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" d="100"/>
          <a:sy n="16" d="100"/>
        </p:scale>
        <p:origin x="163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91200" cy="4077018"/>
          </a:xfrm>
        </p:spPr>
        <p:txBody>
          <a:bodyPr>
            <a:normAutofit/>
          </a:bodyPr>
          <a:lstStyle/>
          <a:p>
            <a:r>
              <a:rPr sz="5500" b="1" dirty="0">
                <a:solidFill>
                  <a:srgbClr val="003366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SMART PARKING SYSTEM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A Real-Time IoT-Based Parking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0320" y="8260626"/>
            <a:ext cx="2228088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Team Members: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Owen Edwards, Andrew Pipo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University of Cincinnati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40800" y="11562006"/>
            <a:ext cx="22555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Faculty Advisor: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Jeremy Hill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71169"/>
            <a:ext cx="438912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Finding parking in busy urban areas is a major challenge. Our Smart Parking System provides real-time availability of parking spots using IoT and data analytics, reducing congestion and improving efficiency.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868687"/>
            <a:ext cx="2194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Objectives: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Develop a mobile application for real-time parking updates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Implement GPS-based parking spot location tracking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Utilize sensors for accurate parking spot detection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Ensure secure user authentication and data protection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Validate system usability through extensive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722194"/>
            <a:ext cx="438912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System Overview: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Mobile App Interface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User-friendly UI for checking parking availability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Secure login and registration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Real-time data fetching and updates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600" y="14722194"/>
            <a:ext cx="2232660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Backend Architecture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Cloud-based server to store and process parking data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Integration with GPS for precise spot tracking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Scalability for large parking 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0030140"/>
            <a:ext cx="13640657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IoT Integration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Sensors detect occupancy of parking spots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Data transmitted in real time to the server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Automated updates to the mobile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64600" y="19733309"/>
            <a:ext cx="2113649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Challenges and Solutions: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Challenge: Ensuring real-time accuracy of parking data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  Solution: Optimized data fetching and efficient sensor placement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Challenge: Secure handling of user data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  Solution: Implementation of encrypted authentication methods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- Challenge: Seamless integration of GPS and sensor data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  Solution: Robust algorithms for data synchronization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4426157"/>
            <a:ext cx="438912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Results &amp; Achievements: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Successfully developed and tested the mobile app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Achieved high accuracy in parking spot detection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Improved parking search efficiency by 40% in simulations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✔ Ensured data security through secure authentication methods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9568291"/>
            <a:ext cx="4389120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Conclusion &amp; Future Work:</a:t>
            </a:r>
          </a:p>
          <a:p>
            <a:r>
              <a:rPr sz="5500" b="0" dirty="0">
                <a:solidFill>
                  <a:srgbClr val="000000"/>
                </a:solidFill>
                <a:latin typeface="Tenorite" panose="00000500000000000000" pitchFamily="2" charset="0"/>
                <a:cs typeface="Mongolian Baiti" panose="03000500000000000000" pitchFamily="66" charset="0"/>
              </a:rPr>
              <a:t>Our Smart Parking System provides a scalable, efficient, and secure solution for urban parking challenges. Future work includes AI-based predictive parking availability and expanding the system for multi-location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SMART PARKING SYSTEM A Real-Time IoT-Based Parking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Pipo</cp:lastModifiedBy>
  <cp:revision>4</cp:revision>
  <dcterms:created xsi:type="dcterms:W3CDTF">2013-01-27T09:14:16Z</dcterms:created>
  <dcterms:modified xsi:type="dcterms:W3CDTF">2025-02-18T18:12:25Z</dcterms:modified>
  <cp:category/>
</cp:coreProperties>
</file>