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13" r:id="rId2"/>
    <p:sldId id="279" r:id="rId3"/>
    <p:sldId id="280" r:id="rId4"/>
    <p:sldId id="350" r:id="rId5"/>
    <p:sldId id="281" r:id="rId6"/>
    <p:sldId id="282" r:id="rId7"/>
    <p:sldId id="283" r:id="rId8"/>
    <p:sldId id="284" r:id="rId9"/>
    <p:sldId id="318" r:id="rId10"/>
    <p:sldId id="286" r:id="rId11"/>
    <p:sldId id="287" r:id="rId12"/>
    <p:sldId id="288" r:id="rId13"/>
    <p:sldId id="319" r:id="rId14"/>
    <p:sldId id="334" r:id="rId15"/>
    <p:sldId id="351" r:id="rId16"/>
    <p:sldId id="363" r:id="rId17"/>
    <p:sldId id="355" r:id="rId18"/>
    <p:sldId id="356" r:id="rId19"/>
    <p:sldId id="348" r:id="rId20"/>
    <p:sldId id="353" r:id="rId21"/>
    <p:sldId id="315" r:id="rId22"/>
    <p:sldId id="316" r:id="rId23"/>
    <p:sldId id="320" r:id="rId24"/>
    <p:sldId id="321" r:id="rId25"/>
    <p:sldId id="322" r:id="rId26"/>
    <p:sldId id="323" r:id="rId27"/>
    <p:sldId id="325" r:id="rId28"/>
    <p:sldId id="352" r:id="rId29"/>
    <p:sldId id="349" r:id="rId30"/>
    <p:sldId id="290" r:id="rId31"/>
    <p:sldId id="291" r:id="rId32"/>
    <p:sldId id="292" r:id="rId33"/>
    <p:sldId id="293" r:id="rId34"/>
    <p:sldId id="294" r:id="rId35"/>
    <p:sldId id="295" r:id="rId36"/>
    <p:sldId id="364" r:id="rId37"/>
    <p:sldId id="328" r:id="rId38"/>
    <p:sldId id="329" r:id="rId39"/>
    <p:sldId id="296" r:id="rId40"/>
    <p:sldId id="297" r:id="rId41"/>
    <p:sldId id="365" r:id="rId42"/>
    <p:sldId id="331" r:id="rId43"/>
    <p:sldId id="330" r:id="rId44"/>
    <p:sldId id="357" r:id="rId45"/>
    <p:sldId id="340" r:id="rId46"/>
    <p:sldId id="299" r:id="rId47"/>
    <p:sldId id="361" r:id="rId48"/>
    <p:sldId id="303" r:id="rId49"/>
    <p:sldId id="359" r:id="rId50"/>
    <p:sldId id="362" r:id="rId51"/>
    <p:sldId id="309" r:id="rId52"/>
    <p:sldId id="310" r:id="rId53"/>
    <p:sldId id="358" r:id="rId54"/>
    <p:sldId id="312" r:id="rId55"/>
    <p:sldId id="311" r:id="rId56"/>
    <p:sldId id="342" r:id="rId57"/>
    <p:sldId id="341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  <p:sldId id="366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0924"/>
  </p:normalViewPr>
  <p:slideViewPr>
    <p:cSldViewPr>
      <p:cViewPr varScale="1">
        <p:scale>
          <a:sx n="98" d="100"/>
          <a:sy n="98" d="100"/>
        </p:scale>
        <p:origin x="1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image" Target="../media/image12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3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image" Target="../media/image11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image" Target="../media/image14.emf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9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image" Target="../media/image20.emf"/><Relationship Id="rId6" Type="http://schemas.openxmlformats.org/officeDocument/2006/relationships/image" Target="../media/image5.emf"/><Relationship Id="rId11" Type="http://schemas.openxmlformats.org/officeDocument/2006/relationships/image" Target="../media/image26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25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28.emf"/><Relationship Id="rId2" Type="http://schemas.openxmlformats.org/officeDocument/2006/relationships/image" Target="../media/image1.emf"/><Relationship Id="rId1" Type="http://schemas.openxmlformats.org/officeDocument/2006/relationships/image" Target="../media/image21.emf"/><Relationship Id="rId6" Type="http://schemas.openxmlformats.org/officeDocument/2006/relationships/image" Target="../media/image5.emf"/><Relationship Id="rId11" Type="http://schemas.openxmlformats.org/officeDocument/2006/relationships/image" Target="../media/image27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23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image" Target="../media/image29.emf"/><Relationship Id="rId6" Type="http://schemas.openxmlformats.org/officeDocument/2006/relationships/image" Target="../media/image6.emf"/><Relationship Id="rId11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36.emf"/><Relationship Id="rId4" Type="http://schemas.openxmlformats.org/officeDocument/2006/relationships/image" Target="../media/image6.emf"/><Relationship Id="rId9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3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38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7.emf"/><Relationship Id="rId7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image" Target="../media/image39.emf"/><Relationship Id="rId6" Type="http://schemas.openxmlformats.org/officeDocument/2006/relationships/image" Target="../media/image3.emf"/><Relationship Id="rId11" Type="http://schemas.openxmlformats.org/officeDocument/2006/relationships/image" Target="../media/image9.emf"/><Relationship Id="rId5" Type="http://schemas.openxmlformats.org/officeDocument/2006/relationships/image" Target="../media/image2.emf"/><Relationship Id="rId10" Type="http://schemas.openxmlformats.org/officeDocument/2006/relationships/image" Target="../media/image40.emf"/><Relationship Id="rId4" Type="http://schemas.openxmlformats.org/officeDocument/2006/relationships/image" Target="../media/image1.emf"/><Relationship Id="rId9" Type="http://schemas.openxmlformats.org/officeDocument/2006/relationships/image" Target="../media/image8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45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3.emf"/><Relationship Id="rId4" Type="http://schemas.openxmlformats.org/officeDocument/2006/relationships/image" Target="../media/image6.emf"/><Relationship Id="rId9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46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image" Target="../media/image47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image" Target="../media/image62.emf"/><Relationship Id="rId1" Type="http://schemas.openxmlformats.org/officeDocument/2006/relationships/image" Target="../media/image19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64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68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9.emf"/><Relationship Id="rId1" Type="http://schemas.openxmlformats.org/officeDocument/2006/relationships/image" Target="../media/image1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9.emf"/><Relationship Id="rId1" Type="http://schemas.openxmlformats.org/officeDocument/2006/relationships/image" Target="../media/image1.emf"/><Relationship Id="rId5" Type="http://schemas.openxmlformats.org/officeDocument/2006/relationships/image" Target="../media/image73.emf"/><Relationship Id="rId4" Type="http://schemas.openxmlformats.org/officeDocument/2006/relationships/image" Target="../media/image70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6.emf"/><Relationship Id="rId7" Type="http://schemas.openxmlformats.org/officeDocument/2006/relationships/image" Target="../media/image2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1.emf"/><Relationship Id="rId5" Type="http://schemas.openxmlformats.org/officeDocument/2006/relationships/image" Target="../media/image9.emf"/><Relationship Id="rId10" Type="http://schemas.openxmlformats.org/officeDocument/2006/relationships/image" Target="../media/image76.emf"/><Relationship Id="rId4" Type="http://schemas.openxmlformats.org/officeDocument/2006/relationships/image" Target="../media/image7.emf"/><Relationship Id="rId9" Type="http://schemas.openxmlformats.org/officeDocument/2006/relationships/image" Target="../media/image4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7.emf"/><Relationship Id="rId7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image" Target="../media/image84.emf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image" Target="../media/image9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62.emf"/><Relationship Id="rId1" Type="http://schemas.openxmlformats.org/officeDocument/2006/relationships/image" Target="../media/image85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9.emf"/><Relationship Id="rId7" Type="http://schemas.openxmlformats.org/officeDocument/2006/relationships/image" Target="../media/image91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0.emf"/><Relationship Id="rId5" Type="http://schemas.openxmlformats.org/officeDocument/2006/relationships/image" Target="../media/image78.emf"/><Relationship Id="rId10" Type="http://schemas.openxmlformats.org/officeDocument/2006/relationships/image" Target="../media/image94.emf"/><Relationship Id="rId4" Type="http://schemas.openxmlformats.org/officeDocument/2006/relationships/image" Target="../media/image75.emf"/><Relationship Id="rId9" Type="http://schemas.openxmlformats.org/officeDocument/2006/relationships/image" Target="../media/image93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B5AB354-AE05-3043-AE4D-C48CAA0A06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44ED3DC-F4BE-EF4D-ACFE-2C091BCD1A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E0D83FF-19B5-2F4A-8A2E-6C42FC2D9D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3DA9255-B4D5-3949-8A7F-B9122D8200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2BE5F037-122E-D84E-8441-23CBE0A6B7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E75D577-7DF7-0F4B-BA13-02F352E3D0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79DDEE-4448-894E-8E14-268FE3B78E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3B2F0B7-6B90-3641-92C8-504CFC581AC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69FC864-DA5C-704B-B3B8-AC24137951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559EB94-1384-9140-8CC5-62CE2CFC4E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420D3F9-9DCA-5040-9A7B-6ABCAD48D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3CE6F61B-7DD3-A349-9B5A-B5EE0E2F53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BE0B92E-6F34-5F47-9E80-1D002EAD7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AFE61-F11A-424E-BC4F-316D0CBACA0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34CDB9B3-DF6D-5F4A-8347-E61AC62FB1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AD9BF42-7870-D948-903A-A7923E8EE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62ED-09A8-2C4F-B361-578E1D94D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01C35-1C6E-EE4E-A1E7-2DCEF33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9B11-0816-374E-BDEC-A03DD225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F44B-B889-9B45-AE85-CCD40E3E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2D1A-5BB3-2144-BC21-DB9D98E4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E6327-E0C5-C84F-9412-5359A67AD7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0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BAC-12A3-8C4E-814D-8FF00C21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BC4A4-4BCC-0E45-8A19-2035A585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2C1A-1EE9-1D42-8C4D-2DF881FB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C12BE-8F5C-9544-8300-5273958A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7279-BE68-BD4E-B797-12C4CF3E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6670A-6401-5E4E-9A46-52D24D9E7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46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65B7E-712E-EF41-8BA6-E77926743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C13F2-4D12-C246-907F-71F0033F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8297C-E1E4-F14F-893B-2133E2C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FCCE-C534-254E-8B4A-58478084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2732-FFA4-1F4E-B86D-AE16D7F6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D99EF-8C79-584F-81A0-42C092F70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4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CC0-CB24-FB47-B238-BEEEB231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2C26-7A41-A848-B8BC-497D8A49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14A7-D458-384B-AF96-E1351649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1778-8B57-6E46-A1C1-55AAC5F0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F9AF-6F2F-F847-8028-D04E3D44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4CE25-82FE-D247-9405-CA618488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0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828B-E132-6948-8B58-FED2DE07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01BD3-8E4A-1741-9EE0-EDEEB4D4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B380-F8B7-2741-B721-DDEAE105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4CC90-0066-774F-B9E1-DE104AE0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296D-54F5-5C42-A3C3-6B982976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92654-8519-3E4D-B8AE-C0D9042A1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9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CE24-64EC-0D49-8767-525A8BFE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E049-E9BD-8F4B-8A29-C3C78E47D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36F95-DD44-7045-8D96-D7A705DB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8210D-ADDD-CE45-9056-C3691B8C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43132-3AEA-1241-8676-E8DB7631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1486-1A94-6946-9BF6-05C130EC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0D3B5-8146-A94D-B265-A106BB14D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4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EABD-1949-FC4F-9979-364992A5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2429D-3D2F-0843-B385-E32C7E65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EFF7A-839D-1E41-82C0-E956BFE2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B78CE-ED04-D94D-B946-6EDF0E613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3029E-AD49-E148-9B31-908F2C68F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E5E3C-22A1-8D4D-9D2B-4FB12F53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83B2C-913E-124C-91EF-1D0011CD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92DE6-5A8F-F94A-B955-D873FC1B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8366B-2A73-854A-BFDC-CA88CED490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E9B6-5A43-8C4B-8C8E-9D4FD088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6C77E-7FA1-8A43-9EC8-E486445D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6E2B3-129D-084E-8DFD-14D32F67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7E873-14B6-0945-9630-E83F985C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8934B-20FF-7941-90C6-1003E06C8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78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62DD9-0700-AD4A-BE89-81AFF855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48F17-1ABD-044D-A6F7-8716999E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06E7-2D14-684F-B2A3-CA46AAC4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DF628-BB5C-E44D-A293-4D6FEB6B6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6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E9F1-F4E9-B745-84BB-FDD3D3D1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87CB-EDA3-A142-9485-87CEB124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6A2B-18FF-3F4C-8352-E7022D65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0E69E-FE9B-9C48-B403-166AE69D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9A27-7D2B-E146-84BF-FD807630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F26E-CC09-C04D-961F-EE9C4C01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2ABBB-5601-4E46-B2A3-17CD49F7D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8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C534-388C-484D-AFD9-6A404371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FF0B1-92A8-9D47-B77D-93D75EE02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E3C0-B7D8-964B-A0EA-38D54E29B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BEFDE-69B3-884C-BF7C-2E312869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1F7ED-D788-D440-9A90-1144C84F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E837F-882A-AB45-832F-C07EA546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A304-36B7-5644-AF2C-66C724D5B5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1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E4B8D5-81E3-CC4C-82E6-3EEAABC85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6A7CA78-F383-294D-AEC5-994853B2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7DC91F-E56C-3749-8C90-84492C1B3D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Fall 2006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AEA6F3-2087-FF49-B517-AA492C5D2B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Costas Busch - RPI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76B51C-C444-EB44-88AB-C18F4A294F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F79EFEE6-C185-D640-8859-7861ABDB81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8.emf"/><Relationship Id="rId26" Type="http://schemas.openxmlformats.org/officeDocument/2006/relationships/oleObject" Target="../embeddings/oleObject149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4.bin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9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7.bin"/><Relationship Id="rId28" Type="http://schemas.openxmlformats.org/officeDocument/2006/relationships/oleObject" Target="../embeddings/oleObject151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7.emf"/><Relationship Id="rId22" Type="http://schemas.openxmlformats.org/officeDocument/2006/relationships/oleObject" Target="../embeddings/oleObject146.bin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158.bin"/><Relationship Id="rId18" Type="http://schemas.openxmlformats.org/officeDocument/2006/relationships/oleObject" Target="../embeddings/oleObject161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57.bin"/><Relationship Id="rId24" Type="http://schemas.openxmlformats.org/officeDocument/2006/relationships/oleObject" Target="../embeddings/oleObject166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5.bin"/><Relationship Id="rId28" Type="http://schemas.openxmlformats.org/officeDocument/2006/relationships/oleObject" Target="../embeddings/oleObject169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164.bin"/><Relationship Id="rId27" Type="http://schemas.openxmlformats.org/officeDocument/2006/relationships/oleObject" Target="../embeddings/oleObject168.bin"/><Relationship Id="rId30" Type="http://schemas.openxmlformats.org/officeDocument/2006/relationships/oleObject" Target="../embeddings/oleObject17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177.bin"/><Relationship Id="rId18" Type="http://schemas.openxmlformats.org/officeDocument/2006/relationships/oleObject" Target="../embeddings/oleObject180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76.bin"/><Relationship Id="rId24" Type="http://schemas.openxmlformats.org/officeDocument/2006/relationships/oleObject" Target="../embeddings/oleObject185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4.bin"/><Relationship Id="rId28" Type="http://schemas.openxmlformats.org/officeDocument/2006/relationships/oleObject" Target="../embeddings/oleObject188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183.bin"/><Relationship Id="rId27" Type="http://schemas.openxmlformats.org/officeDocument/2006/relationships/oleObject" Target="../embeddings/oleObject187.bin"/><Relationship Id="rId30" Type="http://schemas.openxmlformats.org/officeDocument/2006/relationships/oleObject" Target="../embeddings/oleObject19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196.bin"/><Relationship Id="rId18" Type="http://schemas.openxmlformats.org/officeDocument/2006/relationships/oleObject" Target="../embeddings/oleObject199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95.bin"/><Relationship Id="rId24" Type="http://schemas.openxmlformats.org/officeDocument/2006/relationships/oleObject" Target="../embeddings/oleObject204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3.bin"/><Relationship Id="rId28" Type="http://schemas.openxmlformats.org/officeDocument/2006/relationships/oleObject" Target="../embeddings/oleObject20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202.bin"/><Relationship Id="rId27" Type="http://schemas.openxmlformats.org/officeDocument/2006/relationships/oleObject" Target="../embeddings/oleObject206.bin"/><Relationship Id="rId30" Type="http://schemas.openxmlformats.org/officeDocument/2006/relationships/oleObject" Target="../embeddings/oleObject20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8.emf"/><Relationship Id="rId26" Type="http://schemas.openxmlformats.org/officeDocument/2006/relationships/oleObject" Target="../embeddings/oleObject225.bin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7.bin"/><Relationship Id="rId20" Type="http://schemas.openxmlformats.org/officeDocument/2006/relationships/oleObject" Target="../embeddings/oleObject220.bin"/><Relationship Id="rId29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9.e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3.bin"/><Relationship Id="rId28" Type="http://schemas.openxmlformats.org/officeDocument/2006/relationships/oleObject" Target="../embeddings/oleObject226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7.emf"/><Relationship Id="rId22" Type="http://schemas.openxmlformats.org/officeDocument/2006/relationships/oleObject" Target="../embeddings/oleObject222.bin"/><Relationship Id="rId27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7.emf"/><Relationship Id="rId26" Type="http://schemas.openxmlformats.org/officeDocument/2006/relationships/oleObject" Target="../embeddings/oleObject241.bin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234.bin"/><Relationship Id="rId25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20" Type="http://schemas.openxmlformats.org/officeDocument/2006/relationships/oleObject" Target="../embeddings/oleObject236.bin"/><Relationship Id="rId29" Type="http://schemas.openxmlformats.org/officeDocument/2006/relationships/oleObject" Target="../embeddings/oleObject24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231.bin"/><Relationship Id="rId24" Type="http://schemas.openxmlformats.org/officeDocument/2006/relationships/oleObject" Target="../embeddings/oleObject239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9.emf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5.emf"/><Relationship Id="rId22" Type="http://schemas.openxmlformats.org/officeDocument/2006/relationships/image" Target="../media/image8.emf"/><Relationship Id="rId27" Type="http://schemas.openxmlformats.org/officeDocument/2006/relationships/oleObject" Target="../embeddings/oleObject24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249.bin"/><Relationship Id="rId18" Type="http://schemas.openxmlformats.org/officeDocument/2006/relationships/oleObject" Target="../embeddings/oleObject252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248.bin"/><Relationship Id="rId24" Type="http://schemas.openxmlformats.org/officeDocument/2006/relationships/oleObject" Target="../embeddings/oleObject257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6.bin"/><Relationship Id="rId28" Type="http://schemas.openxmlformats.org/officeDocument/2006/relationships/oleObject" Target="../embeddings/oleObject260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255.bin"/><Relationship Id="rId27" Type="http://schemas.openxmlformats.org/officeDocument/2006/relationships/oleObject" Target="../embeddings/oleObject2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7.emf"/><Relationship Id="rId26" Type="http://schemas.openxmlformats.org/officeDocument/2006/relationships/oleObject" Target="../embeddings/oleObject275.bin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emf"/><Relationship Id="rId20" Type="http://schemas.openxmlformats.org/officeDocument/2006/relationships/oleObject" Target="../embeddings/oleObject270.bin"/><Relationship Id="rId29" Type="http://schemas.openxmlformats.org/officeDocument/2006/relationships/oleObject" Target="../embeddings/oleObject27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265.bin"/><Relationship Id="rId24" Type="http://schemas.openxmlformats.org/officeDocument/2006/relationships/oleObject" Target="../embeddings/oleObject273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9.emf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269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5.emf"/><Relationship Id="rId22" Type="http://schemas.openxmlformats.org/officeDocument/2006/relationships/image" Target="../media/image8.emf"/><Relationship Id="rId27" Type="http://schemas.openxmlformats.org/officeDocument/2006/relationships/oleObject" Target="../embeddings/oleObject27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.e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oleObject" Target="../embeddings/oleObject2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279.bin"/><Relationship Id="rId15" Type="http://schemas.openxmlformats.org/officeDocument/2006/relationships/image" Target="../media/image3.emf"/><Relationship Id="rId10" Type="http://schemas.openxmlformats.org/officeDocument/2006/relationships/oleObject" Target="../embeddings/oleObject282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281.bin"/><Relationship Id="rId14" Type="http://schemas.openxmlformats.org/officeDocument/2006/relationships/oleObject" Target="../embeddings/oleObject28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.emf"/><Relationship Id="rId18" Type="http://schemas.openxmlformats.org/officeDocument/2006/relationships/oleObject" Target="../embeddings/oleObject294.bin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oleObject" Target="../embeddings/oleObject290.bin"/><Relationship Id="rId17" Type="http://schemas.openxmlformats.org/officeDocument/2006/relationships/oleObject" Target="../embeddings/oleObject29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e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286.bin"/><Relationship Id="rId15" Type="http://schemas.openxmlformats.org/officeDocument/2006/relationships/image" Target="../media/image3.emf"/><Relationship Id="rId10" Type="http://schemas.openxmlformats.org/officeDocument/2006/relationships/oleObject" Target="../embeddings/oleObject28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288.bin"/><Relationship Id="rId14" Type="http://schemas.openxmlformats.org/officeDocument/2006/relationships/oleObject" Target="../embeddings/oleObject29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.emf"/><Relationship Id="rId18" Type="http://schemas.openxmlformats.org/officeDocument/2006/relationships/oleObject" Target="../embeddings/oleObject304.bin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oleObject" Target="../embeddings/oleObject300.bin"/><Relationship Id="rId17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296.bin"/><Relationship Id="rId15" Type="http://schemas.openxmlformats.org/officeDocument/2006/relationships/image" Target="../media/image3.emf"/><Relationship Id="rId10" Type="http://schemas.openxmlformats.org/officeDocument/2006/relationships/oleObject" Target="../embeddings/oleObject29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298.bin"/><Relationship Id="rId14" Type="http://schemas.openxmlformats.org/officeDocument/2006/relationships/oleObject" Target="../embeddings/oleObject3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.emf"/><Relationship Id="rId18" Type="http://schemas.openxmlformats.org/officeDocument/2006/relationships/oleObject" Target="../embeddings/oleObject314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oleObject" Target="../embeddings/oleObject310.bin"/><Relationship Id="rId17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306.bin"/><Relationship Id="rId15" Type="http://schemas.openxmlformats.org/officeDocument/2006/relationships/image" Target="../media/image3.emf"/><Relationship Id="rId10" Type="http://schemas.openxmlformats.org/officeDocument/2006/relationships/oleObject" Target="../embeddings/oleObject30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308.bin"/><Relationship Id="rId14" Type="http://schemas.openxmlformats.org/officeDocument/2006/relationships/oleObject" Target="../embeddings/oleObject3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.emf"/><Relationship Id="rId18" Type="http://schemas.openxmlformats.org/officeDocument/2006/relationships/oleObject" Target="../embeddings/oleObject324.bin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0.bin"/><Relationship Id="rId17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316.bin"/><Relationship Id="rId15" Type="http://schemas.openxmlformats.org/officeDocument/2006/relationships/image" Target="../media/image3.emf"/><Relationship Id="rId10" Type="http://schemas.openxmlformats.org/officeDocument/2006/relationships/oleObject" Target="../embeddings/oleObject31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318.bin"/><Relationship Id="rId14" Type="http://schemas.openxmlformats.org/officeDocument/2006/relationships/oleObject" Target="../embeddings/oleObject3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.emf"/><Relationship Id="rId18" Type="http://schemas.openxmlformats.org/officeDocument/2006/relationships/oleObject" Target="../embeddings/oleObject334.bin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oleObject" Target="../embeddings/oleObject330.bin"/><Relationship Id="rId17" Type="http://schemas.openxmlformats.org/officeDocument/2006/relationships/oleObject" Target="../embeddings/oleObject33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e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326.bin"/><Relationship Id="rId15" Type="http://schemas.openxmlformats.org/officeDocument/2006/relationships/image" Target="../media/image3.emf"/><Relationship Id="rId10" Type="http://schemas.openxmlformats.org/officeDocument/2006/relationships/oleObject" Target="../embeddings/oleObject32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328.bin"/><Relationship Id="rId14" Type="http://schemas.openxmlformats.org/officeDocument/2006/relationships/oleObject" Target="../embeddings/oleObject33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.emf"/><Relationship Id="rId18" Type="http://schemas.openxmlformats.org/officeDocument/2006/relationships/oleObject" Target="../embeddings/oleObject344.bin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12" Type="http://schemas.openxmlformats.org/officeDocument/2006/relationships/oleObject" Target="../embeddings/oleObject340.bin"/><Relationship Id="rId17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e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336.bin"/><Relationship Id="rId15" Type="http://schemas.openxmlformats.org/officeDocument/2006/relationships/image" Target="../media/image3.emf"/><Relationship Id="rId10" Type="http://schemas.openxmlformats.org/officeDocument/2006/relationships/oleObject" Target="../embeddings/oleObject33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338.bin"/><Relationship Id="rId14" Type="http://schemas.openxmlformats.org/officeDocument/2006/relationships/oleObject" Target="../embeddings/oleObject34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.emf"/><Relationship Id="rId18" Type="http://schemas.openxmlformats.org/officeDocument/2006/relationships/oleObject" Target="../embeddings/oleObject354.bin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oleObject" Target="../embeddings/oleObject350.bin"/><Relationship Id="rId17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e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346.bin"/><Relationship Id="rId15" Type="http://schemas.openxmlformats.org/officeDocument/2006/relationships/image" Target="../media/image3.emf"/><Relationship Id="rId10" Type="http://schemas.openxmlformats.org/officeDocument/2006/relationships/oleObject" Target="../embeddings/oleObject34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348.bin"/><Relationship Id="rId14" Type="http://schemas.openxmlformats.org/officeDocument/2006/relationships/oleObject" Target="../embeddings/oleObject35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2.emf"/><Relationship Id="rId18" Type="http://schemas.openxmlformats.org/officeDocument/2006/relationships/oleObject" Target="../embeddings/oleObject364.bin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12" Type="http://schemas.openxmlformats.org/officeDocument/2006/relationships/oleObject" Target="../embeddings/oleObject360.bin"/><Relationship Id="rId17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e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356.bin"/><Relationship Id="rId15" Type="http://schemas.openxmlformats.org/officeDocument/2006/relationships/image" Target="../media/image3.emf"/><Relationship Id="rId10" Type="http://schemas.openxmlformats.org/officeDocument/2006/relationships/oleObject" Target="../embeddings/oleObject35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358.bin"/><Relationship Id="rId14" Type="http://schemas.openxmlformats.org/officeDocument/2006/relationships/oleObject" Target="../embeddings/oleObject36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.emf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oleObject" Target="../embeddings/oleObject370.bin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2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5" Type="http://schemas.openxmlformats.org/officeDocument/2006/relationships/image" Target="../media/image2.emf"/><Relationship Id="rId10" Type="http://schemas.openxmlformats.org/officeDocument/2006/relationships/image" Target="../media/image9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368.bin"/><Relationship Id="rId14" Type="http://schemas.openxmlformats.org/officeDocument/2006/relationships/oleObject" Target="../embeddings/oleObject37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7.emf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5.bin"/><Relationship Id="rId12" Type="http://schemas.openxmlformats.org/officeDocument/2006/relationships/oleObject" Target="../embeddings/oleObject3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emf"/><Relationship Id="rId11" Type="http://schemas.openxmlformats.org/officeDocument/2006/relationships/image" Target="../media/image16.emf"/><Relationship Id="rId5" Type="http://schemas.openxmlformats.org/officeDocument/2006/relationships/oleObject" Target="../embeddings/oleObject374.bin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377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376.bin"/><Relationship Id="rId14" Type="http://schemas.openxmlformats.org/officeDocument/2006/relationships/oleObject" Target="../embeddings/oleObject3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385.bin"/><Relationship Id="rId3" Type="http://schemas.openxmlformats.org/officeDocument/2006/relationships/oleObject" Target="../embeddings/oleObject380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384.bin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392.bin"/><Relationship Id="rId18" Type="http://schemas.openxmlformats.org/officeDocument/2006/relationships/image" Target="../media/image7.emf"/><Relationship Id="rId26" Type="http://schemas.openxmlformats.org/officeDocument/2006/relationships/oleObject" Target="../embeddings/oleObject401.bin"/><Relationship Id="rId3" Type="http://schemas.openxmlformats.org/officeDocument/2006/relationships/oleObject" Target="../embeddings/oleObject387.bin"/><Relationship Id="rId21" Type="http://schemas.openxmlformats.org/officeDocument/2006/relationships/oleObject" Target="../embeddings/oleObject397.bin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394.bin"/><Relationship Id="rId25" Type="http://schemas.openxmlformats.org/officeDocument/2006/relationships/oleObject" Target="../embeddings/oleObject4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20" Type="http://schemas.openxmlformats.org/officeDocument/2006/relationships/oleObject" Target="../embeddings/oleObject396.bin"/><Relationship Id="rId29" Type="http://schemas.openxmlformats.org/officeDocument/2006/relationships/oleObject" Target="../embeddings/oleObject403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391.bin"/><Relationship Id="rId24" Type="http://schemas.openxmlformats.org/officeDocument/2006/relationships/oleObject" Target="../embeddings/oleObject399.bin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23" Type="http://schemas.openxmlformats.org/officeDocument/2006/relationships/oleObject" Target="../embeddings/oleObject398.bin"/><Relationship Id="rId28" Type="http://schemas.openxmlformats.org/officeDocument/2006/relationships/image" Target="../media/image9.emf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395.bin"/><Relationship Id="rId31" Type="http://schemas.openxmlformats.org/officeDocument/2006/relationships/oleObject" Target="../embeddings/oleObject404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5.emf"/><Relationship Id="rId22" Type="http://schemas.openxmlformats.org/officeDocument/2006/relationships/image" Target="../media/image8.emf"/><Relationship Id="rId27" Type="http://schemas.openxmlformats.org/officeDocument/2006/relationships/oleObject" Target="../embeddings/oleObject402.bin"/><Relationship Id="rId30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0.bin"/><Relationship Id="rId18" Type="http://schemas.openxmlformats.org/officeDocument/2006/relationships/image" Target="../media/image7.emf"/><Relationship Id="rId26" Type="http://schemas.openxmlformats.org/officeDocument/2006/relationships/oleObject" Target="../embeddings/oleObject419.bin"/><Relationship Id="rId3" Type="http://schemas.openxmlformats.org/officeDocument/2006/relationships/oleObject" Target="../embeddings/oleObject405.bin"/><Relationship Id="rId21" Type="http://schemas.openxmlformats.org/officeDocument/2006/relationships/oleObject" Target="../embeddings/oleObject415.bin"/><Relationship Id="rId34" Type="http://schemas.openxmlformats.org/officeDocument/2006/relationships/oleObject" Target="../embeddings/oleObject424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412.bin"/><Relationship Id="rId25" Type="http://schemas.openxmlformats.org/officeDocument/2006/relationships/oleObject" Target="../embeddings/oleObject418.bin"/><Relationship Id="rId3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20" Type="http://schemas.openxmlformats.org/officeDocument/2006/relationships/oleObject" Target="../embeddings/oleObject414.bin"/><Relationship Id="rId29" Type="http://schemas.openxmlformats.org/officeDocument/2006/relationships/oleObject" Target="../embeddings/oleObject421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09.bin"/><Relationship Id="rId24" Type="http://schemas.openxmlformats.org/officeDocument/2006/relationships/oleObject" Target="../embeddings/oleObject417.bin"/><Relationship Id="rId32" Type="http://schemas.openxmlformats.org/officeDocument/2006/relationships/oleObject" Target="../embeddings/oleObject423.bin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23" Type="http://schemas.openxmlformats.org/officeDocument/2006/relationships/oleObject" Target="../embeddings/oleObject416.bin"/><Relationship Id="rId28" Type="http://schemas.openxmlformats.org/officeDocument/2006/relationships/image" Target="../media/image9.emf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413.bin"/><Relationship Id="rId31" Type="http://schemas.openxmlformats.org/officeDocument/2006/relationships/oleObject" Target="../embeddings/oleObject422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5.emf"/><Relationship Id="rId22" Type="http://schemas.openxmlformats.org/officeDocument/2006/relationships/image" Target="../media/image8.emf"/><Relationship Id="rId27" Type="http://schemas.openxmlformats.org/officeDocument/2006/relationships/oleObject" Target="../embeddings/oleObject420.bin"/><Relationship Id="rId30" Type="http://schemas.openxmlformats.org/officeDocument/2006/relationships/image" Target="../media/image27.emf"/><Relationship Id="rId35" Type="http://schemas.openxmlformats.org/officeDocument/2006/relationships/image" Target="../media/image25.emf"/><Relationship Id="rId8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430.bin"/><Relationship Id="rId18" Type="http://schemas.openxmlformats.org/officeDocument/2006/relationships/oleObject" Target="../embeddings/oleObject433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425.bin"/><Relationship Id="rId21" Type="http://schemas.openxmlformats.org/officeDocument/2006/relationships/oleObject" Target="../embeddings/oleObject435.bin"/><Relationship Id="rId7" Type="http://schemas.openxmlformats.org/officeDocument/2006/relationships/oleObject" Target="../embeddings/oleObject427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432.bin"/><Relationship Id="rId25" Type="http://schemas.openxmlformats.org/officeDocument/2006/relationships/oleObject" Target="../embeddings/oleObject4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image" Target="../media/image1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29.bin"/><Relationship Id="rId24" Type="http://schemas.openxmlformats.org/officeDocument/2006/relationships/oleObject" Target="../embeddings/oleObject438.bin"/><Relationship Id="rId5" Type="http://schemas.openxmlformats.org/officeDocument/2006/relationships/oleObject" Target="../embeddings/oleObject426.bin"/><Relationship Id="rId15" Type="http://schemas.openxmlformats.org/officeDocument/2006/relationships/oleObject" Target="../embeddings/oleObject431.bin"/><Relationship Id="rId23" Type="http://schemas.openxmlformats.org/officeDocument/2006/relationships/oleObject" Target="../embeddings/oleObject437.bin"/><Relationship Id="rId28" Type="http://schemas.openxmlformats.org/officeDocument/2006/relationships/oleObject" Target="../embeddings/oleObject44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434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428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436.bin"/><Relationship Id="rId27" Type="http://schemas.openxmlformats.org/officeDocument/2006/relationships/oleObject" Target="../embeddings/oleObject44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447.bin"/><Relationship Id="rId18" Type="http://schemas.openxmlformats.org/officeDocument/2006/relationships/oleObject" Target="../embeddings/oleObject450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442.bin"/><Relationship Id="rId21" Type="http://schemas.openxmlformats.org/officeDocument/2006/relationships/oleObject" Target="../embeddings/oleObject452.bin"/><Relationship Id="rId7" Type="http://schemas.openxmlformats.org/officeDocument/2006/relationships/oleObject" Target="../embeddings/oleObject444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449.bin"/><Relationship Id="rId25" Type="http://schemas.openxmlformats.org/officeDocument/2006/relationships/oleObject" Target="../embeddings/oleObject4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oleObject" Target="../embeddings/oleObject458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46.bin"/><Relationship Id="rId24" Type="http://schemas.openxmlformats.org/officeDocument/2006/relationships/oleObject" Target="../embeddings/oleObject455.bin"/><Relationship Id="rId5" Type="http://schemas.openxmlformats.org/officeDocument/2006/relationships/oleObject" Target="../embeddings/oleObject443.bin"/><Relationship Id="rId15" Type="http://schemas.openxmlformats.org/officeDocument/2006/relationships/oleObject" Target="../embeddings/oleObject448.bin"/><Relationship Id="rId23" Type="http://schemas.openxmlformats.org/officeDocument/2006/relationships/oleObject" Target="../embeddings/oleObject454.bin"/><Relationship Id="rId28" Type="http://schemas.openxmlformats.org/officeDocument/2006/relationships/image" Target="../media/image30.emf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451.bin"/><Relationship Id="rId31" Type="http://schemas.openxmlformats.org/officeDocument/2006/relationships/image" Target="../media/image5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445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453.bin"/><Relationship Id="rId27" Type="http://schemas.openxmlformats.org/officeDocument/2006/relationships/oleObject" Target="../embeddings/oleObject457.bin"/><Relationship Id="rId30" Type="http://schemas.openxmlformats.org/officeDocument/2006/relationships/oleObject" Target="../embeddings/oleObject45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465.bin"/><Relationship Id="rId3" Type="http://schemas.openxmlformats.org/officeDocument/2006/relationships/oleObject" Target="../embeddings/oleObject460.bin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464.bin"/><Relationship Id="rId5" Type="http://schemas.openxmlformats.org/officeDocument/2006/relationships/oleObject" Target="../embeddings/oleObject461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463.bin"/><Relationship Id="rId14" Type="http://schemas.openxmlformats.org/officeDocument/2006/relationships/oleObject" Target="../embeddings/oleObject46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472.bin"/><Relationship Id="rId18" Type="http://schemas.openxmlformats.org/officeDocument/2006/relationships/oleObject" Target="../embeddings/oleObject476.bin"/><Relationship Id="rId26" Type="http://schemas.openxmlformats.org/officeDocument/2006/relationships/oleObject" Target="../embeddings/oleObject482.bin"/><Relationship Id="rId3" Type="http://schemas.openxmlformats.org/officeDocument/2006/relationships/oleObject" Target="../embeddings/oleObject467.bin"/><Relationship Id="rId21" Type="http://schemas.openxmlformats.org/officeDocument/2006/relationships/oleObject" Target="../embeddings/oleObject479.bin"/><Relationship Id="rId7" Type="http://schemas.openxmlformats.org/officeDocument/2006/relationships/oleObject" Target="../embeddings/oleObject469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475.bin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oleObject" Target="../embeddings/oleObject478.bin"/><Relationship Id="rId29" Type="http://schemas.openxmlformats.org/officeDocument/2006/relationships/image" Target="../media/image36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471.bin"/><Relationship Id="rId24" Type="http://schemas.openxmlformats.org/officeDocument/2006/relationships/oleObject" Target="../embeddings/oleObject481.bin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4.bin"/><Relationship Id="rId23" Type="http://schemas.openxmlformats.org/officeDocument/2006/relationships/oleObject" Target="../embeddings/oleObject480.bin"/><Relationship Id="rId28" Type="http://schemas.openxmlformats.org/officeDocument/2006/relationships/oleObject" Target="../embeddings/oleObject483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477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70.bin"/><Relationship Id="rId14" Type="http://schemas.openxmlformats.org/officeDocument/2006/relationships/oleObject" Target="../embeddings/oleObject473.bin"/><Relationship Id="rId22" Type="http://schemas.openxmlformats.org/officeDocument/2006/relationships/image" Target="../media/image9.emf"/><Relationship Id="rId27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489.bin"/><Relationship Id="rId18" Type="http://schemas.openxmlformats.org/officeDocument/2006/relationships/oleObject" Target="../embeddings/oleObject492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484.bin"/><Relationship Id="rId21" Type="http://schemas.openxmlformats.org/officeDocument/2006/relationships/oleObject" Target="../embeddings/oleObject494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491.bin"/><Relationship Id="rId25" Type="http://schemas.openxmlformats.org/officeDocument/2006/relationships/oleObject" Target="../embeddings/oleObject4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image" Target="../media/image1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88.bin"/><Relationship Id="rId24" Type="http://schemas.openxmlformats.org/officeDocument/2006/relationships/oleObject" Target="../embeddings/oleObject497.bin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23" Type="http://schemas.openxmlformats.org/officeDocument/2006/relationships/oleObject" Target="../embeddings/oleObject496.bin"/><Relationship Id="rId28" Type="http://schemas.openxmlformats.org/officeDocument/2006/relationships/oleObject" Target="../embeddings/oleObject500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493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495.bin"/><Relationship Id="rId27" Type="http://schemas.openxmlformats.org/officeDocument/2006/relationships/oleObject" Target="../embeddings/oleObject49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506.bin"/><Relationship Id="rId18" Type="http://schemas.openxmlformats.org/officeDocument/2006/relationships/oleObject" Target="../embeddings/oleObject509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501.bin"/><Relationship Id="rId21" Type="http://schemas.openxmlformats.org/officeDocument/2006/relationships/oleObject" Target="../embeddings/oleObject511.bin"/><Relationship Id="rId7" Type="http://schemas.openxmlformats.org/officeDocument/2006/relationships/oleObject" Target="../embeddings/oleObject50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508.bin"/><Relationship Id="rId25" Type="http://schemas.openxmlformats.org/officeDocument/2006/relationships/oleObject" Target="../embeddings/oleObject5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image" Target="../media/image38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05.bin"/><Relationship Id="rId24" Type="http://schemas.openxmlformats.org/officeDocument/2006/relationships/oleObject" Target="../embeddings/oleObject514.bin"/><Relationship Id="rId5" Type="http://schemas.openxmlformats.org/officeDocument/2006/relationships/oleObject" Target="../embeddings/oleObject502.bin"/><Relationship Id="rId15" Type="http://schemas.openxmlformats.org/officeDocument/2006/relationships/oleObject" Target="../embeddings/oleObject507.bin"/><Relationship Id="rId23" Type="http://schemas.openxmlformats.org/officeDocument/2006/relationships/oleObject" Target="../embeddings/oleObject513.bin"/><Relationship Id="rId28" Type="http://schemas.openxmlformats.org/officeDocument/2006/relationships/oleObject" Target="../embeddings/oleObject51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510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504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512.bin"/><Relationship Id="rId27" Type="http://schemas.openxmlformats.org/officeDocument/2006/relationships/oleObject" Target="../embeddings/oleObject516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3.bin"/><Relationship Id="rId18" Type="http://schemas.openxmlformats.org/officeDocument/2006/relationships/image" Target="../media/image5.emf"/><Relationship Id="rId26" Type="http://schemas.openxmlformats.org/officeDocument/2006/relationships/image" Target="../media/image40.emf"/><Relationship Id="rId39" Type="http://schemas.openxmlformats.org/officeDocument/2006/relationships/oleObject" Target="../embeddings/oleObject544.bin"/><Relationship Id="rId21" Type="http://schemas.openxmlformats.org/officeDocument/2006/relationships/oleObject" Target="../embeddings/oleObject527.bin"/><Relationship Id="rId34" Type="http://schemas.openxmlformats.org/officeDocument/2006/relationships/oleObject" Target="../embeddings/oleObject539.bin"/><Relationship Id="rId42" Type="http://schemas.openxmlformats.org/officeDocument/2006/relationships/oleObject" Target="../embeddings/oleObject547.bin"/><Relationship Id="rId47" Type="http://schemas.openxmlformats.org/officeDocument/2006/relationships/oleObject" Target="../embeddings/oleObject551.bin"/><Relationship Id="rId50" Type="http://schemas.openxmlformats.org/officeDocument/2006/relationships/oleObject" Target="../embeddings/oleObject554.bin"/><Relationship Id="rId7" Type="http://schemas.openxmlformats.org/officeDocument/2006/relationships/oleObject" Target="../embeddings/oleObject5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29" Type="http://schemas.openxmlformats.org/officeDocument/2006/relationships/oleObject" Target="../embeddings/oleObject534.bin"/><Relationship Id="rId11" Type="http://schemas.openxmlformats.org/officeDocument/2006/relationships/oleObject" Target="../embeddings/oleObject522.bin"/><Relationship Id="rId24" Type="http://schemas.openxmlformats.org/officeDocument/2006/relationships/oleObject" Target="../embeddings/oleObject530.bin"/><Relationship Id="rId32" Type="http://schemas.openxmlformats.org/officeDocument/2006/relationships/oleObject" Target="../embeddings/oleObject537.bin"/><Relationship Id="rId37" Type="http://schemas.openxmlformats.org/officeDocument/2006/relationships/oleObject" Target="../embeddings/oleObject542.bin"/><Relationship Id="rId40" Type="http://schemas.openxmlformats.org/officeDocument/2006/relationships/oleObject" Target="../embeddings/oleObject545.bin"/><Relationship Id="rId45" Type="http://schemas.openxmlformats.org/officeDocument/2006/relationships/image" Target="../media/image9.emf"/><Relationship Id="rId5" Type="http://schemas.openxmlformats.org/officeDocument/2006/relationships/oleObject" Target="../embeddings/oleObject519.bin"/><Relationship Id="rId15" Type="http://schemas.openxmlformats.org/officeDocument/2006/relationships/oleObject" Target="../embeddings/oleObject524.bin"/><Relationship Id="rId23" Type="http://schemas.openxmlformats.org/officeDocument/2006/relationships/oleObject" Target="../embeddings/oleObject529.bin"/><Relationship Id="rId28" Type="http://schemas.openxmlformats.org/officeDocument/2006/relationships/oleObject" Target="../embeddings/oleObject533.bin"/><Relationship Id="rId36" Type="http://schemas.openxmlformats.org/officeDocument/2006/relationships/oleObject" Target="../embeddings/oleObject541.bin"/><Relationship Id="rId49" Type="http://schemas.openxmlformats.org/officeDocument/2006/relationships/oleObject" Target="../embeddings/oleObject553.bin"/><Relationship Id="rId10" Type="http://schemas.openxmlformats.org/officeDocument/2006/relationships/image" Target="../media/image1.emf"/><Relationship Id="rId19" Type="http://schemas.openxmlformats.org/officeDocument/2006/relationships/oleObject" Target="../embeddings/oleObject526.bin"/><Relationship Id="rId31" Type="http://schemas.openxmlformats.org/officeDocument/2006/relationships/oleObject" Target="../embeddings/oleObject536.bin"/><Relationship Id="rId44" Type="http://schemas.openxmlformats.org/officeDocument/2006/relationships/oleObject" Target="../embeddings/oleObject549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521.bin"/><Relationship Id="rId14" Type="http://schemas.openxmlformats.org/officeDocument/2006/relationships/image" Target="../media/image3.emf"/><Relationship Id="rId22" Type="http://schemas.openxmlformats.org/officeDocument/2006/relationships/oleObject" Target="../embeddings/oleObject528.bin"/><Relationship Id="rId27" Type="http://schemas.openxmlformats.org/officeDocument/2006/relationships/oleObject" Target="../embeddings/oleObject532.bin"/><Relationship Id="rId30" Type="http://schemas.openxmlformats.org/officeDocument/2006/relationships/oleObject" Target="../embeddings/oleObject535.bin"/><Relationship Id="rId35" Type="http://schemas.openxmlformats.org/officeDocument/2006/relationships/oleObject" Target="../embeddings/oleObject540.bin"/><Relationship Id="rId43" Type="http://schemas.openxmlformats.org/officeDocument/2006/relationships/oleObject" Target="../embeddings/oleObject548.bin"/><Relationship Id="rId48" Type="http://schemas.openxmlformats.org/officeDocument/2006/relationships/oleObject" Target="../embeddings/oleObject552.bin"/><Relationship Id="rId8" Type="http://schemas.openxmlformats.org/officeDocument/2006/relationships/image" Target="../media/image7.emf"/><Relationship Id="rId51" Type="http://schemas.openxmlformats.org/officeDocument/2006/relationships/oleObject" Target="../embeddings/oleObject555.bin"/><Relationship Id="rId3" Type="http://schemas.openxmlformats.org/officeDocument/2006/relationships/oleObject" Target="../embeddings/oleObject518.bin"/><Relationship Id="rId12" Type="http://schemas.openxmlformats.org/officeDocument/2006/relationships/image" Target="../media/image2.emf"/><Relationship Id="rId17" Type="http://schemas.openxmlformats.org/officeDocument/2006/relationships/oleObject" Target="../embeddings/oleObject525.bin"/><Relationship Id="rId25" Type="http://schemas.openxmlformats.org/officeDocument/2006/relationships/oleObject" Target="../embeddings/oleObject531.bin"/><Relationship Id="rId33" Type="http://schemas.openxmlformats.org/officeDocument/2006/relationships/oleObject" Target="../embeddings/oleObject538.bin"/><Relationship Id="rId38" Type="http://schemas.openxmlformats.org/officeDocument/2006/relationships/oleObject" Target="../embeddings/oleObject543.bin"/><Relationship Id="rId46" Type="http://schemas.openxmlformats.org/officeDocument/2006/relationships/oleObject" Target="../embeddings/oleObject550.bin"/><Relationship Id="rId20" Type="http://schemas.openxmlformats.org/officeDocument/2006/relationships/image" Target="../media/image8.emf"/><Relationship Id="rId41" Type="http://schemas.openxmlformats.org/officeDocument/2006/relationships/oleObject" Target="../embeddings/oleObject546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5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9.bin"/><Relationship Id="rId28" Type="http://schemas.openxmlformats.org/officeDocument/2006/relationships/oleObject" Target="../embeddings/oleObject33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28.bin"/><Relationship Id="rId27" Type="http://schemas.openxmlformats.org/officeDocument/2006/relationships/oleObject" Target="../embeddings/oleObject3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556.bin"/><Relationship Id="rId7" Type="http://schemas.openxmlformats.org/officeDocument/2006/relationships/oleObject" Target="../embeddings/oleObject5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557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55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65.bin"/><Relationship Id="rId18" Type="http://schemas.openxmlformats.org/officeDocument/2006/relationships/oleObject" Target="../embeddings/oleObject569.bin"/><Relationship Id="rId26" Type="http://schemas.openxmlformats.org/officeDocument/2006/relationships/oleObject" Target="../embeddings/oleObject575.bin"/><Relationship Id="rId3" Type="http://schemas.openxmlformats.org/officeDocument/2006/relationships/oleObject" Target="../embeddings/oleObject560.bin"/><Relationship Id="rId21" Type="http://schemas.openxmlformats.org/officeDocument/2006/relationships/oleObject" Target="../embeddings/oleObject572.bin"/><Relationship Id="rId7" Type="http://schemas.openxmlformats.org/officeDocument/2006/relationships/oleObject" Target="../embeddings/oleObject562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568.bin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oleObject" Target="../embeddings/oleObject571.bin"/><Relationship Id="rId29" Type="http://schemas.openxmlformats.org/officeDocument/2006/relationships/image" Target="../media/image3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64.bin"/><Relationship Id="rId24" Type="http://schemas.openxmlformats.org/officeDocument/2006/relationships/oleObject" Target="../embeddings/oleObject574.bin"/><Relationship Id="rId5" Type="http://schemas.openxmlformats.org/officeDocument/2006/relationships/oleObject" Target="../embeddings/oleObject561.bin"/><Relationship Id="rId15" Type="http://schemas.openxmlformats.org/officeDocument/2006/relationships/oleObject" Target="../embeddings/oleObject567.bin"/><Relationship Id="rId23" Type="http://schemas.openxmlformats.org/officeDocument/2006/relationships/oleObject" Target="../embeddings/oleObject573.bin"/><Relationship Id="rId28" Type="http://schemas.openxmlformats.org/officeDocument/2006/relationships/oleObject" Target="../embeddings/oleObject576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570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563.bin"/><Relationship Id="rId14" Type="http://schemas.openxmlformats.org/officeDocument/2006/relationships/oleObject" Target="../embeddings/oleObject566.bin"/><Relationship Id="rId22" Type="http://schemas.openxmlformats.org/officeDocument/2006/relationships/image" Target="../media/image9.emf"/><Relationship Id="rId27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582.bin"/><Relationship Id="rId18" Type="http://schemas.openxmlformats.org/officeDocument/2006/relationships/oleObject" Target="../embeddings/oleObject585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577.bin"/><Relationship Id="rId21" Type="http://schemas.openxmlformats.org/officeDocument/2006/relationships/oleObject" Target="../embeddings/oleObject587.bin"/><Relationship Id="rId7" Type="http://schemas.openxmlformats.org/officeDocument/2006/relationships/oleObject" Target="../embeddings/oleObject579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584.bin"/><Relationship Id="rId25" Type="http://schemas.openxmlformats.org/officeDocument/2006/relationships/oleObject" Target="../embeddings/oleObject5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image" Target="../media/image1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81.bin"/><Relationship Id="rId24" Type="http://schemas.openxmlformats.org/officeDocument/2006/relationships/oleObject" Target="../embeddings/oleObject590.bin"/><Relationship Id="rId5" Type="http://schemas.openxmlformats.org/officeDocument/2006/relationships/oleObject" Target="../embeddings/oleObject578.bin"/><Relationship Id="rId15" Type="http://schemas.openxmlformats.org/officeDocument/2006/relationships/oleObject" Target="../embeddings/oleObject583.bin"/><Relationship Id="rId23" Type="http://schemas.openxmlformats.org/officeDocument/2006/relationships/oleObject" Target="../embeddings/oleObject589.bin"/><Relationship Id="rId28" Type="http://schemas.openxmlformats.org/officeDocument/2006/relationships/oleObject" Target="../embeddings/oleObject593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586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80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588.bin"/><Relationship Id="rId27" Type="http://schemas.openxmlformats.org/officeDocument/2006/relationships/oleObject" Target="../embeddings/oleObject59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99.bin"/><Relationship Id="rId18" Type="http://schemas.openxmlformats.org/officeDocument/2006/relationships/image" Target="../media/image7.emf"/><Relationship Id="rId26" Type="http://schemas.openxmlformats.org/officeDocument/2006/relationships/oleObject" Target="../embeddings/oleObject608.bin"/><Relationship Id="rId3" Type="http://schemas.openxmlformats.org/officeDocument/2006/relationships/oleObject" Target="../embeddings/oleObject594.bin"/><Relationship Id="rId21" Type="http://schemas.openxmlformats.org/officeDocument/2006/relationships/oleObject" Target="../embeddings/oleObject604.bin"/><Relationship Id="rId7" Type="http://schemas.openxmlformats.org/officeDocument/2006/relationships/oleObject" Target="../embeddings/oleObject596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601.bin"/><Relationship Id="rId25" Type="http://schemas.openxmlformats.org/officeDocument/2006/relationships/oleObject" Target="../embeddings/oleObject6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emf"/><Relationship Id="rId20" Type="http://schemas.openxmlformats.org/officeDocument/2006/relationships/oleObject" Target="../embeddings/oleObject603.bin"/><Relationship Id="rId29" Type="http://schemas.openxmlformats.org/officeDocument/2006/relationships/oleObject" Target="../embeddings/oleObject610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598.bin"/><Relationship Id="rId24" Type="http://schemas.openxmlformats.org/officeDocument/2006/relationships/oleObject" Target="../embeddings/oleObject606.bin"/><Relationship Id="rId5" Type="http://schemas.openxmlformats.org/officeDocument/2006/relationships/oleObject" Target="../embeddings/oleObject595.bin"/><Relationship Id="rId15" Type="http://schemas.openxmlformats.org/officeDocument/2006/relationships/oleObject" Target="../embeddings/oleObject600.bin"/><Relationship Id="rId23" Type="http://schemas.openxmlformats.org/officeDocument/2006/relationships/oleObject" Target="../embeddings/oleObject605.bin"/><Relationship Id="rId28" Type="http://schemas.openxmlformats.org/officeDocument/2006/relationships/image" Target="../media/image9.emf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602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97.bin"/><Relationship Id="rId14" Type="http://schemas.openxmlformats.org/officeDocument/2006/relationships/image" Target="../media/image5.emf"/><Relationship Id="rId22" Type="http://schemas.openxmlformats.org/officeDocument/2006/relationships/image" Target="../media/image8.emf"/><Relationship Id="rId27" Type="http://schemas.openxmlformats.org/officeDocument/2006/relationships/oleObject" Target="../embeddings/oleObject60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612.bin"/><Relationship Id="rId4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619.bin"/><Relationship Id="rId18" Type="http://schemas.openxmlformats.org/officeDocument/2006/relationships/image" Target="../media/image56.emf"/><Relationship Id="rId3" Type="http://schemas.openxmlformats.org/officeDocument/2006/relationships/oleObject" Target="../embeddings/oleObject613.bin"/><Relationship Id="rId7" Type="http://schemas.openxmlformats.org/officeDocument/2006/relationships/oleObject" Target="../embeddings/oleObject615.bin"/><Relationship Id="rId12" Type="http://schemas.openxmlformats.org/officeDocument/2006/relationships/oleObject" Target="../embeddings/oleObject618.bin"/><Relationship Id="rId17" Type="http://schemas.openxmlformats.org/officeDocument/2006/relationships/oleObject" Target="../embeddings/oleObject6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617.bin"/><Relationship Id="rId5" Type="http://schemas.openxmlformats.org/officeDocument/2006/relationships/oleObject" Target="../embeddings/oleObject614.bin"/><Relationship Id="rId15" Type="http://schemas.openxmlformats.org/officeDocument/2006/relationships/oleObject" Target="../embeddings/oleObject620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622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616.bin"/><Relationship Id="rId14" Type="http://schemas.openxmlformats.org/officeDocument/2006/relationships/image" Target="../media/image54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6.bin"/><Relationship Id="rId3" Type="http://schemas.openxmlformats.org/officeDocument/2006/relationships/oleObject" Target="../embeddings/oleObject623.bin"/><Relationship Id="rId7" Type="http://schemas.openxmlformats.org/officeDocument/2006/relationships/oleObject" Target="../embeddings/oleObject625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28.bin"/><Relationship Id="rId5" Type="http://schemas.openxmlformats.org/officeDocument/2006/relationships/oleObject" Target="../embeddings/oleObject624.bin"/><Relationship Id="rId10" Type="http://schemas.openxmlformats.org/officeDocument/2006/relationships/image" Target="../media/image60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2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34.bin"/><Relationship Id="rId3" Type="http://schemas.openxmlformats.org/officeDocument/2006/relationships/oleObject" Target="../embeddings/oleObject629.bin"/><Relationship Id="rId7" Type="http://schemas.openxmlformats.org/officeDocument/2006/relationships/oleObject" Target="../embeddings/oleObject631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33.bin"/><Relationship Id="rId5" Type="http://schemas.openxmlformats.org/officeDocument/2006/relationships/oleObject" Target="../embeddings/oleObject630.bin"/><Relationship Id="rId15" Type="http://schemas.openxmlformats.org/officeDocument/2006/relationships/oleObject" Target="../embeddings/oleObject635.bin"/><Relationship Id="rId10" Type="http://schemas.openxmlformats.org/officeDocument/2006/relationships/image" Target="../media/image64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632.bin"/><Relationship Id="rId14" Type="http://schemas.openxmlformats.org/officeDocument/2006/relationships/image" Target="../media/image53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41.bin"/><Relationship Id="rId3" Type="http://schemas.openxmlformats.org/officeDocument/2006/relationships/oleObject" Target="../embeddings/oleObject636.bin"/><Relationship Id="rId7" Type="http://schemas.openxmlformats.org/officeDocument/2006/relationships/oleObject" Target="../embeddings/oleObject638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40.bin"/><Relationship Id="rId5" Type="http://schemas.openxmlformats.org/officeDocument/2006/relationships/oleObject" Target="../embeddings/oleObject637.bin"/><Relationship Id="rId10" Type="http://schemas.openxmlformats.org/officeDocument/2006/relationships/image" Target="../media/image52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39.bin"/><Relationship Id="rId14" Type="http://schemas.openxmlformats.org/officeDocument/2006/relationships/image" Target="../media/image6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647.bin"/><Relationship Id="rId3" Type="http://schemas.openxmlformats.org/officeDocument/2006/relationships/oleObject" Target="../embeddings/oleObject642.bin"/><Relationship Id="rId7" Type="http://schemas.openxmlformats.org/officeDocument/2006/relationships/oleObject" Target="../embeddings/oleObject644.bin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46.bin"/><Relationship Id="rId5" Type="http://schemas.openxmlformats.org/officeDocument/2006/relationships/oleObject" Target="../embeddings/oleObject643.bin"/><Relationship Id="rId15" Type="http://schemas.openxmlformats.org/officeDocument/2006/relationships/oleObject" Target="../embeddings/oleObject649.bin"/><Relationship Id="rId10" Type="http://schemas.openxmlformats.org/officeDocument/2006/relationships/image" Target="../media/image70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645.bin"/><Relationship Id="rId14" Type="http://schemas.openxmlformats.org/officeDocument/2006/relationships/oleObject" Target="../embeddings/oleObject64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8.emf"/><Relationship Id="rId26" Type="http://schemas.openxmlformats.org/officeDocument/2006/relationships/oleObject" Target="../embeddings/oleObject49.bin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4.bin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9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7.bin"/><Relationship Id="rId28" Type="http://schemas.openxmlformats.org/officeDocument/2006/relationships/oleObject" Target="../embeddings/oleObject51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43.bin"/><Relationship Id="rId31" Type="http://schemas.openxmlformats.org/officeDocument/2006/relationships/image" Target="../media/image1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7.emf"/><Relationship Id="rId22" Type="http://schemas.openxmlformats.org/officeDocument/2006/relationships/oleObject" Target="../embeddings/oleObject46.bin"/><Relationship Id="rId27" Type="http://schemas.openxmlformats.org/officeDocument/2006/relationships/oleObject" Target="../embeddings/oleObject50.bin"/><Relationship Id="rId30" Type="http://schemas.openxmlformats.org/officeDocument/2006/relationships/oleObject" Target="../embeddings/oleObject5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656.bin"/><Relationship Id="rId3" Type="http://schemas.openxmlformats.org/officeDocument/2006/relationships/oleObject" Target="../embeddings/oleObject650.bin"/><Relationship Id="rId7" Type="http://schemas.openxmlformats.org/officeDocument/2006/relationships/oleObject" Target="../embeddings/oleObject652.bin"/><Relationship Id="rId12" Type="http://schemas.openxmlformats.org/officeDocument/2006/relationships/oleObject" Target="../embeddings/oleObject6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54.bin"/><Relationship Id="rId5" Type="http://schemas.openxmlformats.org/officeDocument/2006/relationships/oleObject" Target="../embeddings/oleObject651.bin"/><Relationship Id="rId10" Type="http://schemas.openxmlformats.org/officeDocument/2006/relationships/image" Target="../media/image70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653.bin"/><Relationship Id="rId14" Type="http://schemas.openxmlformats.org/officeDocument/2006/relationships/image" Target="../media/image73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62.bin"/><Relationship Id="rId18" Type="http://schemas.openxmlformats.org/officeDocument/2006/relationships/image" Target="../media/image3.emf"/><Relationship Id="rId3" Type="http://schemas.openxmlformats.org/officeDocument/2006/relationships/oleObject" Target="../embeddings/oleObject657.bin"/><Relationship Id="rId21" Type="http://schemas.openxmlformats.org/officeDocument/2006/relationships/image" Target="../media/image4.emf"/><Relationship Id="rId7" Type="http://schemas.openxmlformats.org/officeDocument/2006/relationships/oleObject" Target="../embeddings/oleObject659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664.bin"/><Relationship Id="rId25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20" Type="http://schemas.openxmlformats.org/officeDocument/2006/relationships/oleObject" Target="../embeddings/oleObject666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661.bin"/><Relationship Id="rId24" Type="http://schemas.openxmlformats.org/officeDocument/2006/relationships/oleObject" Target="../embeddings/oleObject669.bin"/><Relationship Id="rId5" Type="http://schemas.openxmlformats.org/officeDocument/2006/relationships/oleObject" Target="../embeddings/oleObject658.bin"/><Relationship Id="rId15" Type="http://schemas.openxmlformats.org/officeDocument/2006/relationships/oleObject" Target="../embeddings/oleObject663.bin"/><Relationship Id="rId23" Type="http://schemas.openxmlformats.org/officeDocument/2006/relationships/oleObject" Target="../embeddings/oleObject668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665.bin"/><Relationship Id="rId4" Type="http://schemas.openxmlformats.org/officeDocument/2006/relationships/image" Target="../media/image74.emf"/><Relationship Id="rId9" Type="http://schemas.openxmlformats.org/officeDocument/2006/relationships/oleObject" Target="../embeddings/oleObject660.bin"/><Relationship Id="rId14" Type="http://schemas.openxmlformats.org/officeDocument/2006/relationships/image" Target="../media/image1.emf"/><Relationship Id="rId22" Type="http://schemas.openxmlformats.org/officeDocument/2006/relationships/oleObject" Target="../embeddings/oleObject66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675.bin"/><Relationship Id="rId18" Type="http://schemas.openxmlformats.org/officeDocument/2006/relationships/oleObject" Target="../embeddings/oleObject679.bin"/><Relationship Id="rId3" Type="http://schemas.openxmlformats.org/officeDocument/2006/relationships/oleObject" Target="../embeddings/oleObject670.bin"/><Relationship Id="rId21" Type="http://schemas.openxmlformats.org/officeDocument/2006/relationships/oleObject" Target="../embeddings/oleObject682.bin"/><Relationship Id="rId7" Type="http://schemas.openxmlformats.org/officeDocument/2006/relationships/oleObject" Target="../embeddings/oleObject672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67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7.bin"/><Relationship Id="rId20" Type="http://schemas.openxmlformats.org/officeDocument/2006/relationships/oleObject" Target="../embeddings/oleObject681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674.bin"/><Relationship Id="rId5" Type="http://schemas.openxmlformats.org/officeDocument/2006/relationships/oleObject" Target="../embeddings/oleObject671.bin"/><Relationship Id="rId15" Type="http://schemas.openxmlformats.org/officeDocument/2006/relationships/image" Target="../media/image82.emf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680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673.bin"/><Relationship Id="rId14" Type="http://schemas.openxmlformats.org/officeDocument/2006/relationships/oleObject" Target="../embeddings/oleObject676.bin"/><Relationship Id="rId22" Type="http://schemas.openxmlformats.org/officeDocument/2006/relationships/image" Target="../media/image8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688.bin"/><Relationship Id="rId18" Type="http://schemas.openxmlformats.org/officeDocument/2006/relationships/oleObject" Target="../embeddings/oleObject692.bin"/><Relationship Id="rId3" Type="http://schemas.openxmlformats.org/officeDocument/2006/relationships/oleObject" Target="../embeddings/oleObject683.bin"/><Relationship Id="rId21" Type="http://schemas.openxmlformats.org/officeDocument/2006/relationships/oleObject" Target="../embeddings/oleObject695.bin"/><Relationship Id="rId7" Type="http://schemas.openxmlformats.org/officeDocument/2006/relationships/oleObject" Target="../embeddings/oleObject685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69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0.bin"/><Relationship Id="rId20" Type="http://schemas.openxmlformats.org/officeDocument/2006/relationships/oleObject" Target="../embeddings/oleObject694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687.bin"/><Relationship Id="rId5" Type="http://schemas.openxmlformats.org/officeDocument/2006/relationships/oleObject" Target="../embeddings/oleObject684.bin"/><Relationship Id="rId15" Type="http://schemas.openxmlformats.org/officeDocument/2006/relationships/image" Target="../media/image82.emf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693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686.bin"/><Relationship Id="rId14" Type="http://schemas.openxmlformats.org/officeDocument/2006/relationships/oleObject" Target="../embeddings/oleObject689.bin"/><Relationship Id="rId22" Type="http://schemas.openxmlformats.org/officeDocument/2006/relationships/image" Target="../media/image83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702.bin"/><Relationship Id="rId18" Type="http://schemas.openxmlformats.org/officeDocument/2006/relationships/image" Target="../media/image3.emf"/><Relationship Id="rId3" Type="http://schemas.openxmlformats.org/officeDocument/2006/relationships/oleObject" Target="../embeddings/oleObject696.bin"/><Relationship Id="rId21" Type="http://schemas.openxmlformats.org/officeDocument/2006/relationships/oleObject" Target="../embeddings/oleObject707.bin"/><Relationship Id="rId7" Type="http://schemas.openxmlformats.org/officeDocument/2006/relationships/oleObject" Target="../embeddings/oleObject698.bin"/><Relationship Id="rId12" Type="http://schemas.openxmlformats.org/officeDocument/2006/relationships/oleObject" Target="../embeddings/oleObject701.bin"/><Relationship Id="rId17" Type="http://schemas.openxmlformats.org/officeDocument/2006/relationships/oleObject" Target="../embeddings/oleObject7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20" Type="http://schemas.openxmlformats.org/officeDocument/2006/relationships/image" Target="../media/image4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700.bin"/><Relationship Id="rId5" Type="http://schemas.openxmlformats.org/officeDocument/2006/relationships/oleObject" Target="../embeddings/oleObject697.bin"/><Relationship Id="rId15" Type="http://schemas.openxmlformats.org/officeDocument/2006/relationships/oleObject" Target="../embeddings/oleObject704.bin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706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699.bin"/><Relationship Id="rId14" Type="http://schemas.openxmlformats.org/officeDocument/2006/relationships/oleObject" Target="../embeddings/oleObject703.bin"/><Relationship Id="rId22" Type="http://schemas.openxmlformats.org/officeDocument/2006/relationships/image" Target="../media/image5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708.bin"/><Relationship Id="rId7" Type="http://schemas.openxmlformats.org/officeDocument/2006/relationships/oleObject" Target="../embeddings/oleObject7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709.bin"/><Relationship Id="rId4" Type="http://schemas.openxmlformats.org/officeDocument/2006/relationships/image" Target="../media/image85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716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711.bin"/><Relationship Id="rId21" Type="http://schemas.openxmlformats.org/officeDocument/2006/relationships/oleObject" Target="../embeddings/oleObject720.bin"/><Relationship Id="rId7" Type="http://schemas.openxmlformats.org/officeDocument/2006/relationships/oleObject" Target="../embeddings/oleObject713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7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715.bin"/><Relationship Id="rId5" Type="http://schemas.openxmlformats.org/officeDocument/2006/relationships/oleObject" Target="../embeddings/oleObject712.bin"/><Relationship Id="rId15" Type="http://schemas.openxmlformats.org/officeDocument/2006/relationships/oleObject" Target="../embeddings/oleObject717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19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714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722.bin"/><Relationship Id="rId4" Type="http://schemas.openxmlformats.org/officeDocument/2006/relationships/image" Target="../media/image9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9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2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67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6.bin"/><Relationship Id="rId28" Type="http://schemas.openxmlformats.org/officeDocument/2006/relationships/oleObject" Target="../embeddings/oleObject70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73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65.bin"/><Relationship Id="rId27" Type="http://schemas.openxmlformats.org/officeDocument/2006/relationships/oleObject" Target="../embeddings/oleObject69.bin"/><Relationship Id="rId30" Type="http://schemas.openxmlformats.org/officeDocument/2006/relationships/oleObject" Target="../embeddings/oleObject7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u1Uu4_wIak&amp;ab_channel=MrGresil" TargetMode="External"/><Relationship Id="rId2" Type="http://schemas.openxmlformats.org/officeDocument/2006/relationships/hyperlink" Target="https://academo.org/demos/conways-game-of-lif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2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7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6.bin"/><Relationship Id="rId28" Type="http://schemas.openxmlformats.org/officeDocument/2006/relationships/oleObject" Target="../embeddings/oleObject90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85.bin"/><Relationship Id="rId27" Type="http://schemas.openxmlformats.org/officeDocument/2006/relationships/oleObject" Target="../embeddings/oleObject89.bin"/><Relationship Id="rId30" Type="http://schemas.openxmlformats.org/officeDocument/2006/relationships/oleObject" Target="../embeddings/oleObject9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2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98.bin"/><Relationship Id="rId24" Type="http://schemas.openxmlformats.org/officeDocument/2006/relationships/oleObject" Target="../embeddings/oleObject107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6.bin"/><Relationship Id="rId28" Type="http://schemas.openxmlformats.org/officeDocument/2006/relationships/oleObject" Target="../embeddings/oleObject110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105.bin"/><Relationship Id="rId27" Type="http://schemas.openxmlformats.org/officeDocument/2006/relationships/oleObject" Target="../embeddings/oleObject109.bin"/><Relationship Id="rId30" Type="http://schemas.openxmlformats.org/officeDocument/2006/relationships/oleObject" Target="../embeddings/oleObject1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2.bin"/><Relationship Id="rId26" Type="http://schemas.openxmlformats.org/officeDocument/2006/relationships/image" Target="../media/image9.e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8.e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18.bin"/><Relationship Id="rId24" Type="http://schemas.openxmlformats.org/officeDocument/2006/relationships/oleObject" Target="../embeddings/oleObject127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6.bin"/><Relationship Id="rId28" Type="http://schemas.openxmlformats.org/officeDocument/2006/relationships/oleObject" Target="../embeddings/oleObject130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33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6.emf"/><Relationship Id="rId22" Type="http://schemas.openxmlformats.org/officeDocument/2006/relationships/oleObject" Target="../embeddings/oleObject125.bin"/><Relationship Id="rId27" Type="http://schemas.openxmlformats.org/officeDocument/2006/relationships/oleObject" Target="../embeddings/oleObject129.bin"/><Relationship Id="rId30" Type="http://schemas.openxmlformats.org/officeDocument/2006/relationships/oleObject" Target="../embeddings/oleObject1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51D99C-349B-B449-A2A2-586302A0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F821-2014-9848-AE18-386E840A6D2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3634A682-F053-2F4B-B056-B66ED89E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193" y="1981200"/>
            <a:ext cx="5538696" cy="35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dirty="0">
                <a:solidFill>
                  <a:schemeClr val="tx1"/>
                </a:solidFill>
              </a:rPr>
              <a:t>Deterministic</a:t>
            </a:r>
            <a:r>
              <a:rPr lang="en-US" altLang="en-US" sz="4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en-US" sz="5400" dirty="0">
                <a:solidFill>
                  <a:schemeClr val="tx1"/>
                </a:solidFill>
              </a:rPr>
              <a:t>Finite Automata</a:t>
            </a:r>
          </a:p>
          <a:p>
            <a:pPr algn="ctr"/>
            <a:endParaRPr lang="en-US" altLang="en-US" sz="5400" dirty="0">
              <a:solidFill>
                <a:schemeClr val="tx1"/>
              </a:solidFill>
            </a:endParaRPr>
          </a:p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And Regular Languages</a:t>
            </a:r>
          </a:p>
          <a:p>
            <a:pPr algn="ctr"/>
            <a:r>
              <a:rPr lang="en-US" altLang="en-US" sz="1400" dirty="0">
                <a:solidFill>
                  <a:schemeClr val="tx1"/>
                </a:solidFill>
              </a:rPr>
              <a:t>(Some slides taken from a deck by Costas Busch at RPI)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32887A75-9E38-CE44-8718-29D5A06B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CB7-0238-CB40-B4EC-78FE0A9F72F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6B65A34-3BB5-8843-916F-78ECEBAA7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1988" name="Oval 4">
            <a:extLst>
              <a:ext uri="{FF2B5EF4-FFF2-40B4-BE49-F238E27FC236}">
                <a16:creationId xmlns:a16="http://schemas.microsoft.com/office/drawing/2014/main" id="{9C51097B-24C4-1E42-9D95-F3C55CCA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id="{F8A18EAA-AFCB-CF48-BC98-9B820E55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>
            <a:extLst>
              <a:ext uri="{FF2B5EF4-FFF2-40B4-BE49-F238E27FC236}">
                <a16:creationId xmlns:a16="http://schemas.microsoft.com/office/drawing/2014/main" id="{4C83918C-180F-B842-BD76-537A181BE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id="{1DA40965-83E5-FC49-8648-7859D3B2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Oval 8">
            <a:extLst>
              <a:ext uri="{FF2B5EF4-FFF2-40B4-BE49-F238E27FC236}">
                <a16:creationId xmlns:a16="http://schemas.microsoft.com/office/drawing/2014/main" id="{2F311FA9-073B-2446-9C42-4AE3BF75F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0F8467B4-CEBA-014C-95EA-6B9EF6979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C5E6E04E-3070-174D-A5F9-FF3165EF9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3577C805-ECFE-1C4D-BBE4-750112216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E49DEE66-76D0-9D44-AFC2-10BDC8D41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4">
            <a:extLst>
              <a:ext uri="{FF2B5EF4-FFF2-40B4-BE49-F238E27FC236}">
                <a16:creationId xmlns:a16="http://schemas.microsoft.com/office/drawing/2014/main" id="{4FCDFC33-DAFA-E148-8628-48493599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999" name="Object 15">
            <a:extLst>
              <a:ext uri="{FF2B5EF4-FFF2-40B4-BE49-F238E27FC236}">
                <a16:creationId xmlns:a16="http://schemas.microsoft.com/office/drawing/2014/main" id="{60B3034F-48F9-B942-9E83-BBB432E14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0" name="Equation" r:id="rId3" imgW="7899400" imgH="10820400" progId="Equation.3">
                  <p:embed/>
                </p:oleObj>
              </mc:Choice>
              <mc:Fallback>
                <p:oleObj name="Equation" r:id="rId3" imgW="78994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>
            <a:extLst>
              <a:ext uri="{FF2B5EF4-FFF2-40B4-BE49-F238E27FC236}">
                <a16:creationId xmlns:a16="http://schemas.microsoft.com/office/drawing/2014/main" id="{DEBD03BC-B193-0D46-8721-497230F2E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" name="Equation" r:id="rId5" imgW="9067800" imgH="10820400" progId="Equation.3">
                  <p:embed/>
                </p:oleObj>
              </mc:Choice>
              <mc:Fallback>
                <p:oleObj name="Equation" r:id="rId5" imgW="90678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>
            <a:extLst>
              <a:ext uri="{FF2B5EF4-FFF2-40B4-BE49-F238E27FC236}">
                <a16:creationId xmlns:a16="http://schemas.microsoft.com/office/drawing/2014/main" id="{0399227B-BC15-2E47-900A-CFEC8212D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2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>
            <a:extLst>
              <a:ext uri="{FF2B5EF4-FFF2-40B4-BE49-F238E27FC236}">
                <a16:creationId xmlns:a16="http://schemas.microsoft.com/office/drawing/2014/main" id="{AFD047C6-8DF6-3D4C-BA3F-BC6A2E45F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3" name="Equation" r:id="rId9" imgW="9652000" imgH="10820400" progId="Equation.3">
                  <p:embed/>
                </p:oleObj>
              </mc:Choice>
              <mc:Fallback>
                <p:oleObj name="Equation" r:id="rId9" imgW="96520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Line 19">
            <a:extLst>
              <a:ext uri="{FF2B5EF4-FFF2-40B4-BE49-F238E27FC236}">
                <a16:creationId xmlns:a16="http://schemas.microsoft.com/office/drawing/2014/main" id="{DD94A007-9072-3745-A52C-A8960E53E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04" name="Object 20">
            <a:extLst>
              <a:ext uri="{FF2B5EF4-FFF2-40B4-BE49-F238E27FC236}">
                <a16:creationId xmlns:a16="http://schemas.microsoft.com/office/drawing/2014/main" id="{EA990806-42E7-E241-8CC1-D1538DF51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" name="Equation" r:id="rId11" imgW="6146800" imgH="6438900" progId="Equation.3">
                  <p:embed/>
                </p:oleObj>
              </mc:Choice>
              <mc:Fallback>
                <p:oleObj name="Equation" r:id="rId11" imgW="6146800" imgH="64389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21">
            <a:extLst>
              <a:ext uri="{FF2B5EF4-FFF2-40B4-BE49-F238E27FC236}">
                <a16:creationId xmlns:a16="http://schemas.microsoft.com/office/drawing/2014/main" id="{C2DC6F8D-96CC-2747-BDF3-52A7EBEFC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5" name="Equation" r:id="rId13" imgW="6438900" imgH="8775700" progId="Equation.3">
                  <p:embed/>
                </p:oleObj>
              </mc:Choice>
              <mc:Fallback>
                <p:oleObj name="Equation" r:id="rId13" imgW="6438900" imgH="87757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22">
            <a:extLst>
              <a:ext uri="{FF2B5EF4-FFF2-40B4-BE49-F238E27FC236}">
                <a16:creationId xmlns:a16="http://schemas.microsoft.com/office/drawing/2014/main" id="{F811043F-9A08-2F40-AA29-97B2D093A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23">
            <a:extLst>
              <a:ext uri="{FF2B5EF4-FFF2-40B4-BE49-F238E27FC236}">
                <a16:creationId xmlns:a16="http://schemas.microsoft.com/office/drawing/2014/main" id="{5DE4ED5E-AFD1-0F4C-8261-682369AE7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Oval 25">
            <a:extLst>
              <a:ext uri="{FF2B5EF4-FFF2-40B4-BE49-F238E27FC236}">
                <a16:creationId xmlns:a16="http://schemas.microsoft.com/office/drawing/2014/main" id="{9C4A2A8A-9EDE-8F43-9DCE-AA4CD1318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10" name="Object 26">
            <a:extLst>
              <a:ext uri="{FF2B5EF4-FFF2-40B4-BE49-F238E27FC236}">
                <a16:creationId xmlns:a16="http://schemas.microsoft.com/office/drawing/2014/main" id="{1CDF4762-6FFA-E04C-952F-40690C821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8" name="Equation" r:id="rId17" imgW="9359900" imgH="10820400" progId="Equation.3">
                  <p:embed/>
                </p:oleObj>
              </mc:Choice>
              <mc:Fallback>
                <p:oleObj name="Equation" r:id="rId17" imgW="9359900" imgH="108204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1" name="Object 27">
            <a:extLst>
              <a:ext uri="{FF2B5EF4-FFF2-40B4-BE49-F238E27FC236}">
                <a16:creationId xmlns:a16="http://schemas.microsoft.com/office/drawing/2014/main" id="{47F2BF2D-6A2E-5D46-8443-77260DC47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9" name="Equation" r:id="rId19" imgW="6146800" imgH="6438900" progId="Equation.3">
                  <p:embed/>
                </p:oleObj>
              </mc:Choice>
              <mc:Fallback>
                <p:oleObj name="Equation" r:id="rId19" imgW="6146800" imgH="64389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28">
            <a:extLst>
              <a:ext uri="{FF2B5EF4-FFF2-40B4-BE49-F238E27FC236}">
                <a16:creationId xmlns:a16="http://schemas.microsoft.com/office/drawing/2014/main" id="{6064BCD7-C436-5F4B-AEE8-72F3397A7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0" name="Equation" r:id="rId20" imgW="6146800" imgH="6438900" progId="Equation.3">
                  <p:embed/>
                </p:oleObj>
              </mc:Choice>
              <mc:Fallback>
                <p:oleObj name="Equation" r:id="rId20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3" name="Object 29">
            <a:extLst>
              <a:ext uri="{FF2B5EF4-FFF2-40B4-BE49-F238E27FC236}">
                <a16:creationId xmlns:a16="http://schemas.microsoft.com/office/drawing/2014/main" id="{A39D58B8-2C10-5241-B809-EA4AB5850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1" name="Equation" r:id="rId21" imgW="6438900" imgH="8775700" progId="Equation.3">
                  <p:embed/>
                </p:oleObj>
              </mc:Choice>
              <mc:Fallback>
                <p:oleObj name="Equation" r:id="rId21" imgW="6438900" imgH="87757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4" name="Object 30">
            <a:extLst>
              <a:ext uri="{FF2B5EF4-FFF2-40B4-BE49-F238E27FC236}">
                <a16:creationId xmlns:a16="http://schemas.microsoft.com/office/drawing/2014/main" id="{EF528797-FD9A-684D-B5CE-2EFBC916A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" name="Equation" r:id="rId22" imgW="6438900" imgH="8775700" progId="Equation.3">
                  <p:embed/>
                </p:oleObj>
              </mc:Choice>
              <mc:Fallback>
                <p:oleObj name="Equation" r:id="rId22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Freeform 31">
            <a:extLst>
              <a:ext uri="{FF2B5EF4-FFF2-40B4-BE49-F238E27FC236}">
                <a16:creationId xmlns:a16="http://schemas.microsoft.com/office/drawing/2014/main" id="{6FA8C75B-141B-594A-8BEA-81CACF82DC87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16" name="Object 32">
            <a:extLst>
              <a:ext uri="{FF2B5EF4-FFF2-40B4-BE49-F238E27FC236}">
                <a16:creationId xmlns:a16="http://schemas.microsoft.com/office/drawing/2014/main" id="{5FAD39DB-5A74-EE40-82FA-5DA445896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" name="Equation" r:id="rId23" imgW="15506700" imgH="10236200" progId="Equation.3">
                  <p:embed/>
                </p:oleObj>
              </mc:Choice>
              <mc:Fallback>
                <p:oleObj name="Equation" r:id="rId23" imgW="15506700" imgH="102362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Line 33">
            <a:extLst>
              <a:ext uri="{FF2B5EF4-FFF2-40B4-BE49-F238E27FC236}">
                <a16:creationId xmlns:a16="http://schemas.microsoft.com/office/drawing/2014/main" id="{11D2E01B-3927-4644-916F-ED39C14F9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Freeform 34">
            <a:extLst>
              <a:ext uri="{FF2B5EF4-FFF2-40B4-BE49-F238E27FC236}">
                <a16:creationId xmlns:a16="http://schemas.microsoft.com/office/drawing/2014/main" id="{1CABA1A6-2E85-CD44-9B3F-BCEF8354A1D6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Freeform 35">
            <a:extLst>
              <a:ext uri="{FF2B5EF4-FFF2-40B4-BE49-F238E27FC236}">
                <a16:creationId xmlns:a16="http://schemas.microsoft.com/office/drawing/2014/main" id="{3EA23F5A-617E-4943-B48A-9AC9593A3A36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Freeform 36">
            <a:extLst>
              <a:ext uri="{FF2B5EF4-FFF2-40B4-BE49-F238E27FC236}">
                <a16:creationId xmlns:a16="http://schemas.microsoft.com/office/drawing/2014/main" id="{F95D9AA8-519C-A944-B47F-7134AAAADD38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Rectangle 38">
            <a:extLst>
              <a:ext uri="{FF2B5EF4-FFF2-40B4-BE49-F238E27FC236}">
                <a16:creationId xmlns:a16="http://schemas.microsoft.com/office/drawing/2014/main" id="{B48F690E-E3EF-1742-8585-7AAC868E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Line 39">
            <a:extLst>
              <a:ext uri="{FF2B5EF4-FFF2-40B4-BE49-F238E27FC236}">
                <a16:creationId xmlns:a16="http://schemas.microsoft.com/office/drawing/2014/main" id="{7DF9F2B9-6754-5142-A33C-FF0BB5B68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Line 40">
            <a:extLst>
              <a:ext uri="{FF2B5EF4-FFF2-40B4-BE49-F238E27FC236}">
                <a16:creationId xmlns:a16="http://schemas.microsoft.com/office/drawing/2014/main" id="{71FC6DB1-F528-CD40-AFEE-2E8A25EFA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Line 41">
            <a:extLst>
              <a:ext uri="{FF2B5EF4-FFF2-40B4-BE49-F238E27FC236}">
                <a16:creationId xmlns:a16="http://schemas.microsoft.com/office/drawing/2014/main" id="{F434C6C8-A0D3-C949-9997-F7798180A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27" name="Object 43">
            <a:extLst>
              <a:ext uri="{FF2B5EF4-FFF2-40B4-BE49-F238E27FC236}">
                <a16:creationId xmlns:a16="http://schemas.microsoft.com/office/drawing/2014/main" id="{75E1CFE8-7A7E-294F-A21C-454147907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4" name="Equation" r:id="rId25" imgW="6146800" imgH="6438900" progId="Equation.3">
                  <p:embed/>
                </p:oleObj>
              </mc:Choice>
              <mc:Fallback>
                <p:oleObj name="Equation" r:id="rId25" imgW="6146800" imgH="64389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8" name="Object 44">
            <a:extLst>
              <a:ext uri="{FF2B5EF4-FFF2-40B4-BE49-F238E27FC236}">
                <a16:creationId xmlns:a16="http://schemas.microsoft.com/office/drawing/2014/main" id="{D9243743-97E9-8F45-BDA9-D7F80D39D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5" name="Equation" r:id="rId26" imgW="6438900" imgH="8775700" progId="Equation.3">
                  <p:embed/>
                </p:oleObj>
              </mc:Choice>
              <mc:Fallback>
                <p:oleObj name="Equation" r:id="rId26" imgW="6438900" imgH="877570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9" name="Object 45">
            <a:extLst>
              <a:ext uri="{FF2B5EF4-FFF2-40B4-BE49-F238E27FC236}">
                <a16:creationId xmlns:a16="http://schemas.microsoft.com/office/drawing/2014/main" id="{3A9C5492-1F38-7B46-A442-40AE44856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6" name="Equation" r:id="rId27" imgW="6146800" imgH="6438900" progId="Equation.3">
                  <p:embed/>
                </p:oleObj>
              </mc:Choice>
              <mc:Fallback>
                <p:oleObj name="Equation" r:id="rId27" imgW="6146800" imgH="6438900" progId="Equation.3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1" name="Line 47">
            <a:extLst>
              <a:ext uri="{FF2B5EF4-FFF2-40B4-BE49-F238E27FC236}">
                <a16:creationId xmlns:a16="http://schemas.microsoft.com/office/drawing/2014/main" id="{EE50A018-D48C-3E4A-90C2-0D0AF0ED3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Line 50">
            <a:extLst>
              <a:ext uri="{FF2B5EF4-FFF2-40B4-BE49-F238E27FC236}">
                <a16:creationId xmlns:a16="http://schemas.microsoft.com/office/drawing/2014/main" id="{D276AF50-5D0C-EC46-9850-991666237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9F164B23-AC11-2542-BFCE-088D37E1B61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42036" name="Object 52">
              <a:extLst>
                <a:ext uri="{FF2B5EF4-FFF2-40B4-BE49-F238E27FC236}">
                  <a16:creationId xmlns:a16="http://schemas.microsoft.com/office/drawing/2014/main" id="{54BA5EEF-4F17-C24F-A32C-1A99CF6F20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7" name="Equation" r:id="rId28" imgW="15506700" imgH="10236200" progId="Equation.3">
                    <p:embed/>
                  </p:oleObj>
                </mc:Choice>
                <mc:Fallback>
                  <p:oleObj name="Equation" r:id="rId28" imgW="15506700" imgH="10236200" progId="Equation.3">
                    <p:embed/>
                    <p:pic>
                      <p:nvPicPr>
                        <p:cNvPr id="0" name="Object 5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7" name="Line 53">
              <a:extLst>
                <a:ext uri="{FF2B5EF4-FFF2-40B4-BE49-F238E27FC236}">
                  <a16:creationId xmlns:a16="http://schemas.microsoft.com/office/drawing/2014/main" id="{973A527C-5E28-464F-A946-A77322A15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039" name="Object 55">
            <a:extLst>
              <a:ext uri="{FF2B5EF4-FFF2-40B4-BE49-F238E27FC236}">
                <a16:creationId xmlns:a16="http://schemas.microsoft.com/office/drawing/2014/main" id="{19F036B6-4580-2441-A8EB-D0E83D1B6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8" name="Equation" r:id="rId29" imgW="9652000" imgH="10820400" progId="Equation.3">
                  <p:embed/>
                </p:oleObj>
              </mc:Choice>
              <mc:Fallback>
                <p:oleObj name="Equation" r:id="rId29" imgW="9652000" imgH="10820400" progId="Equation.3">
                  <p:embed/>
                  <p:pic>
                    <p:nvPicPr>
                      <p:cNvPr id="0" name="Object 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1" name="Text Box 57">
            <a:extLst>
              <a:ext uri="{FF2B5EF4-FFF2-40B4-BE49-F238E27FC236}">
                <a16:creationId xmlns:a16="http://schemas.microsoft.com/office/drawing/2014/main" id="{CA8739B9-A967-B546-A24A-41F39D73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2400"/>
            <a:ext cx="340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Rejection Case</a:t>
            </a:r>
          </a:p>
        </p:txBody>
      </p:sp>
      <p:sp>
        <p:nvSpPr>
          <p:cNvPr id="42042" name="Text Box 58">
            <a:extLst>
              <a:ext uri="{FF2B5EF4-FFF2-40B4-BE49-F238E27FC236}">
                <a16:creationId xmlns:a16="http://schemas.microsoft.com/office/drawing/2014/main" id="{66A4C930-48F9-244D-9261-7B9FCDAE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D0657762-19B9-7E48-82C1-A89A716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6192-8EE6-C343-A249-C36DAC66B73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FC7AC74-1FA6-3748-B4C3-3BF4389EB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35C44B5-E9B5-D74D-8D47-125E84CD1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3012" name="Oval 4">
            <a:extLst>
              <a:ext uri="{FF2B5EF4-FFF2-40B4-BE49-F238E27FC236}">
                <a16:creationId xmlns:a16="http://schemas.microsoft.com/office/drawing/2014/main" id="{7D86DA8A-DA31-8D4B-BF27-84315016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87E716E9-5105-FA4D-866B-717AF176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Oval 6">
            <a:extLst>
              <a:ext uri="{FF2B5EF4-FFF2-40B4-BE49-F238E27FC236}">
                <a16:creationId xmlns:a16="http://schemas.microsoft.com/office/drawing/2014/main" id="{31F926B2-2544-814B-9CB3-E16A2562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7">
            <a:extLst>
              <a:ext uri="{FF2B5EF4-FFF2-40B4-BE49-F238E27FC236}">
                <a16:creationId xmlns:a16="http://schemas.microsoft.com/office/drawing/2014/main" id="{0D4A4E46-74F7-1B44-8D05-56885294C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8">
            <a:extLst>
              <a:ext uri="{FF2B5EF4-FFF2-40B4-BE49-F238E27FC236}">
                <a16:creationId xmlns:a16="http://schemas.microsoft.com/office/drawing/2014/main" id="{C59622C1-3654-FD47-9416-A51AE943D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CF90F822-33E4-7242-ADA7-D8B23D327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5533AAA7-A1BA-5D46-88D8-B724B9043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47C29558-CEF0-6B49-AF22-09C3AAA60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>
            <a:extLst>
              <a:ext uri="{FF2B5EF4-FFF2-40B4-BE49-F238E27FC236}">
                <a16:creationId xmlns:a16="http://schemas.microsoft.com/office/drawing/2014/main" id="{88BB60A5-1F8F-6242-9F40-6BEA78CBB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1" name="Object 13">
            <a:extLst>
              <a:ext uri="{FF2B5EF4-FFF2-40B4-BE49-F238E27FC236}">
                <a16:creationId xmlns:a16="http://schemas.microsoft.com/office/drawing/2014/main" id="{CAFAA49A-1598-5E46-AC9A-CF8401861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7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Oval 14">
            <a:extLst>
              <a:ext uri="{FF2B5EF4-FFF2-40B4-BE49-F238E27FC236}">
                <a16:creationId xmlns:a16="http://schemas.microsoft.com/office/drawing/2014/main" id="{EFBE2BD7-2C54-A34A-8BC8-094D5784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3" name="Object 15">
            <a:extLst>
              <a:ext uri="{FF2B5EF4-FFF2-40B4-BE49-F238E27FC236}">
                <a16:creationId xmlns:a16="http://schemas.microsoft.com/office/drawing/2014/main" id="{C8665745-0CA0-8F42-B88A-7CD91EE6E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8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>
            <a:extLst>
              <a:ext uri="{FF2B5EF4-FFF2-40B4-BE49-F238E27FC236}">
                <a16:creationId xmlns:a16="http://schemas.microsoft.com/office/drawing/2014/main" id="{78217347-B610-CD4D-BA3F-B85BBB15F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9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>
            <a:extLst>
              <a:ext uri="{FF2B5EF4-FFF2-40B4-BE49-F238E27FC236}">
                <a16:creationId xmlns:a16="http://schemas.microsoft.com/office/drawing/2014/main" id="{40002ADA-6F8E-EC48-8551-7919EFA85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0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>
            <a:extLst>
              <a:ext uri="{FF2B5EF4-FFF2-40B4-BE49-F238E27FC236}">
                <a16:creationId xmlns:a16="http://schemas.microsoft.com/office/drawing/2014/main" id="{A25CEA14-D5B5-274D-984C-AA4B8BC7A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1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Line 19">
            <a:extLst>
              <a:ext uri="{FF2B5EF4-FFF2-40B4-BE49-F238E27FC236}">
                <a16:creationId xmlns:a16="http://schemas.microsoft.com/office/drawing/2014/main" id="{0AAFD30D-586B-9A4D-B3EF-8B3F1A607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8" name="Object 20">
            <a:extLst>
              <a:ext uri="{FF2B5EF4-FFF2-40B4-BE49-F238E27FC236}">
                <a16:creationId xmlns:a16="http://schemas.microsoft.com/office/drawing/2014/main" id="{90C52B8F-CFA2-6F48-90B8-B38CA9699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2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>
            <a:extLst>
              <a:ext uri="{FF2B5EF4-FFF2-40B4-BE49-F238E27FC236}">
                <a16:creationId xmlns:a16="http://schemas.microsoft.com/office/drawing/2014/main" id="{CE3250B7-5679-C247-9939-8A8EB87A0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3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2">
            <a:extLst>
              <a:ext uri="{FF2B5EF4-FFF2-40B4-BE49-F238E27FC236}">
                <a16:creationId xmlns:a16="http://schemas.microsoft.com/office/drawing/2014/main" id="{8905EEED-F05A-A24D-9B1E-B606EA2BC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4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>
            <a:extLst>
              <a:ext uri="{FF2B5EF4-FFF2-40B4-BE49-F238E27FC236}">
                <a16:creationId xmlns:a16="http://schemas.microsoft.com/office/drawing/2014/main" id="{3E7B1C13-2E3F-144B-B0EF-75545DC6A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5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Oval 25">
            <a:extLst>
              <a:ext uri="{FF2B5EF4-FFF2-40B4-BE49-F238E27FC236}">
                <a16:creationId xmlns:a16="http://schemas.microsoft.com/office/drawing/2014/main" id="{281147B8-2D97-254F-80C5-1758516C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34" name="Object 26">
            <a:extLst>
              <a:ext uri="{FF2B5EF4-FFF2-40B4-BE49-F238E27FC236}">
                <a16:creationId xmlns:a16="http://schemas.microsoft.com/office/drawing/2014/main" id="{935023F7-7318-E14B-9171-F504ED95F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6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27">
            <a:extLst>
              <a:ext uri="{FF2B5EF4-FFF2-40B4-BE49-F238E27FC236}">
                <a16:creationId xmlns:a16="http://schemas.microsoft.com/office/drawing/2014/main" id="{155519BB-7105-0C47-8299-EF5D6FD50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7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28">
            <a:extLst>
              <a:ext uri="{FF2B5EF4-FFF2-40B4-BE49-F238E27FC236}">
                <a16:creationId xmlns:a16="http://schemas.microsoft.com/office/drawing/2014/main" id="{8D4171B3-0D8D-9740-84CE-E753382C2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8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29">
            <a:extLst>
              <a:ext uri="{FF2B5EF4-FFF2-40B4-BE49-F238E27FC236}">
                <a16:creationId xmlns:a16="http://schemas.microsoft.com/office/drawing/2014/main" id="{23D60032-95E4-B54A-A28A-23C256E84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8" name="Object 30">
            <a:extLst>
              <a:ext uri="{FF2B5EF4-FFF2-40B4-BE49-F238E27FC236}">
                <a16:creationId xmlns:a16="http://schemas.microsoft.com/office/drawing/2014/main" id="{D413A348-7513-3943-AC45-085C055DE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Freeform 31">
            <a:extLst>
              <a:ext uri="{FF2B5EF4-FFF2-40B4-BE49-F238E27FC236}">
                <a16:creationId xmlns:a16="http://schemas.microsoft.com/office/drawing/2014/main" id="{9DC344B8-0027-F945-B6C7-617D63BC0419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40" name="Object 32">
            <a:extLst>
              <a:ext uri="{FF2B5EF4-FFF2-40B4-BE49-F238E27FC236}">
                <a16:creationId xmlns:a16="http://schemas.microsoft.com/office/drawing/2014/main" id="{1B2523FC-74DE-504E-8DDF-F61F4868F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1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Line 33">
            <a:extLst>
              <a:ext uri="{FF2B5EF4-FFF2-40B4-BE49-F238E27FC236}">
                <a16:creationId xmlns:a16="http://schemas.microsoft.com/office/drawing/2014/main" id="{F2DC5E32-C167-9A49-AC14-63118EF6B3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Freeform 34">
            <a:extLst>
              <a:ext uri="{FF2B5EF4-FFF2-40B4-BE49-F238E27FC236}">
                <a16:creationId xmlns:a16="http://schemas.microsoft.com/office/drawing/2014/main" id="{F2163C67-D2CB-804E-A4EB-B4F0315BAF91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Freeform 35">
            <a:extLst>
              <a:ext uri="{FF2B5EF4-FFF2-40B4-BE49-F238E27FC236}">
                <a16:creationId xmlns:a16="http://schemas.microsoft.com/office/drawing/2014/main" id="{EB00AC1C-9AA8-3347-A897-E4A0683AB1FF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Freeform 36">
            <a:extLst>
              <a:ext uri="{FF2B5EF4-FFF2-40B4-BE49-F238E27FC236}">
                <a16:creationId xmlns:a16="http://schemas.microsoft.com/office/drawing/2014/main" id="{286DEF0A-D1A3-194B-AC8F-615A0409B947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2997CF2A-B905-424B-8AAE-4179F8EA1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39">
            <a:extLst>
              <a:ext uri="{FF2B5EF4-FFF2-40B4-BE49-F238E27FC236}">
                <a16:creationId xmlns:a16="http://schemas.microsoft.com/office/drawing/2014/main" id="{08402687-DBAE-E14F-9AD3-71143BEB1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40">
            <a:extLst>
              <a:ext uri="{FF2B5EF4-FFF2-40B4-BE49-F238E27FC236}">
                <a16:creationId xmlns:a16="http://schemas.microsoft.com/office/drawing/2014/main" id="{D66BF80F-0D05-2C4B-9BD8-F3D9DE000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Line 41">
            <a:extLst>
              <a:ext uri="{FF2B5EF4-FFF2-40B4-BE49-F238E27FC236}">
                <a16:creationId xmlns:a16="http://schemas.microsoft.com/office/drawing/2014/main" id="{04A89412-1C66-EF44-9A40-2E4E33F07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50" name="Object 42">
            <a:extLst>
              <a:ext uri="{FF2B5EF4-FFF2-40B4-BE49-F238E27FC236}">
                <a16:creationId xmlns:a16="http://schemas.microsoft.com/office/drawing/2014/main" id="{382160A2-E840-2847-9AC1-3F7D126DA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2" name="Equation" r:id="rId27" imgW="6146800" imgH="6438900" progId="Equation.3">
                  <p:embed/>
                </p:oleObj>
              </mc:Choice>
              <mc:Fallback>
                <p:oleObj name="Equation" r:id="rId27" imgW="6146800" imgH="643890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1" name="Object 43">
            <a:extLst>
              <a:ext uri="{FF2B5EF4-FFF2-40B4-BE49-F238E27FC236}">
                <a16:creationId xmlns:a16="http://schemas.microsoft.com/office/drawing/2014/main" id="{07F1D4EF-3572-DE46-B1E9-1895F1030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3" name="Equation" r:id="rId28" imgW="6438900" imgH="8775700" progId="Equation.3">
                  <p:embed/>
                </p:oleObj>
              </mc:Choice>
              <mc:Fallback>
                <p:oleObj name="Equation" r:id="rId28" imgW="6438900" imgH="87757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2" name="Object 44">
            <a:extLst>
              <a:ext uri="{FF2B5EF4-FFF2-40B4-BE49-F238E27FC236}">
                <a16:creationId xmlns:a16="http://schemas.microsoft.com/office/drawing/2014/main" id="{80D58D48-B085-7946-B4B0-9DAC91428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4" name="Equation" r:id="rId29" imgW="6146800" imgH="6438900" progId="Equation.3">
                  <p:embed/>
                </p:oleObj>
              </mc:Choice>
              <mc:Fallback>
                <p:oleObj name="Equation" r:id="rId29" imgW="6146800" imgH="643890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3" name="Line 45">
            <a:extLst>
              <a:ext uri="{FF2B5EF4-FFF2-40B4-BE49-F238E27FC236}">
                <a16:creationId xmlns:a16="http://schemas.microsoft.com/office/drawing/2014/main" id="{A582822C-BE2A-0346-8573-610626EFA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6" name="Line 48">
            <a:extLst>
              <a:ext uri="{FF2B5EF4-FFF2-40B4-BE49-F238E27FC236}">
                <a16:creationId xmlns:a16="http://schemas.microsoft.com/office/drawing/2014/main" id="{174B02DB-2592-1B4B-B343-EA9B310FB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57" name="Group 49">
            <a:extLst>
              <a:ext uri="{FF2B5EF4-FFF2-40B4-BE49-F238E27FC236}">
                <a16:creationId xmlns:a16="http://schemas.microsoft.com/office/drawing/2014/main" id="{B5323DC7-DC5C-BC46-AB1A-98FD1477F80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43058" name="Object 50">
              <a:extLst>
                <a:ext uri="{FF2B5EF4-FFF2-40B4-BE49-F238E27FC236}">
                  <a16:creationId xmlns:a16="http://schemas.microsoft.com/office/drawing/2014/main" id="{E346352C-F383-094E-B616-B57B06B911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25" name="Equation" r:id="rId30" imgW="15506700" imgH="10236200" progId="Equation.3">
                    <p:embed/>
                  </p:oleObj>
                </mc:Choice>
                <mc:Fallback>
                  <p:oleObj name="Equation" r:id="rId30" imgW="15506700" imgH="10236200" progId="Equation.3">
                    <p:embed/>
                    <p:pic>
                      <p:nvPicPr>
                        <p:cNvPr id="0" name="Object 5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9" name="Line 51">
              <a:extLst>
                <a:ext uri="{FF2B5EF4-FFF2-40B4-BE49-F238E27FC236}">
                  <a16:creationId xmlns:a16="http://schemas.microsoft.com/office/drawing/2014/main" id="{EB8D3090-4F0E-534E-B61C-296D97DA5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66F8BAB8-5C0A-9B4A-B408-BEE1836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1DBC-FA77-8449-A5FB-D4D12843C2E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4088945-571C-B04B-9EB8-C7EFBA904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28F3352-1AAC-AB4F-9EE2-9F5D0E764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44036" name="Oval 4">
            <a:extLst>
              <a:ext uri="{FF2B5EF4-FFF2-40B4-BE49-F238E27FC236}">
                <a16:creationId xmlns:a16="http://schemas.microsoft.com/office/drawing/2014/main" id="{CA374916-9C74-AB40-BA6B-48F3B426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Oval 5">
            <a:extLst>
              <a:ext uri="{FF2B5EF4-FFF2-40B4-BE49-F238E27FC236}">
                <a16:creationId xmlns:a16="http://schemas.microsoft.com/office/drawing/2014/main" id="{75350CCC-7890-E044-9991-2EA14F52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6">
            <a:extLst>
              <a:ext uri="{FF2B5EF4-FFF2-40B4-BE49-F238E27FC236}">
                <a16:creationId xmlns:a16="http://schemas.microsoft.com/office/drawing/2014/main" id="{1FC15DBB-55E4-E047-B5A1-26CE4E82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309BE14E-604C-5D48-9E6A-508EEC12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Oval 8">
            <a:extLst>
              <a:ext uri="{FF2B5EF4-FFF2-40B4-BE49-F238E27FC236}">
                <a16:creationId xmlns:a16="http://schemas.microsoft.com/office/drawing/2014/main" id="{3F8E5317-E7A2-AA45-AAC3-F016CABF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1C91F74E-7DAA-D84E-9C30-399C4185F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5FE67E0D-DA5F-A141-921B-C8D36D5AA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>
            <a:extLst>
              <a:ext uri="{FF2B5EF4-FFF2-40B4-BE49-F238E27FC236}">
                <a16:creationId xmlns:a16="http://schemas.microsoft.com/office/drawing/2014/main" id="{161B0AB0-EE20-3C4D-93B2-F21483DC1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178DDBF3-75CF-8B4C-B1D5-6F5FDD4F0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45" name="Object 13">
            <a:extLst>
              <a:ext uri="{FF2B5EF4-FFF2-40B4-BE49-F238E27FC236}">
                <a16:creationId xmlns:a16="http://schemas.microsoft.com/office/drawing/2014/main" id="{F9CE061A-E1F7-0F48-99CB-E53900556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1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Oval 14">
            <a:extLst>
              <a:ext uri="{FF2B5EF4-FFF2-40B4-BE49-F238E27FC236}">
                <a16:creationId xmlns:a16="http://schemas.microsoft.com/office/drawing/2014/main" id="{CC9DE5F0-3B45-CD4E-964C-8FEE2D824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47" name="Object 15">
            <a:extLst>
              <a:ext uri="{FF2B5EF4-FFF2-40B4-BE49-F238E27FC236}">
                <a16:creationId xmlns:a16="http://schemas.microsoft.com/office/drawing/2014/main" id="{F3725B5B-6890-1F43-9EFB-38549B981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2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>
            <a:extLst>
              <a:ext uri="{FF2B5EF4-FFF2-40B4-BE49-F238E27FC236}">
                <a16:creationId xmlns:a16="http://schemas.microsoft.com/office/drawing/2014/main" id="{3B8236C6-EAD5-604C-9D88-9972CC457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3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>
            <a:extLst>
              <a:ext uri="{FF2B5EF4-FFF2-40B4-BE49-F238E27FC236}">
                <a16:creationId xmlns:a16="http://schemas.microsoft.com/office/drawing/2014/main" id="{3179A8AD-4FC4-824D-88DA-E16A58635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4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>
            <a:extLst>
              <a:ext uri="{FF2B5EF4-FFF2-40B4-BE49-F238E27FC236}">
                <a16:creationId xmlns:a16="http://schemas.microsoft.com/office/drawing/2014/main" id="{2B25E850-B7AE-CA4A-82A0-7DA62D13B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5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Line 19">
            <a:extLst>
              <a:ext uri="{FF2B5EF4-FFF2-40B4-BE49-F238E27FC236}">
                <a16:creationId xmlns:a16="http://schemas.microsoft.com/office/drawing/2014/main" id="{E94A5CEB-82DE-DE4C-8C91-9661F0508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52" name="Object 20">
            <a:extLst>
              <a:ext uri="{FF2B5EF4-FFF2-40B4-BE49-F238E27FC236}">
                <a16:creationId xmlns:a16="http://schemas.microsoft.com/office/drawing/2014/main" id="{ECCA3D35-636B-AC4F-B14A-174C0DDA6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6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>
            <a:extLst>
              <a:ext uri="{FF2B5EF4-FFF2-40B4-BE49-F238E27FC236}">
                <a16:creationId xmlns:a16="http://schemas.microsoft.com/office/drawing/2014/main" id="{071EA62F-8CF3-0B43-BA12-49481699F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7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2">
            <a:extLst>
              <a:ext uri="{FF2B5EF4-FFF2-40B4-BE49-F238E27FC236}">
                <a16:creationId xmlns:a16="http://schemas.microsoft.com/office/drawing/2014/main" id="{03A9B16B-AB05-C142-9F26-B55D24509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8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>
            <a:extLst>
              <a:ext uri="{FF2B5EF4-FFF2-40B4-BE49-F238E27FC236}">
                <a16:creationId xmlns:a16="http://schemas.microsoft.com/office/drawing/2014/main" id="{2FC2A8D7-C990-954C-B729-B55FCCB8B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9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7" name="Oval 25">
            <a:extLst>
              <a:ext uri="{FF2B5EF4-FFF2-40B4-BE49-F238E27FC236}">
                <a16:creationId xmlns:a16="http://schemas.microsoft.com/office/drawing/2014/main" id="{0A18F581-692E-C04C-9AED-E6A17EB9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58" name="Object 26">
            <a:extLst>
              <a:ext uri="{FF2B5EF4-FFF2-40B4-BE49-F238E27FC236}">
                <a16:creationId xmlns:a16="http://schemas.microsoft.com/office/drawing/2014/main" id="{D8FEA2DD-6C70-C844-AD0D-5DF721FBE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27">
            <a:extLst>
              <a:ext uri="{FF2B5EF4-FFF2-40B4-BE49-F238E27FC236}">
                <a16:creationId xmlns:a16="http://schemas.microsoft.com/office/drawing/2014/main" id="{59C9F7E9-597E-944C-84E4-ECAF70DB7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1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28">
            <a:extLst>
              <a:ext uri="{FF2B5EF4-FFF2-40B4-BE49-F238E27FC236}">
                <a16:creationId xmlns:a16="http://schemas.microsoft.com/office/drawing/2014/main" id="{C90D4E4E-F91F-5C4A-81D6-0AEA07074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9">
            <a:extLst>
              <a:ext uri="{FF2B5EF4-FFF2-40B4-BE49-F238E27FC236}">
                <a16:creationId xmlns:a16="http://schemas.microsoft.com/office/drawing/2014/main" id="{F8E5B25E-6E97-BA49-853C-074D20EB9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3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30">
            <a:extLst>
              <a:ext uri="{FF2B5EF4-FFF2-40B4-BE49-F238E27FC236}">
                <a16:creationId xmlns:a16="http://schemas.microsoft.com/office/drawing/2014/main" id="{AC58EE9E-33BE-0A45-BFE7-4103313B9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Freeform 31">
            <a:extLst>
              <a:ext uri="{FF2B5EF4-FFF2-40B4-BE49-F238E27FC236}">
                <a16:creationId xmlns:a16="http://schemas.microsoft.com/office/drawing/2014/main" id="{46D1CE68-33CD-4146-AE30-27F538A7E7DD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64" name="Object 32">
            <a:extLst>
              <a:ext uri="{FF2B5EF4-FFF2-40B4-BE49-F238E27FC236}">
                <a16:creationId xmlns:a16="http://schemas.microsoft.com/office/drawing/2014/main" id="{9F7AF8C1-2B11-C84A-AC5A-4B83B8B3A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5" name="Line 33">
            <a:extLst>
              <a:ext uri="{FF2B5EF4-FFF2-40B4-BE49-F238E27FC236}">
                <a16:creationId xmlns:a16="http://schemas.microsoft.com/office/drawing/2014/main" id="{15B99C38-DEB5-A540-A278-5CBBE2101B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Freeform 34">
            <a:extLst>
              <a:ext uri="{FF2B5EF4-FFF2-40B4-BE49-F238E27FC236}">
                <a16:creationId xmlns:a16="http://schemas.microsoft.com/office/drawing/2014/main" id="{06B136FE-47A4-D34F-9274-EF89AB9B1972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Freeform 35">
            <a:extLst>
              <a:ext uri="{FF2B5EF4-FFF2-40B4-BE49-F238E27FC236}">
                <a16:creationId xmlns:a16="http://schemas.microsoft.com/office/drawing/2014/main" id="{1F838F4C-8788-5F45-8F4A-E59CB611D85B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Freeform 36">
            <a:extLst>
              <a:ext uri="{FF2B5EF4-FFF2-40B4-BE49-F238E27FC236}">
                <a16:creationId xmlns:a16="http://schemas.microsoft.com/office/drawing/2014/main" id="{B9BE0C55-07DA-FA45-B245-42AC4F4D86FC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Rectangle 38">
            <a:extLst>
              <a:ext uri="{FF2B5EF4-FFF2-40B4-BE49-F238E27FC236}">
                <a16:creationId xmlns:a16="http://schemas.microsoft.com/office/drawing/2014/main" id="{3ED76E4C-2F9B-414A-8A03-20D6D026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Line 39">
            <a:extLst>
              <a:ext uri="{FF2B5EF4-FFF2-40B4-BE49-F238E27FC236}">
                <a16:creationId xmlns:a16="http://schemas.microsoft.com/office/drawing/2014/main" id="{88871928-1A97-324C-9E43-EA953EA61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2BD33221-3B85-1042-AA09-2DD58BC25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C98AB4ED-F528-2A42-A16E-55FFE0624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74" name="Object 42">
            <a:extLst>
              <a:ext uri="{FF2B5EF4-FFF2-40B4-BE49-F238E27FC236}">
                <a16:creationId xmlns:a16="http://schemas.microsoft.com/office/drawing/2014/main" id="{1CCC54A0-4747-2A43-B461-76750707D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" name="Equation" r:id="rId27" imgW="6146800" imgH="6438900" progId="Equation.3">
                  <p:embed/>
                </p:oleObj>
              </mc:Choice>
              <mc:Fallback>
                <p:oleObj name="Equation" r:id="rId27" imgW="6146800" imgH="643890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5" name="Object 43">
            <a:extLst>
              <a:ext uri="{FF2B5EF4-FFF2-40B4-BE49-F238E27FC236}">
                <a16:creationId xmlns:a16="http://schemas.microsoft.com/office/drawing/2014/main" id="{6B0CAD7C-3273-CF4D-A546-B471E4B9D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7" name="Equation" r:id="rId28" imgW="6438900" imgH="8775700" progId="Equation.3">
                  <p:embed/>
                </p:oleObj>
              </mc:Choice>
              <mc:Fallback>
                <p:oleObj name="Equation" r:id="rId28" imgW="6438900" imgH="87757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6" name="Object 44">
            <a:extLst>
              <a:ext uri="{FF2B5EF4-FFF2-40B4-BE49-F238E27FC236}">
                <a16:creationId xmlns:a16="http://schemas.microsoft.com/office/drawing/2014/main" id="{9469A191-D677-974C-BA6C-8F60AEF98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" name="Equation" r:id="rId29" imgW="6146800" imgH="6438900" progId="Equation.3">
                  <p:embed/>
                </p:oleObj>
              </mc:Choice>
              <mc:Fallback>
                <p:oleObj name="Equation" r:id="rId29" imgW="6146800" imgH="643890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7" name="Line 45">
            <a:extLst>
              <a:ext uri="{FF2B5EF4-FFF2-40B4-BE49-F238E27FC236}">
                <a16:creationId xmlns:a16="http://schemas.microsoft.com/office/drawing/2014/main" id="{9950AB7B-470E-934F-86C8-133D547FF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Line 48">
            <a:extLst>
              <a:ext uri="{FF2B5EF4-FFF2-40B4-BE49-F238E27FC236}">
                <a16:creationId xmlns:a16="http://schemas.microsoft.com/office/drawing/2014/main" id="{2EE864B5-4208-AD47-BEC1-2B907B474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81" name="Group 49">
            <a:extLst>
              <a:ext uri="{FF2B5EF4-FFF2-40B4-BE49-F238E27FC236}">
                <a16:creationId xmlns:a16="http://schemas.microsoft.com/office/drawing/2014/main" id="{5BA46AA3-A8F9-9E4D-B91A-0B744ADE7D1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44082" name="Object 50">
              <a:extLst>
                <a:ext uri="{FF2B5EF4-FFF2-40B4-BE49-F238E27FC236}">
                  <a16:creationId xmlns:a16="http://schemas.microsoft.com/office/drawing/2014/main" id="{AE1941FF-975C-9E4A-B493-48F662DE92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9" name="Equation" r:id="rId30" imgW="15506700" imgH="10236200" progId="Equation.3">
                    <p:embed/>
                  </p:oleObj>
                </mc:Choice>
                <mc:Fallback>
                  <p:oleObj name="Equation" r:id="rId30" imgW="15506700" imgH="10236200" progId="Equation.3">
                    <p:embed/>
                    <p:pic>
                      <p:nvPicPr>
                        <p:cNvPr id="0" name="Object 5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3" name="Line 51">
              <a:extLst>
                <a:ext uri="{FF2B5EF4-FFF2-40B4-BE49-F238E27FC236}">
                  <a16:creationId xmlns:a16="http://schemas.microsoft.com/office/drawing/2014/main" id="{3D7B97DD-9592-D64F-A679-948901E0D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08EEEEB8-C1D8-2343-A4F5-D9116644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50B5-B9F3-3D40-9B15-54E71404ED4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6803" name="Oval 2051">
            <a:extLst>
              <a:ext uri="{FF2B5EF4-FFF2-40B4-BE49-F238E27FC236}">
                <a16:creationId xmlns:a16="http://schemas.microsoft.com/office/drawing/2014/main" id="{DC0883D9-EF26-7342-B827-201437A3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Oval 2052">
            <a:extLst>
              <a:ext uri="{FF2B5EF4-FFF2-40B4-BE49-F238E27FC236}">
                <a16:creationId xmlns:a16="http://schemas.microsoft.com/office/drawing/2014/main" id="{8B5089E5-8558-E14E-BBC9-C8C6E876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Oval 2053">
            <a:extLst>
              <a:ext uri="{FF2B5EF4-FFF2-40B4-BE49-F238E27FC236}">
                <a16:creationId xmlns:a16="http://schemas.microsoft.com/office/drawing/2014/main" id="{DDCF0FE8-5D44-F241-B25C-0012625C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Oval 2054">
            <a:extLst>
              <a:ext uri="{FF2B5EF4-FFF2-40B4-BE49-F238E27FC236}">
                <a16:creationId xmlns:a16="http://schemas.microsoft.com/office/drawing/2014/main" id="{6175BAA4-CA2E-9247-8228-1E9E3ED5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Oval 2055">
            <a:extLst>
              <a:ext uri="{FF2B5EF4-FFF2-40B4-BE49-F238E27FC236}">
                <a16:creationId xmlns:a16="http://schemas.microsoft.com/office/drawing/2014/main" id="{697F62E4-F863-2541-9A25-928AA501D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2056">
            <a:extLst>
              <a:ext uri="{FF2B5EF4-FFF2-40B4-BE49-F238E27FC236}">
                <a16:creationId xmlns:a16="http://schemas.microsoft.com/office/drawing/2014/main" id="{5C9AD1A0-9FFE-DD48-8DC8-058763317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2057">
            <a:extLst>
              <a:ext uri="{FF2B5EF4-FFF2-40B4-BE49-F238E27FC236}">
                <a16:creationId xmlns:a16="http://schemas.microsoft.com/office/drawing/2014/main" id="{3CF53311-71B9-0C4E-B30F-C12FE9476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2058">
            <a:extLst>
              <a:ext uri="{FF2B5EF4-FFF2-40B4-BE49-F238E27FC236}">
                <a16:creationId xmlns:a16="http://schemas.microsoft.com/office/drawing/2014/main" id="{04CDFC6F-A457-1E49-9181-C35601EC9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2059">
            <a:extLst>
              <a:ext uri="{FF2B5EF4-FFF2-40B4-BE49-F238E27FC236}">
                <a16:creationId xmlns:a16="http://schemas.microsoft.com/office/drawing/2014/main" id="{55361D7D-4F21-AA40-B502-EF3206E6E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2" name="Object 2060">
            <a:extLst>
              <a:ext uri="{FF2B5EF4-FFF2-40B4-BE49-F238E27FC236}">
                <a16:creationId xmlns:a16="http://schemas.microsoft.com/office/drawing/2014/main" id="{226F7114-5D69-FF48-ADE6-DC76DA974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20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Oval 2061">
            <a:extLst>
              <a:ext uri="{FF2B5EF4-FFF2-40B4-BE49-F238E27FC236}">
                <a16:creationId xmlns:a16="http://schemas.microsoft.com/office/drawing/2014/main" id="{292549B0-31E2-D140-A365-4F7D72FF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4" name="Object 2062">
            <a:extLst>
              <a:ext uri="{FF2B5EF4-FFF2-40B4-BE49-F238E27FC236}">
                <a16:creationId xmlns:a16="http://schemas.microsoft.com/office/drawing/2014/main" id="{29F5A687-BA3C-5B4F-8A0A-8971FEA61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20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2063">
            <a:extLst>
              <a:ext uri="{FF2B5EF4-FFF2-40B4-BE49-F238E27FC236}">
                <a16:creationId xmlns:a16="http://schemas.microsoft.com/office/drawing/2014/main" id="{B194D810-F343-7A44-964B-B9156D453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8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20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2064">
            <a:extLst>
              <a:ext uri="{FF2B5EF4-FFF2-40B4-BE49-F238E27FC236}">
                <a16:creationId xmlns:a16="http://schemas.microsoft.com/office/drawing/2014/main" id="{1119ED41-FB57-2148-B9D6-8088801B8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9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20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2065">
            <a:extLst>
              <a:ext uri="{FF2B5EF4-FFF2-40B4-BE49-F238E27FC236}">
                <a16:creationId xmlns:a16="http://schemas.microsoft.com/office/drawing/2014/main" id="{5A493E1A-50CC-B141-A127-E11BEBD39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0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20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Line 2066">
            <a:extLst>
              <a:ext uri="{FF2B5EF4-FFF2-40B4-BE49-F238E27FC236}">
                <a16:creationId xmlns:a16="http://schemas.microsoft.com/office/drawing/2014/main" id="{AA6EDCA6-3C8B-5D40-8D9A-E86605A1D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9" name="Object 2067">
            <a:extLst>
              <a:ext uri="{FF2B5EF4-FFF2-40B4-BE49-F238E27FC236}">
                <a16:creationId xmlns:a16="http://schemas.microsoft.com/office/drawing/2014/main" id="{D48D300B-EEC0-2147-BD83-BF18E3B4B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1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0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68">
            <a:extLst>
              <a:ext uri="{FF2B5EF4-FFF2-40B4-BE49-F238E27FC236}">
                <a16:creationId xmlns:a16="http://schemas.microsoft.com/office/drawing/2014/main" id="{8FEBE747-02A5-3E48-92BB-69496E74A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2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0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069">
            <a:extLst>
              <a:ext uri="{FF2B5EF4-FFF2-40B4-BE49-F238E27FC236}">
                <a16:creationId xmlns:a16="http://schemas.microsoft.com/office/drawing/2014/main" id="{13C305EB-2E40-C642-A5BA-E203D3416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3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0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070">
            <a:extLst>
              <a:ext uri="{FF2B5EF4-FFF2-40B4-BE49-F238E27FC236}">
                <a16:creationId xmlns:a16="http://schemas.microsoft.com/office/drawing/2014/main" id="{A574A3EA-ECAC-F742-9179-24886FCB1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4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0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3" name="Oval 2071">
            <a:extLst>
              <a:ext uri="{FF2B5EF4-FFF2-40B4-BE49-F238E27FC236}">
                <a16:creationId xmlns:a16="http://schemas.microsoft.com/office/drawing/2014/main" id="{B90B62DB-845F-9E40-91D5-EF47D35B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24" name="Object 2072">
            <a:extLst>
              <a:ext uri="{FF2B5EF4-FFF2-40B4-BE49-F238E27FC236}">
                <a16:creationId xmlns:a16="http://schemas.microsoft.com/office/drawing/2014/main" id="{F67DB155-F326-4646-A1C0-91914F9F6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5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07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5" name="Object 2073">
            <a:extLst>
              <a:ext uri="{FF2B5EF4-FFF2-40B4-BE49-F238E27FC236}">
                <a16:creationId xmlns:a16="http://schemas.microsoft.com/office/drawing/2014/main" id="{DD5573CA-3E3B-6843-939B-8F7F0B787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6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07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6" name="Object 2074">
            <a:extLst>
              <a:ext uri="{FF2B5EF4-FFF2-40B4-BE49-F238E27FC236}">
                <a16:creationId xmlns:a16="http://schemas.microsoft.com/office/drawing/2014/main" id="{3E6252B5-0BC1-A645-85CA-7FD985808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7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07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7" name="Object 2075">
            <a:extLst>
              <a:ext uri="{FF2B5EF4-FFF2-40B4-BE49-F238E27FC236}">
                <a16:creationId xmlns:a16="http://schemas.microsoft.com/office/drawing/2014/main" id="{507D3876-4CF4-3147-9E3A-245BA5F1F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8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07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2076">
            <a:extLst>
              <a:ext uri="{FF2B5EF4-FFF2-40B4-BE49-F238E27FC236}">
                <a16:creationId xmlns:a16="http://schemas.microsoft.com/office/drawing/2014/main" id="{DC8D6DF2-42B4-2C42-A73C-FE4ECC645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9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207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Freeform 2077">
            <a:extLst>
              <a:ext uri="{FF2B5EF4-FFF2-40B4-BE49-F238E27FC236}">
                <a16:creationId xmlns:a16="http://schemas.microsoft.com/office/drawing/2014/main" id="{63573C33-73AE-3F4E-AE87-21240887C763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30" name="Object 2078">
            <a:extLst>
              <a:ext uri="{FF2B5EF4-FFF2-40B4-BE49-F238E27FC236}">
                <a16:creationId xmlns:a16="http://schemas.microsoft.com/office/drawing/2014/main" id="{A7813A5F-4AD1-C84A-8151-AC87263A1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0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207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1" name="Line 2079">
            <a:extLst>
              <a:ext uri="{FF2B5EF4-FFF2-40B4-BE49-F238E27FC236}">
                <a16:creationId xmlns:a16="http://schemas.microsoft.com/office/drawing/2014/main" id="{0D64EA8D-706B-CE48-BD7C-3FF50C7D13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Freeform 2080">
            <a:extLst>
              <a:ext uri="{FF2B5EF4-FFF2-40B4-BE49-F238E27FC236}">
                <a16:creationId xmlns:a16="http://schemas.microsoft.com/office/drawing/2014/main" id="{F859BF5D-3904-C247-A254-4C42DB9212EE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Freeform 2081">
            <a:extLst>
              <a:ext uri="{FF2B5EF4-FFF2-40B4-BE49-F238E27FC236}">
                <a16:creationId xmlns:a16="http://schemas.microsoft.com/office/drawing/2014/main" id="{A88A3C46-AF66-014A-98BB-750F74F80AA6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Freeform 2082">
            <a:extLst>
              <a:ext uri="{FF2B5EF4-FFF2-40B4-BE49-F238E27FC236}">
                <a16:creationId xmlns:a16="http://schemas.microsoft.com/office/drawing/2014/main" id="{C9FCE052-A82C-6B4F-8D0F-68DC0110F712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Text Box 2083">
            <a:extLst>
              <a:ext uri="{FF2B5EF4-FFF2-40B4-BE49-F238E27FC236}">
                <a16:creationId xmlns:a16="http://schemas.microsoft.com/office/drawing/2014/main" id="{FE38C0BF-BF7D-4749-BBE3-361A9E63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242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reject</a:t>
            </a:r>
          </a:p>
        </p:txBody>
      </p:sp>
      <p:sp>
        <p:nvSpPr>
          <p:cNvPr id="76836" name="Rectangle 2084">
            <a:extLst>
              <a:ext uri="{FF2B5EF4-FFF2-40B4-BE49-F238E27FC236}">
                <a16:creationId xmlns:a16="http://schemas.microsoft.com/office/drawing/2014/main" id="{62E08A8E-109B-334A-9CD9-C832A1B1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Line 2085">
            <a:extLst>
              <a:ext uri="{FF2B5EF4-FFF2-40B4-BE49-F238E27FC236}">
                <a16:creationId xmlns:a16="http://schemas.microsoft.com/office/drawing/2014/main" id="{10817F9B-3848-FB44-8F23-ED33A411F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Line 2086">
            <a:extLst>
              <a:ext uri="{FF2B5EF4-FFF2-40B4-BE49-F238E27FC236}">
                <a16:creationId xmlns:a16="http://schemas.microsoft.com/office/drawing/2014/main" id="{DF56A370-8B10-5D45-9CBB-A52DD0D60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9" name="Line 2087">
            <a:extLst>
              <a:ext uri="{FF2B5EF4-FFF2-40B4-BE49-F238E27FC236}">
                <a16:creationId xmlns:a16="http://schemas.microsoft.com/office/drawing/2014/main" id="{7CA28CEB-7FEC-7C4C-B103-53748025C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40" name="Object 2088">
            <a:extLst>
              <a:ext uri="{FF2B5EF4-FFF2-40B4-BE49-F238E27FC236}">
                <a16:creationId xmlns:a16="http://schemas.microsoft.com/office/drawing/2014/main" id="{1F109544-7049-664E-870E-0199ED3DB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1" name="Equation" r:id="rId27" imgW="6146800" imgH="6438900" progId="Equation.3">
                  <p:embed/>
                </p:oleObj>
              </mc:Choice>
              <mc:Fallback>
                <p:oleObj name="Equation" r:id="rId27" imgW="6146800" imgH="6438900" progId="Equation.3">
                  <p:embed/>
                  <p:pic>
                    <p:nvPicPr>
                      <p:cNvPr id="0" name="Object 208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1" name="Object 2089">
            <a:extLst>
              <a:ext uri="{FF2B5EF4-FFF2-40B4-BE49-F238E27FC236}">
                <a16:creationId xmlns:a16="http://schemas.microsoft.com/office/drawing/2014/main" id="{8D1E2335-AEE5-514B-8798-3532B7FDE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2" name="Equation" r:id="rId28" imgW="6438900" imgH="8775700" progId="Equation.3">
                  <p:embed/>
                </p:oleObj>
              </mc:Choice>
              <mc:Fallback>
                <p:oleObj name="Equation" r:id="rId28" imgW="6438900" imgH="8775700" progId="Equation.3">
                  <p:embed/>
                  <p:pic>
                    <p:nvPicPr>
                      <p:cNvPr id="0" name="Object 208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2" name="Object 2090">
            <a:extLst>
              <a:ext uri="{FF2B5EF4-FFF2-40B4-BE49-F238E27FC236}">
                <a16:creationId xmlns:a16="http://schemas.microsoft.com/office/drawing/2014/main" id="{23983180-AB5B-6B49-B2EA-57437A836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3" name="Equation" r:id="rId29" imgW="6146800" imgH="6438900" progId="Equation.3">
                  <p:embed/>
                </p:oleObj>
              </mc:Choice>
              <mc:Fallback>
                <p:oleObj name="Equation" r:id="rId29" imgW="6146800" imgH="6438900" progId="Equation.3">
                  <p:embed/>
                  <p:pic>
                    <p:nvPicPr>
                      <p:cNvPr id="0" name="Object 209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3" name="Line 2091">
            <a:extLst>
              <a:ext uri="{FF2B5EF4-FFF2-40B4-BE49-F238E27FC236}">
                <a16:creationId xmlns:a16="http://schemas.microsoft.com/office/drawing/2014/main" id="{8476D60A-1039-AE4C-A773-065334E83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Line 2092">
            <a:extLst>
              <a:ext uri="{FF2B5EF4-FFF2-40B4-BE49-F238E27FC236}">
                <a16:creationId xmlns:a16="http://schemas.microsoft.com/office/drawing/2014/main" id="{11A0CEA0-079C-A04F-9A48-C048FF820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45" name="Group 2093">
            <a:extLst>
              <a:ext uri="{FF2B5EF4-FFF2-40B4-BE49-F238E27FC236}">
                <a16:creationId xmlns:a16="http://schemas.microsoft.com/office/drawing/2014/main" id="{37ACF360-B88A-0642-9A43-1E2FC714FBD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76846" name="Object 2094">
              <a:extLst>
                <a:ext uri="{FF2B5EF4-FFF2-40B4-BE49-F238E27FC236}">
                  <a16:creationId xmlns:a16="http://schemas.microsoft.com/office/drawing/2014/main" id="{86621ABE-305D-CC41-BC71-E3656849C0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14" name="Equation" r:id="rId30" imgW="15506700" imgH="10236200" progId="Equation.3">
                    <p:embed/>
                  </p:oleObj>
                </mc:Choice>
                <mc:Fallback>
                  <p:oleObj name="Equation" r:id="rId30" imgW="15506700" imgH="10236200" progId="Equation.3">
                    <p:embed/>
                    <p:pic>
                      <p:nvPicPr>
                        <p:cNvPr id="0" name="Object 209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7" name="Line 2095">
              <a:extLst>
                <a:ext uri="{FF2B5EF4-FFF2-40B4-BE49-F238E27FC236}">
                  <a16:creationId xmlns:a16="http://schemas.microsoft.com/office/drawing/2014/main" id="{66E20810-6D1C-FD47-AF34-24627725B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48" name="Text Box 2096">
            <a:extLst>
              <a:ext uri="{FF2B5EF4-FFF2-40B4-BE49-F238E27FC236}">
                <a16:creationId xmlns:a16="http://schemas.microsoft.com/office/drawing/2014/main" id="{7EB85186-C720-7F43-9E61-35DD01586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F8A1244A-3F0B-3C4D-9049-3833D1B7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9A7A-2122-294E-BC77-79B00C7CD00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3FDD568-3224-8845-AF19-7B62D32E0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94212" name="Oval 4">
            <a:extLst>
              <a:ext uri="{FF2B5EF4-FFF2-40B4-BE49-F238E27FC236}">
                <a16:creationId xmlns:a16="http://schemas.microsoft.com/office/drawing/2014/main" id="{4EA51FBC-CE90-CD48-B823-024AEAEAB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Oval 5">
            <a:extLst>
              <a:ext uri="{FF2B5EF4-FFF2-40B4-BE49-F238E27FC236}">
                <a16:creationId xmlns:a16="http://schemas.microsoft.com/office/drawing/2014/main" id="{594EB990-CAB1-854C-B8A8-2FFDB348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Oval 6">
            <a:extLst>
              <a:ext uri="{FF2B5EF4-FFF2-40B4-BE49-F238E27FC236}">
                <a16:creationId xmlns:a16="http://schemas.microsoft.com/office/drawing/2014/main" id="{786E8A92-690D-CC47-BCBD-773F9E2D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Oval 7">
            <a:extLst>
              <a:ext uri="{FF2B5EF4-FFF2-40B4-BE49-F238E27FC236}">
                <a16:creationId xmlns:a16="http://schemas.microsoft.com/office/drawing/2014/main" id="{6F0E498B-FFCC-8646-B18F-1DFB221F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Oval 8">
            <a:extLst>
              <a:ext uri="{FF2B5EF4-FFF2-40B4-BE49-F238E27FC236}">
                <a16:creationId xmlns:a16="http://schemas.microsoft.com/office/drawing/2014/main" id="{7B12756D-5CE8-ED48-AB98-641F77DB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Line 9">
            <a:extLst>
              <a:ext uri="{FF2B5EF4-FFF2-40B4-BE49-F238E27FC236}">
                <a16:creationId xmlns:a16="http://schemas.microsoft.com/office/drawing/2014/main" id="{3B6AE3FE-F1B9-E740-8F57-AEACB61C4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Line 10">
            <a:extLst>
              <a:ext uri="{FF2B5EF4-FFF2-40B4-BE49-F238E27FC236}">
                <a16:creationId xmlns:a16="http://schemas.microsoft.com/office/drawing/2014/main" id="{3B8C81DF-5E21-5B43-85B9-855BC0DD3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Line 11">
            <a:extLst>
              <a:ext uri="{FF2B5EF4-FFF2-40B4-BE49-F238E27FC236}">
                <a16:creationId xmlns:a16="http://schemas.microsoft.com/office/drawing/2014/main" id="{8310AD5A-7426-7A41-88DA-FDB172FCC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Line 12">
            <a:extLst>
              <a:ext uri="{FF2B5EF4-FFF2-40B4-BE49-F238E27FC236}">
                <a16:creationId xmlns:a16="http://schemas.microsoft.com/office/drawing/2014/main" id="{B8D426CD-C217-A74F-9188-AB8FC7F2D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Oval 13">
            <a:extLst>
              <a:ext uri="{FF2B5EF4-FFF2-40B4-BE49-F238E27FC236}">
                <a16:creationId xmlns:a16="http://schemas.microsoft.com/office/drawing/2014/main" id="{23A4F8F2-99DE-EC4D-B502-4D727F7D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4222" name="Object 14">
            <a:extLst>
              <a:ext uri="{FF2B5EF4-FFF2-40B4-BE49-F238E27FC236}">
                <a16:creationId xmlns:a16="http://schemas.microsoft.com/office/drawing/2014/main" id="{02B32E52-4B07-DA4E-B301-6B3AF63B9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4" name="Equation" r:id="rId3" imgW="7899400" imgH="10820400" progId="Equation.3">
                  <p:embed/>
                </p:oleObj>
              </mc:Choice>
              <mc:Fallback>
                <p:oleObj name="Equation" r:id="rId3" imgW="7899400" imgH="108204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>
            <a:extLst>
              <a:ext uri="{FF2B5EF4-FFF2-40B4-BE49-F238E27FC236}">
                <a16:creationId xmlns:a16="http://schemas.microsoft.com/office/drawing/2014/main" id="{138BFAA3-5EFA-B049-B9F4-69144CC41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5" name="Equation" r:id="rId5" imgW="9067800" imgH="10820400" progId="Equation.3">
                  <p:embed/>
                </p:oleObj>
              </mc:Choice>
              <mc:Fallback>
                <p:oleObj name="Equation" r:id="rId5" imgW="90678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>
            <a:extLst>
              <a:ext uri="{FF2B5EF4-FFF2-40B4-BE49-F238E27FC236}">
                <a16:creationId xmlns:a16="http://schemas.microsoft.com/office/drawing/2014/main" id="{3805DFD2-CD2C-BA47-A143-AF098F1CF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6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>
            <a:extLst>
              <a:ext uri="{FF2B5EF4-FFF2-40B4-BE49-F238E27FC236}">
                <a16:creationId xmlns:a16="http://schemas.microsoft.com/office/drawing/2014/main" id="{46711E31-D410-1241-AB51-3D4BD5D85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7" name="Equation" r:id="rId9" imgW="9652000" imgH="10820400" progId="Equation.3">
                  <p:embed/>
                </p:oleObj>
              </mc:Choice>
              <mc:Fallback>
                <p:oleObj name="Equation" r:id="rId9" imgW="96520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6" name="Line 18">
            <a:extLst>
              <a:ext uri="{FF2B5EF4-FFF2-40B4-BE49-F238E27FC236}">
                <a16:creationId xmlns:a16="http://schemas.microsoft.com/office/drawing/2014/main" id="{898B15A8-4BEC-6A4C-AC08-2A9F01E28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4227" name="Object 19">
            <a:extLst>
              <a:ext uri="{FF2B5EF4-FFF2-40B4-BE49-F238E27FC236}">
                <a16:creationId xmlns:a16="http://schemas.microsoft.com/office/drawing/2014/main" id="{5505E51C-3EBE-7043-8674-DC302FAC5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8" name="Equation" r:id="rId11" imgW="6146800" imgH="6438900" progId="Equation.3">
                  <p:embed/>
                </p:oleObj>
              </mc:Choice>
              <mc:Fallback>
                <p:oleObj name="Equation" r:id="rId11" imgW="6146800" imgH="64389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20">
            <a:extLst>
              <a:ext uri="{FF2B5EF4-FFF2-40B4-BE49-F238E27FC236}">
                <a16:creationId xmlns:a16="http://schemas.microsoft.com/office/drawing/2014/main" id="{AE1456E1-F338-C24A-B816-5E0685758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9" name="Equation" r:id="rId13" imgW="6438900" imgH="8775700" progId="Equation.3">
                  <p:embed/>
                </p:oleObj>
              </mc:Choice>
              <mc:Fallback>
                <p:oleObj name="Equation" r:id="rId13" imgW="6438900" imgH="87757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9" name="Object 21">
            <a:extLst>
              <a:ext uri="{FF2B5EF4-FFF2-40B4-BE49-F238E27FC236}">
                <a16:creationId xmlns:a16="http://schemas.microsoft.com/office/drawing/2014/main" id="{B9BD5A6C-5C6B-C747-9E36-4333741BA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0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0" name="Object 22">
            <a:extLst>
              <a:ext uri="{FF2B5EF4-FFF2-40B4-BE49-F238E27FC236}">
                <a16:creationId xmlns:a16="http://schemas.microsoft.com/office/drawing/2014/main" id="{F44D2F42-09B9-6D47-AB33-14F593BB8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1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1" name="Oval 23">
            <a:extLst>
              <a:ext uri="{FF2B5EF4-FFF2-40B4-BE49-F238E27FC236}">
                <a16:creationId xmlns:a16="http://schemas.microsoft.com/office/drawing/2014/main" id="{E4832FE4-8318-2A40-A789-C339E3BA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4232" name="Object 24">
            <a:extLst>
              <a:ext uri="{FF2B5EF4-FFF2-40B4-BE49-F238E27FC236}">
                <a16:creationId xmlns:a16="http://schemas.microsoft.com/office/drawing/2014/main" id="{D3F51620-2BF4-494E-8710-DA0E6B048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2" name="Equation" r:id="rId17" imgW="9359900" imgH="10820400" progId="Equation.3">
                  <p:embed/>
                </p:oleObj>
              </mc:Choice>
              <mc:Fallback>
                <p:oleObj name="Equation" r:id="rId17" imgW="9359900" imgH="108204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>
            <a:extLst>
              <a:ext uri="{FF2B5EF4-FFF2-40B4-BE49-F238E27FC236}">
                <a16:creationId xmlns:a16="http://schemas.microsoft.com/office/drawing/2014/main" id="{BF4E7047-909F-D049-BD05-62B993EA0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3" name="Equation" r:id="rId19" imgW="6146800" imgH="6438900" progId="Equation.3">
                  <p:embed/>
                </p:oleObj>
              </mc:Choice>
              <mc:Fallback>
                <p:oleObj name="Equation" r:id="rId19" imgW="6146800" imgH="64389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4" name="Object 26">
            <a:extLst>
              <a:ext uri="{FF2B5EF4-FFF2-40B4-BE49-F238E27FC236}">
                <a16:creationId xmlns:a16="http://schemas.microsoft.com/office/drawing/2014/main" id="{CA17D3B5-7029-2B41-9707-1824BE87B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4" name="Equation" r:id="rId20" imgW="6146800" imgH="6438900" progId="Equation.3">
                  <p:embed/>
                </p:oleObj>
              </mc:Choice>
              <mc:Fallback>
                <p:oleObj name="Equation" r:id="rId20" imgW="6146800" imgH="64389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5" name="Object 27">
            <a:extLst>
              <a:ext uri="{FF2B5EF4-FFF2-40B4-BE49-F238E27FC236}">
                <a16:creationId xmlns:a16="http://schemas.microsoft.com/office/drawing/2014/main" id="{2146FD0E-FC54-B34F-8F50-7FD5AFA33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5" name="Equation" r:id="rId21" imgW="6438900" imgH="8775700" progId="Equation.3">
                  <p:embed/>
                </p:oleObj>
              </mc:Choice>
              <mc:Fallback>
                <p:oleObj name="Equation" r:id="rId21" imgW="6438900" imgH="87757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6" name="Object 28">
            <a:extLst>
              <a:ext uri="{FF2B5EF4-FFF2-40B4-BE49-F238E27FC236}">
                <a16:creationId xmlns:a16="http://schemas.microsoft.com/office/drawing/2014/main" id="{5B3F93D8-65FB-6D43-B5DF-AEFDA4A81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6" name="Equation" r:id="rId22" imgW="6438900" imgH="8775700" progId="Equation.3">
                  <p:embed/>
                </p:oleObj>
              </mc:Choice>
              <mc:Fallback>
                <p:oleObj name="Equation" r:id="rId22" imgW="6438900" imgH="87757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7" name="Freeform 29">
            <a:extLst>
              <a:ext uri="{FF2B5EF4-FFF2-40B4-BE49-F238E27FC236}">
                <a16:creationId xmlns:a16="http://schemas.microsoft.com/office/drawing/2014/main" id="{84EDA06F-A93E-0849-8D71-C10537791637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4238" name="Object 30">
            <a:extLst>
              <a:ext uri="{FF2B5EF4-FFF2-40B4-BE49-F238E27FC236}">
                <a16:creationId xmlns:a16="http://schemas.microsoft.com/office/drawing/2014/main" id="{6E09FD10-E6AC-4C49-BA5B-15CAD1944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7" name="Equation" r:id="rId23" imgW="15506700" imgH="10236200" progId="Equation.3">
                  <p:embed/>
                </p:oleObj>
              </mc:Choice>
              <mc:Fallback>
                <p:oleObj name="Equation" r:id="rId23" imgW="15506700" imgH="102362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9" name="Line 31">
            <a:extLst>
              <a:ext uri="{FF2B5EF4-FFF2-40B4-BE49-F238E27FC236}">
                <a16:creationId xmlns:a16="http://schemas.microsoft.com/office/drawing/2014/main" id="{D03DE4F3-204F-BB47-AA72-5E8834C5E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0" name="Freeform 32">
            <a:extLst>
              <a:ext uri="{FF2B5EF4-FFF2-40B4-BE49-F238E27FC236}">
                <a16:creationId xmlns:a16="http://schemas.microsoft.com/office/drawing/2014/main" id="{C5C0BCED-60E7-6443-93F1-F87A74A7EDE4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1" name="Freeform 33">
            <a:extLst>
              <a:ext uri="{FF2B5EF4-FFF2-40B4-BE49-F238E27FC236}">
                <a16:creationId xmlns:a16="http://schemas.microsoft.com/office/drawing/2014/main" id="{09715618-B682-2544-A509-BF6E5111C7E5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2" name="Freeform 34">
            <a:extLst>
              <a:ext uri="{FF2B5EF4-FFF2-40B4-BE49-F238E27FC236}">
                <a16:creationId xmlns:a16="http://schemas.microsoft.com/office/drawing/2014/main" id="{0D34BA3E-830F-ED43-BD48-7EE4CEA86258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3" name="Rectangle 35">
            <a:extLst>
              <a:ext uri="{FF2B5EF4-FFF2-40B4-BE49-F238E27FC236}">
                <a16:creationId xmlns:a16="http://schemas.microsoft.com/office/drawing/2014/main" id="{4C789223-3414-0F40-9556-27D10615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50" name="Line 42">
            <a:extLst>
              <a:ext uri="{FF2B5EF4-FFF2-40B4-BE49-F238E27FC236}">
                <a16:creationId xmlns:a16="http://schemas.microsoft.com/office/drawing/2014/main" id="{BBF2D19A-C5EA-A344-B310-E11F95708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51" name="Line 43">
            <a:extLst>
              <a:ext uri="{FF2B5EF4-FFF2-40B4-BE49-F238E27FC236}">
                <a16:creationId xmlns:a16="http://schemas.microsoft.com/office/drawing/2014/main" id="{9963066E-491A-D640-8514-C152040D7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52" name="Group 44">
            <a:extLst>
              <a:ext uri="{FF2B5EF4-FFF2-40B4-BE49-F238E27FC236}">
                <a16:creationId xmlns:a16="http://schemas.microsoft.com/office/drawing/2014/main" id="{A11E7387-7EB6-A244-8112-2FC27225177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94253" name="Object 45">
              <a:extLst>
                <a:ext uri="{FF2B5EF4-FFF2-40B4-BE49-F238E27FC236}">
                  <a16:creationId xmlns:a16="http://schemas.microsoft.com/office/drawing/2014/main" id="{9312AF0F-DBAC-8A42-8030-22A44E4054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8" name="Equation" r:id="rId25" imgW="15506700" imgH="10236200" progId="Equation.3">
                    <p:embed/>
                  </p:oleObj>
                </mc:Choice>
                <mc:Fallback>
                  <p:oleObj name="Equation" r:id="rId25" imgW="15506700" imgH="10236200" progId="Equation.3">
                    <p:embed/>
                    <p:pic>
                      <p:nvPicPr>
                        <p:cNvPr id="0" name="Object 4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54" name="Line 46">
              <a:extLst>
                <a:ext uri="{FF2B5EF4-FFF2-40B4-BE49-F238E27FC236}">
                  <a16:creationId xmlns:a16="http://schemas.microsoft.com/office/drawing/2014/main" id="{563C4544-E466-1F45-B1CD-4E290FB9E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4255" name="Object 47">
            <a:extLst>
              <a:ext uri="{FF2B5EF4-FFF2-40B4-BE49-F238E27FC236}">
                <a16:creationId xmlns:a16="http://schemas.microsoft.com/office/drawing/2014/main" id="{861107D8-DC51-C94C-A477-4051CE2C7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9" name="Equation" r:id="rId26" imgW="9652000" imgH="10820400" progId="Equation.3">
                  <p:embed/>
                </p:oleObj>
              </mc:Choice>
              <mc:Fallback>
                <p:oleObj name="Equation" r:id="rId26" imgW="9652000" imgH="10820400" progId="Equation.3">
                  <p:embed/>
                  <p:pic>
                    <p:nvPicPr>
                      <p:cNvPr id="0" name="Object 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6" name="Object 48">
            <a:extLst>
              <a:ext uri="{FF2B5EF4-FFF2-40B4-BE49-F238E27FC236}">
                <a16:creationId xmlns:a16="http://schemas.microsoft.com/office/drawing/2014/main" id="{5291B7A2-3E4F-334E-A9E5-A16F34A07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447800"/>
          <a:ext cx="520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0" name="Equation" r:id="rId28" imgW="5854700" imgH="4978400" progId="Equation.3">
                  <p:embed/>
                </p:oleObj>
              </mc:Choice>
              <mc:Fallback>
                <p:oleObj name="Equation" r:id="rId28" imgW="5854700" imgH="49784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520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58" name="Text Box 50">
            <a:extLst>
              <a:ext uri="{FF2B5EF4-FFF2-40B4-BE49-F238E27FC236}">
                <a16:creationId xmlns:a16="http://schemas.microsoft.com/office/drawing/2014/main" id="{AD8AF249-684F-5948-904C-95BADA956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0"/>
            <a:ext cx="467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Another Rejection Case</a:t>
            </a:r>
          </a:p>
        </p:txBody>
      </p:sp>
      <p:sp>
        <p:nvSpPr>
          <p:cNvPr id="94260" name="Text Box 52">
            <a:extLst>
              <a:ext uri="{FF2B5EF4-FFF2-40B4-BE49-F238E27FC236}">
                <a16:creationId xmlns:a16="http://schemas.microsoft.com/office/drawing/2014/main" id="{B244786C-E2B4-4440-AC7E-D3FFE9B4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838200"/>
            <a:ext cx="282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Tape is empty</a:t>
            </a:r>
          </a:p>
        </p:txBody>
      </p:sp>
      <p:sp>
        <p:nvSpPr>
          <p:cNvPr id="94261" name="Text Box 53">
            <a:extLst>
              <a:ext uri="{FF2B5EF4-FFF2-40B4-BE49-F238E27FC236}">
                <a16:creationId xmlns:a16="http://schemas.microsoft.com/office/drawing/2014/main" id="{3299F75B-51A9-E44A-87DA-3C77A533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reject</a:t>
            </a:r>
          </a:p>
        </p:txBody>
      </p:sp>
      <p:sp>
        <p:nvSpPr>
          <p:cNvPr id="94262" name="Text Box 54">
            <a:extLst>
              <a:ext uri="{FF2B5EF4-FFF2-40B4-BE49-F238E27FC236}">
                <a16:creationId xmlns:a16="http://schemas.microsoft.com/office/drawing/2014/main" id="{62A83118-E158-2E4D-8A46-36BE53A3D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294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99D4224-985C-714C-ABC2-6D7B45B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76FB-58B5-B942-9970-02D46EE1980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C3F491F0-FDC1-FD4C-B9A4-72EB3B445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40331" name="Text Box 43">
            <a:extLst>
              <a:ext uri="{FF2B5EF4-FFF2-40B4-BE49-F238E27FC236}">
                <a16:creationId xmlns:a16="http://schemas.microsoft.com/office/drawing/2014/main" id="{CE4F3629-4E7F-9D42-8D0D-689492786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30200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Language Accepted:</a:t>
            </a:r>
          </a:p>
        </p:txBody>
      </p:sp>
      <p:graphicFrame>
        <p:nvGraphicFramePr>
          <p:cNvPr id="140332" name="Object 44">
            <a:extLst>
              <a:ext uri="{FF2B5EF4-FFF2-40B4-BE49-F238E27FC236}">
                <a16:creationId xmlns:a16="http://schemas.microsoft.com/office/drawing/2014/main" id="{3893745D-C910-DC43-A1E7-5A6F0F90D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04800"/>
          <a:ext cx="22796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89" name="Equation" r:id="rId3" imgW="17259300" imgH="4978400" progId="Equation.3">
                  <p:embed/>
                </p:oleObj>
              </mc:Choice>
              <mc:Fallback>
                <p:oleObj name="Equation" r:id="rId3" imgW="17259300" imgH="4978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"/>
                        <a:ext cx="22796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33" name="Oval 45">
            <a:extLst>
              <a:ext uri="{FF2B5EF4-FFF2-40B4-BE49-F238E27FC236}">
                <a16:creationId xmlns:a16="http://schemas.microsoft.com/office/drawing/2014/main" id="{CA091F01-E596-E942-B596-CEBC110E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4" name="Oval 46">
            <a:extLst>
              <a:ext uri="{FF2B5EF4-FFF2-40B4-BE49-F238E27FC236}">
                <a16:creationId xmlns:a16="http://schemas.microsoft.com/office/drawing/2014/main" id="{46FFC9CE-7F2F-D84A-8653-446B57878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5" name="Oval 47">
            <a:extLst>
              <a:ext uri="{FF2B5EF4-FFF2-40B4-BE49-F238E27FC236}">
                <a16:creationId xmlns:a16="http://schemas.microsoft.com/office/drawing/2014/main" id="{249F0C0B-8AA8-C246-8C38-B574C14C4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6" name="Oval 48">
            <a:extLst>
              <a:ext uri="{FF2B5EF4-FFF2-40B4-BE49-F238E27FC236}">
                <a16:creationId xmlns:a16="http://schemas.microsoft.com/office/drawing/2014/main" id="{20B7E6AF-CE0B-3944-9E7D-EBBEDF02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7" name="Oval 49">
            <a:extLst>
              <a:ext uri="{FF2B5EF4-FFF2-40B4-BE49-F238E27FC236}">
                <a16:creationId xmlns:a16="http://schemas.microsoft.com/office/drawing/2014/main" id="{ADA36541-0E77-D244-85FE-BCF2694E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51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8" name="Line 50">
            <a:extLst>
              <a:ext uri="{FF2B5EF4-FFF2-40B4-BE49-F238E27FC236}">
                <a16:creationId xmlns:a16="http://schemas.microsoft.com/office/drawing/2014/main" id="{7362540B-38AD-AF45-ABAD-8DD1E0D01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30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9" name="Line 51">
            <a:extLst>
              <a:ext uri="{FF2B5EF4-FFF2-40B4-BE49-F238E27FC236}">
                <a16:creationId xmlns:a16="http://schemas.microsoft.com/office/drawing/2014/main" id="{FB61E033-F017-B54C-8E3F-7E079017A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0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40" name="Line 52">
            <a:extLst>
              <a:ext uri="{FF2B5EF4-FFF2-40B4-BE49-F238E27FC236}">
                <a16:creationId xmlns:a16="http://schemas.microsoft.com/office/drawing/2014/main" id="{9869AEBB-C935-254E-B279-8636DEA63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30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41" name="Line 53">
            <a:extLst>
              <a:ext uri="{FF2B5EF4-FFF2-40B4-BE49-F238E27FC236}">
                <a16:creationId xmlns:a16="http://schemas.microsoft.com/office/drawing/2014/main" id="{1C35264A-80B3-4841-88B5-BED2C86D6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30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42" name="Object 54">
            <a:extLst>
              <a:ext uri="{FF2B5EF4-FFF2-40B4-BE49-F238E27FC236}">
                <a16:creationId xmlns:a16="http://schemas.microsoft.com/office/drawing/2014/main" id="{606C36F9-9995-0541-A841-A22C6867E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00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0" name="Equation" r:id="rId5" imgW="9652000" imgH="10820400" progId="Equation.3">
                  <p:embed/>
                </p:oleObj>
              </mc:Choice>
              <mc:Fallback>
                <p:oleObj name="Equation" r:id="rId5" imgW="9652000" imgH="108204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0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43" name="Oval 55">
            <a:extLst>
              <a:ext uri="{FF2B5EF4-FFF2-40B4-BE49-F238E27FC236}">
                <a16:creationId xmlns:a16="http://schemas.microsoft.com/office/drawing/2014/main" id="{D26347D2-CCFB-254D-9A0C-3EE2652A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44" name="Object 56">
            <a:extLst>
              <a:ext uri="{FF2B5EF4-FFF2-40B4-BE49-F238E27FC236}">
                <a16:creationId xmlns:a16="http://schemas.microsoft.com/office/drawing/2014/main" id="{7C822FD5-F1A0-E144-95A5-16C5DDB79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5003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1" name="Equation" r:id="rId7" imgW="7899400" imgH="10820400" progId="Equation.3">
                  <p:embed/>
                </p:oleObj>
              </mc:Choice>
              <mc:Fallback>
                <p:oleObj name="Equation" r:id="rId7" imgW="7899400" imgH="108204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003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5" name="Object 57">
            <a:extLst>
              <a:ext uri="{FF2B5EF4-FFF2-40B4-BE49-F238E27FC236}">
                <a16:creationId xmlns:a16="http://schemas.microsoft.com/office/drawing/2014/main" id="{144D518F-A2FA-1A4F-91C1-C42C63180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5003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2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003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6" name="Object 58">
            <a:extLst>
              <a:ext uri="{FF2B5EF4-FFF2-40B4-BE49-F238E27FC236}">
                <a16:creationId xmlns:a16="http://schemas.microsoft.com/office/drawing/2014/main" id="{557F7994-6FA6-394A-8531-48D60A710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5003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3" name="Equation" r:id="rId11" imgW="9067800" imgH="10820400" progId="Equation.3">
                  <p:embed/>
                </p:oleObj>
              </mc:Choice>
              <mc:Fallback>
                <p:oleObj name="Equation" r:id="rId11" imgW="9067800" imgH="10820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003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7" name="Object 59">
            <a:extLst>
              <a:ext uri="{FF2B5EF4-FFF2-40B4-BE49-F238E27FC236}">
                <a16:creationId xmlns:a16="http://schemas.microsoft.com/office/drawing/2014/main" id="{BCE70B4A-9726-2D43-94FA-420EA9D3E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00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4" name="Equation" r:id="rId13" imgW="9652000" imgH="10820400" progId="Equation.3">
                  <p:embed/>
                </p:oleObj>
              </mc:Choice>
              <mc:Fallback>
                <p:oleObj name="Equation" r:id="rId13" imgW="9652000" imgH="108204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0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48" name="Line 60">
            <a:extLst>
              <a:ext uri="{FF2B5EF4-FFF2-40B4-BE49-F238E27FC236}">
                <a16:creationId xmlns:a16="http://schemas.microsoft.com/office/drawing/2014/main" id="{1857A34C-CB3D-0E42-8275-345ECA378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30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49" name="Object 61">
            <a:extLst>
              <a:ext uri="{FF2B5EF4-FFF2-40B4-BE49-F238E27FC236}">
                <a16:creationId xmlns:a16="http://schemas.microsoft.com/office/drawing/2014/main" id="{91A03F0D-FAB8-7A4E-A701-E4BE133DF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5" name="Equation" r:id="rId15" imgW="6146800" imgH="6438900" progId="Equation.3">
                  <p:embed/>
                </p:oleObj>
              </mc:Choice>
              <mc:Fallback>
                <p:oleObj name="Equation" r:id="rId15" imgW="6146800" imgH="64389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0" name="Object 62">
            <a:extLst>
              <a:ext uri="{FF2B5EF4-FFF2-40B4-BE49-F238E27FC236}">
                <a16:creationId xmlns:a16="http://schemas.microsoft.com/office/drawing/2014/main" id="{DBAFF43E-54E0-E94D-B86F-165BFDB8D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6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1" name="Object 63">
            <a:extLst>
              <a:ext uri="{FF2B5EF4-FFF2-40B4-BE49-F238E27FC236}">
                <a16:creationId xmlns:a16="http://schemas.microsoft.com/office/drawing/2014/main" id="{D91402B2-C10E-4849-BF76-6AC6EC4E0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7" name="Equation" r:id="rId19" imgW="6438900" imgH="8775700" progId="Equation.3">
                  <p:embed/>
                </p:oleObj>
              </mc:Choice>
              <mc:Fallback>
                <p:oleObj name="Equation" r:id="rId19" imgW="6438900" imgH="87757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2" name="Object 64">
            <a:extLst>
              <a:ext uri="{FF2B5EF4-FFF2-40B4-BE49-F238E27FC236}">
                <a16:creationId xmlns:a16="http://schemas.microsoft.com/office/drawing/2014/main" id="{8BF59326-3008-B641-95BF-5326FCA93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8" name="Equation" r:id="rId20" imgW="6146800" imgH="6438900" progId="Equation.3">
                  <p:embed/>
                </p:oleObj>
              </mc:Choice>
              <mc:Fallback>
                <p:oleObj name="Equation" r:id="rId20" imgW="6146800" imgH="6438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53" name="Oval 65">
            <a:extLst>
              <a:ext uri="{FF2B5EF4-FFF2-40B4-BE49-F238E27FC236}">
                <a16:creationId xmlns:a16="http://schemas.microsoft.com/office/drawing/2014/main" id="{8B6191C0-23F0-DB4B-B0FD-E2B816191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721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54" name="Object 66">
            <a:extLst>
              <a:ext uri="{FF2B5EF4-FFF2-40B4-BE49-F238E27FC236}">
                <a16:creationId xmlns:a16="http://schemas.microsoft.com/office/drawing/2014/main" id="{52639768-650E-7C4B-BD9F-9BE3F65F6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721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9" name="Equation" r:id="rId21" imgW="9359900" imgH="10820400" progId="Equation.3">
                  <p:embed/>
                </p:oleObj>
              </mc:Choice>
              <mc:Fallback>
                <p:oleObj name="Equation" r:id="rId21" imgW="9359900" imgH="108204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721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5" name="Object 67">
            <a:extLst>
              <a:ext uri="{FF2B5EF4-FFF2-40B4-BE49-F238E27FC236}">
                <a16:creationId xmlns:a16="http://schemas.microsoft.com/office/drawing/2014/main" id="{52935B56-7D9D-3040-916F-227BB0D8E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546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0" name="Equation" r:id="rId23" imgW="6146800" imgH="6438900" progId="Equation.3">
                  <p:embed/>
                </p:oleObj>
              </mc:Choice>
              <mc:Fallback>
                <p:oleObj name="Equation" r:id="rId23" imgW="6146800" imgH="64389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46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6" name="Object 68">
            <a:extLst>
              <a:ext uri="{FF2B5EF4-FFF2-40B4-BE49-F238E27FC236}">
                <a16:creationId xmlns:a16="http://schemas.microsoft.com/office/drawing/2014/main" id="{0421ED78-C150-414A-8C1F-D708F409B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62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1" name="Equation" r:id="rId24" imgW="6146800" imgH="6438900" progId="Equation.3">
                  <p:embed/>
                </p:oleObj>
              </mc:Choice>
              <mc:Fallback>
                <p:oleObj name="Equation" r:id="rId24" imgW="6146800" imgH="64389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2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7" name="Object 69">
            <a:extLst>
              <a:ext uri="{FF2B5EF4-FFF2-40B4-BE49-F238E27FC236}">
                <a16:creationId xmlns:a16="http://schemas.microsoft.com/office/drawing/2014/main" id="{3E1D7168-9FDB-434A-B6DF-EA5767C9E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546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2" name="Equation" r:id="rId25" imgW="6438900" imgH="8775700" progId="Equation.3">
                  <p:embed/>
                </p:oleObj>
              </mc:Choice>
              <mc:Fallback>
                <p:oleObj name="Equation" r:id="rId25" imgW="6438900" imgH="87757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46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8" name="Object 70">
            <a:extLst>
              <a:ext uri="{FF2B5EF4-FFF2-40B4-BE49-F238E27FC236}">
                <a16:creationId xmlns:a16="http://schemas.microsoft.com/office/drawing/2014/main" id="{8EC10038-FE7A-1F47-B808-9B61BE095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470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3" name="Equation" r:id="rId26" imgW="6438900" imgH="8775700" progId="Equation.3">
                  <p:embed/>
                </p:oleObj>
              </mc:Choice>
              <mc:Fallback>
                <p:oleObj name="Equation" r:id="rId26" imgW="6438900" imgH="87757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70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59" name="Freeform 71">
            <a:extLst>
              <a:ext uri="{FF2B5EF4-FFF2-40B4-BE49-F238E27FC236}">
                <a16:creationId xmlns:a16="http://schemas.microsoft.com/office/drawing/2014/main" id="{7E6B6F4B-0088-7440-9B67-007AA5A65BB0}"/>
              </a:ext>
            </a:extLst>
          </p:cNvPr>
          <p:cNvSpPr>
            <a:spLocks/>
          </p:cNvSpPr>
          <p:nvPr/>
        </p:nvSpPr>
        <p:spPr bwMode="auto">
          <a:xfrm>
            <a:off x="5943600" y="2946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60" name="Object 72">
            <a:extLst>
              <a:ext uri="{FF2B5EF4-FFF2-40B4-BE49-F238E27FC236}">
                <a16:creationId xmlns:a16="http://schemas.microsoft.com/office/drawing/2014/main" id="{DF9A3C7B-2C05-E544-BA5D-D2E5C2106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501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4" name="Equation" r:id="rId27" imgW="15506700" imgH="10236200" progId="Equation.3">
                  <p:embed/>
                </p:oleObj>
              </mc:Choice>
              <mc:Fallback>
                <p:oleObj name="Equation" r:id="rId27" imgW="15506700" imgH="102362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501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61" name="Line 73">
            <a:extLst>
              <a:ext uri="{FF2B5EF4-FFF2-40B4-BE49-F238E27FC236}">
                <a16:creationId xmlns:a16="http://schemas.microsoft.com/office/drawing/2014/main" id="{2841804F-A429-0043-812E-455F8C880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241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62" name="Freeform 74">
            <a:extLst>
              <a:ext uri="{FF2B5EF4-FFF2-40B4-BE49-F238E27FC236}">
                <a16:creationId xmlns:a16="http://schemas.microsoft.com/office/drawing/2014/main" id="{F83A5B86-6980-3244-B408-779B3AB94C51}"/>
              </a:ext>
            </a:extLst>
          </p:cNvPr>
          <p:cNvSpPr>
            <a:spLocks/>
          </p:cNvSpPr>
          <p:nvPr/>
        </p:nvSpPr>
        <p:spPr bwMode="auto">
          <a:xfrm>
            <a:off x="4419600" y="4089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63" name="Freeform 75">
            <a:extLst>
              <a:ext uri="{FF2B5EF4-FFF2-40B4-BE49-F238E27FC236}">
                <a16:creationId xmlns:a16="http://schemas.microsoft.com/office/drawing/2014/main" id="{CE4A1ED2-AA8A-6A48-B627-28468E44EAA2}"/>
              </a:ext>
            </a:extLst>
          </p:cNvPr>
          <p:cNvSpPr>
            <a:spLocks/>
          </p:cNvSpPr>
          <p:nvPr/>
        </p:nvSpPr>
        <p:spPr bwMode="auto">
          <a:xfrm>
            <a:off x="3124200" y="3898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64" name="Freeform 76">
            <a:extLst>
              <a:ext uri="{FF2B5EF4-FFF2-40B4-BE49-F238E27FC236}">
                <a16:creationId xmlns:a16="http://schemas.microsoft.com/office/drawing/2014/main" id="{E24E5C36-1205-124B-9675-1C9251D967FC}"/>
              </a:ext>
            </a:extLst>
          </p:cNvPr>
          <p:cNvSpPr>
            <a:spLocks/>
          </p:cNvSpPr>
          <p:nvPr/>
        </p:nvSpPr>
        <p:spPr bwMode="auto">
          <a:xfrm>
            <a:off x="1828800" y="3276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365" name="Group 77">
            <a:extLst>
              <a:ext uri="{FF2B5EF4-FFF2-40B4-BE49-F238E27FC236}">
                <a16:creationId xmlns:a16="http://schemas.microsoft.com/office/drawing/2014/main" id="{8D213F3D-306B-8943-B77C-011E03F2D13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241800"/>
            <a:ext cx="900113" cy="609600"/>
            <a:chOff x="4224" y="1824"/>
            <a:chExt cx="567" cy="384"/>
          </a:xfrm>
        </p:grpSpPr>
        <p:graphicFrame>
          <p:nvGraphicFramePr>
            <p:cNvPr id="140366" name="Object 78">
              <a:extLst>
                <a:ext uri="{FF2B5EF4-FFF2-40B4-BE49-F238E27FC236}">
                  <a16:creationId xmlns:a16="http://schemas.microsoft.com/office/drawing/2014/main" id="{837D419A-EF53-F94A-8876-4CE9BA5B47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05" name="Equation" r:id="rId29" imgW="15506700" imgH="10236200" progId="Equation.3">
                    <p:embed/>
                  </p:oleObj>
                </mc:Choice>
                <mc:Fallback>
                  <p:oleObj name="Equation" r:id="rId29" imgW="15506700" imgH="102362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67" name="Line 79">
              <a:extLst>
                <a:ext uri="{FF2B5EF4-FFF2-40B4-BE49-F238E27FC236}">
                  <a16:creationId xmlns:a16="http://schemas.microsoft.com/office/drawing/2014/main" id="{9FA4036E-C5FB-144C-B0B0-260416634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B93BBEB-233E-A24E-8FE6-A8964892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B4C-A9CC-1445-BD4C-99E7075FF9B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44BFC77A-26E7-0246-A59D-AB4551391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375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To accept a string:</a:t>
            </a:r>
          </a:p>
        </p:txBody>
      </p:sp>
      <p:sp>
        <p:nvSpPr>
          <p:cNvPr id="155654" name="Text Box 6">
            <a:extLst>
              <a:ext uri="{FF2B5EF4-FFF2-40B4-BE49-F238E27FC236}">
                <a16:creationId xmlns:a16="http://schemas.microsoft.com/office/drawing/2014/main" id="{80103756-DE31-9A44-B374-0D7E940F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5940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all the input string is scanned </a:t>
            </a:r>
          </a:p>
          <a:p>
            <a:r>
              <a:rPr lang="en-US" altLang="en-US"/>
              <a:t>and the last state is accepting</a:t>
            </a:r>
          </a:p>
        </p:txBody>
      </p:sp>
      <p:sp>
        <p:nvSpPr>
          <p:cNvPr id="155655" name="Text Box 7">
            <a:extLst>
              <a:ext uri="{FF2B5EF4-FFF2-40B4-BE49-F238E27FC236}">
                <a16:creationId xmlns:a16="http://schemas.microsoft.com/office/drawing/2014/main" id="{CABBC7C4-82E8-0543-8EA9-2B8ED1F7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86200"/>
            <a:ext cx="370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To reject a string:</a:t>
            </a:r>
          </a:p>
        </p:txBody>
      </p:sp>
      <p:sp>
        <p:nvSpPr>
          <p:cNvPr id="155656" name="Text Box 8">
            <a:extLst>
              <a:ext uri="{FF2B5EF4-FFF2-40B4-BE49-F238E27FC236}">
                <a16:creationId xmlns:a16="http://schemas.microsoft.com/office/drawing/2014/main" id="{79F836A9-9964-AB4F-86F2-77C959374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48200"/>
            <a:ext cx="67500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all the input string is scanned </a:t>
            </a:r>
          </a:p>
          <a:p>
            <a:r>
              <a:rPr lang="en-US" altLang="en-US"/>
              <a:t>and the last state is non-accepting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BE11923B-CA8B-4048-AAFA-2BE78244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98E049BB-15D6-824E-8967-EB2972F2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1FC92094-F41B-B24F-84E9-D945AF0A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06D-EE04-914C-9B32-98BCC97576D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9E2C236E-75C3-1C40-850B-DA703C03C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146435" name="Oval 3">
            <a:extLst>
              <a:ext uri="{FF2B5EF4-FFF2-40B4-BE49-F238E27FC236}">
                <a16:creationId xmlns:a16="http://schemas.microsoft.com/office/drawing/2014/main" id="{13B39D4C-855C-454E-BF26-E59A57C1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" name="Oval 4">
            <a:extLst>
              <a:ext uri="{FF2B5EF4-FFF2-40B4-BE49-F238E27FC236}">
                <a16:creationId xmlns:a16="http://schemas.microsoft.com/office/drawing/2014/main" id="{FE1E249D-8C2D-E545-8FC4-AF406FF77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Oval 5">
            <a:extLst>
              <a:ext uri="{FF2B5EF4-FFF2-40B4-BE49-F238E27FC236}">
                <a16:creationId xmlns:a16="http://schemas.microsoft.com/office/drawing/2014/main" id="{79AE1BE1-E19D-8042-AFC1-655D94CD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Oval 6">
            <a:extLst>
              <a:ext uri="{FF2B5EF4-FFF2-40B4-BE49-F238E27FC236}">
                <a16:creationId xmlns:a16="http://schemas.microsoft.com/office/drawing/2014/main" id="{D78D80DA-5C69-2948-847F-382B7AB7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Oval 7">
            <a:extLst>
              <a:ext uri="{FF2B5EF4-FFF2-40B4-BE49-F238E27FC236}">
                <a16:creationId xmlns:a16="http://schemas.microsoft.com/office/drawing/2014/main" id="{4E4468DD-E582-CA4F-9951-993FA93A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Line 8">
            <a:extLst>
              <a:ext uri="{FF2B5EF4-FFF2-40B4-BE49-F238E27FC236}">
                <a16:creationId xmlns:a16="http://schemas.microsoft.com/office/drawing/2014/main" id="{3502EB6F-9BEE-344E-AB2E-AC0B526217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Line 9">
            <a:extLst>
              <a:ext uri="{FF2B5EF4-FFF2-40B4-BE49-F238E27FC236}">
                <a16:creationId xmlns:a16="http://schemas.microsoft.com/office/drawing/2014/main" id="{46F07448-1D44-4E48-8EA1-4A672251B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Line 10">
            <a:extLst>
              <a:ext uri="{FF2B5EF4-FFF2-40B4-BE49-F238E27FC236}">
                <a16:creationId xmlns:a16="http://schemas.microsoft.com/office/drawing/2014/main" id="{B8433A5E-80EF-9541-92D5-1926806EE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3" name="Line 11">
            <a:extLst>
              <a:ext uri="{FF2B5EF4-FFF2-40B4-BE49-F238E27FC236}">
                <a16:creationId xmlns:a16="http://schemas.microsoft.com/office/drawing/2014/main" id="{4B55DA48-C52B-6C46-8563-C957FB221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6444" name="Object 12">
            <a:extLst>
              <a:ext uri="{FF2B5EF4-FFF2-40B4-BE49-F238E27FC236}">
                <a16:creationId xmlns:a16="http://schemas.microsoft.com/office/drawing/2014/main" id="{03520462-1E24-E242-B2EC-AAB0657C8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0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5" name="Oval 13">
            <a:extLst>
              <a:ext uri="{FF2B5EF4-FFF2-40B4-BE49-F238E27FC236}">
                <a16:creationId xmlns:a16="http://schemas.microsoft.com/office/drawing/2014/main" id="{E9F0602C-E103-1B47-B619-3680C191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6446" name="Object 14">
            <a:extLst>
              <a:ext uri="{FF2B5EF4-FFF2-40B4-BE49-F238E27FC236}">
                <a16:creationId xmlns:a16="http://schemas.microsoft.com/office/drawing/2014/main" id="{1C0858A2-3E9C-BE4B-81E3-83E060C6E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1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7" name="Object 15">
            <a:extLst>
              <a:ext uri="{FF2B5EF4-FFF2-40B4-BE49-F238E27FC236}">
                <a16:creationId xmlns:a16="http://schemas.microsoft.com/office/drawing/2014/main" id="{5343487F-CA27-2E49-8972-A2EECAF11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2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8" name="Object 16">
            <a:extLst>
              <a:ext uri="{FF2B5EF4-FFF2-40B4-BE49-F238E27FC236}">
                <a16:creationId xmlns:a16="http://schemas.microsoft.com/office/drawing/2014/main" id="{62E78CE7-F9E5-4540-8883-52AB3FA45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3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9" name="Object 17">
            <a:extLst>
              <a:ext uri="{FF2B5EF4-FFF2-40B4-BE49-F238E27FC236}">
                <a16:creationId xmlns:a16="http://schemas.microsoft.com/office/drawing/2014/main" id="{B49AB8E6-54EA-474B-90C6-03FBCCEEB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4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0" name="Line 18">
            <a:extLst>
              <a:ext uri="{FF2B5EF4-FFF2-40B4-BE49-F238E27FC236}">
                <a16:creationId xmlns:a16="http://schemas.microsoft.com/office/drawing/2014/main" id="{6F478134-E7ED-7E46-88BA-BC23BF76F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6451" name="Object 19">
            <a:extLst>
              <a:ext uri="{FF2B5EF4-FFF2-40B4-BE49-F238E27FC236}">
                <a16:creationId xmlns:a16="http://schemas.microsoft.com/office/drawing/2014/main" id="{28531C0B-C57B-5C4F-8C5B-369419C7A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5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2" name="Object 20">
            <a:extLst>
              <a:ext uri="{FF2B5EF4-FFF2-40B4-BE49-F238E27FC236}">
                <a16:creationId xmlns:a16="http://schemas.microsoft.com/office/drawing/2014/main" id="{E948A163-1071-BE45-B67B-81C3F03F3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6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3" name="Object 21">
            <a:extLst>
              <a:ext uri="{FF2B5EF4-FFF2-40B4-BE49-F238E27FC236}">
                <a16:creationId xmlns:a16="http://schemas.microsoft.com/office/drawing/2014/main" id="{90115459-E4C7-BD4A-8FF0-93CCB4201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7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4" name="Object 22">
            <a:extLst>
              <a:ext uri="{FF2B5EF4-FFF2-40B4-BE49-F238E27FC236}">
                <a16:creationId xmlns:a16="http://schemas.microsoft.com/office/drawing/2014/main" id="{7E22BB9C-9853-EB45-8CC0-452BA1295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8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5" name="Oval 23">
            <a:extLst>
              <a:ext uri="{FF2B5EF4-FFF2-40B4-BE49-F238E27FC236}">
                <a16:creationId xmlns:a16="http://schemas.microsoft.com/office/drawing/2014/main" id="{32231E0C-3430-7E48-BA58-9490D2951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6456" name="Object 24">
            <a:extLst>
              <a:ext uri="{FF2B5EF4-FFF2-40B4-BE49-F238E27FC236}">
                <a16:creationId xmlns:a16="http://schemas.microsoft.com/office/drawing/2014/main" id="{74BABDB3-EF43-F44A-9D89-E6E7B9A7F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9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7" name="Object 25">
            <a:extLst>
              <a:ext uri="{FF2B5EF4-FFF2-40B4-BE49-F238E27FC236}">
                <a16:creationId xmlns:a16="http://schemas.microsoft.com/office/drawing/2014/main" id="{F5DECC6D-68E2-544F-A641-9118A090E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0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8" name="Object 26">
            <a:extLst>
              <a:ext uri="{FF2B5EF4-FFF2-40B4-BE49-F238E27FC236}">
                <a16:creationId xmlns:a16="http://schemas.microsoft.com/office/drawing/2014/main" id="{4EC7BB06-DF72-AF45-A98F-73F1AC23A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1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9" name="Object 27">
            <a:extLst>
              <a:ext uri="{FF2B5EF4-FFF2-40B4-BE49-F238E27FC236}">
                <a16:creationId xmlns:a16="http://schemas.microsoft.com/office/drawing/2014/main" id="{B21C0D83-9896-184E-A1EB-C8820D1088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2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0" name="Object 28">
            <a:extLst>
              <a:ext uri="{FF2B5EF4-FFF2-40B4-BE49-F238E27FC236}">
                <a16:creationId xmlns:a16="http://schemas.microsoft.com/office/drawing/2014/main" id="{4590198E-2A00-2543-9FF7-868CEBA52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3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1" name="Freeform 29">
            <a:extLst>
              <a:ext uri="{FF2B5EF4-FFF2-40B4-BE49-F238E27FC236}">
                <a16:creationId xmlns:a16="http://schemas.microsoft.com/office/drawing/2014/main" id="{378BBF6B-C6FE-CD44-A868-E140EFE64D87}"/>
              </a:ext>
            </a:extLst>
          </p:cNvPr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6462" name="Object 30">
            <a:extLst>
              <a:ext uri="{FF2B5EF4-FFF2-40B4-BE49-F238E27FC236}">
                <a16:creationId xmlns:a16="http://schemas.microsoft.com/office/drawing/2014/main" id="{339EB855-A2B8-2341-AF3D-7765BEBCF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4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3" name="Line 31">
            <a:extLst>
              <a:ext uri="{FF2B5EF4-FFF2-40B4-BE49-F238E27FC236}">
                <a16:creationId xmlns:a16="http://schemas.microsoft.com/office/drawing/2014/main" id="{58612DF7-4CF2-1F41-AC9A-247DFB8BF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4" name="Freeform 32">
            <a:extLst>
              <a:ext uri="{FF2B5EF4-FFF2-40B4-BE49-F238E27FC236}">
                <a16:creationId xmlns:a16="http://schemas.microsoft.com/office/drawing/2014/main" id="{8372A094-1D67-1342-B5E5-B615A29A431D}"/>
              </a:ext>
            </a:extLst>
          </p:cNvPr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5" name="Freeform 33">
            <a:extLst>
              <a:ext uri="{FF2B5EF4-FFF2-40B4-BE49-F238E27FC236}">
                <a16:creationId xmlns:a16="http://schemas.microsoft.com/office/drawing/2014/main" id="{F5272D92-9166-E742-BB4C-5F1061472079}"/>
              </a:ext>
            </a:extLst>
          </p:cNvPr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6" name="Freeform 34">
            <a:extLst>
              <a:ext uri="{FF2B5EF4-FFF2-40B4-BE49-F238E27FC236}">
                <a16:creationId xmlns:a16="http://schemas.microsoft.com/office/drawing/2014/main" id="{E38FFF44-FEA6-0548-A2AC-384FEED99005}"/>
              </a:ext>
            </a:extLst>
          </p:cNvPr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467" name="Group 35">
            <a:extLst>
              <a:ext uri="{FF2B5EF4-FFF2-40B4-BE49-F238E27FC236}">
                <a16:creationId xmlns:a16="http://schemas.microsoft.com/office/drawing/2014/main" id="{DE57EE20-DB91-FB48-8448-3C8CC76F00D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146468" name="Object 36">
              <a:extLst>
                <a:ext uri="{FF2B5EF4-FFF2-40B4-BE49-F238E27FC236}">
                  <a16:creationId xmlns:a16="http://schemas.microsoft.com/office/drawing/2014/main" id="{6D5675BC-A8F1-014A-B118-84970B5A5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15" name="Equation" r:id="rId27" imgW="15506700" imgH="10236200" progId="Equation.3">
                    <p:embed/>
                  </p:oleObj>
                </mc:Choice>
                <mc:Fallback>
                  <p:oleObj name="Equation" r:id="rId27" imgW="15506700" imgH="10236200" progId="Equation.3">
                    <p:embed/>
                    <p:pic>
                      <p:nvPicPr>
                        <p:cNvPr id="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69" name="Line 37">
              <a:extLst>
                <a:ext uri="{FF2B5EF4-FFF2-40B4-BE49-F238E27FC236}">
                  <a16:creationId xmlns:a16="http://schemas.microsoft.com/office/drawing/2014/main" id="{3F6C68DE-4605-4B4E-9EAF-26A263F56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6470" name="Object 38">
            <a:extLst>
              <a:ext uri="{FF2B5EF4-FFF2-40B4-BE49-F238E27FC236}">
                <a16:creationId xmlns:a16="http://schemas.microsoft.com/office/drawing/2014/main" id="{F59AFD87-FE5E-DF4C-87BB-3B01CB416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47800"/>
          <a:ext cx="3810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6" name="Equation" r:id="rId28" imgW="26035000" imgH="4978400" progId="Equation.3">
                  <p:embed/>
                </p:oleObj>
              </mc:Choice>
              <mc:Fallback>
                <p:oleObj name="Equation" r:id="rId28" imgW="26035000" imgH="4978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3810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73" name="Text Box 41">
            <a:extLst>
              <a:ext uri="{FF2B5EF4-FFF2-40B4-BE49-F238E27FC236}">
                <a16:creationId xmlns:a16="http://schemas.microsoft.com/office/drawing/2014/main" id="{81253564-E8A3-E749-9B9F-7C86E0B0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146474" name="Oval 42">
            <a:extLst>
              <a:ext uri="{FF2B5EF4-FFF2-40B4-BE49-F238E27FC236}">
                <a16:creationId xmlns:a16="http://schemas.microsoft.com/office/drawing/2014/main" id="{AC189D66-47B7-3848-A51E-389D3BC7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5" name="Oval 43">
            <a:extLst>
              <a:ext uri="{FF2B5EF4-FFF2-40B4-BE49-F238E27FC236}">
                <a16:creationId xmlns:a16="http://schemas.microsoft.com/office/drawing/2014/main" id="{14E49872-6FA3-3540-A69A-09CDC2BD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6" name="Text Box 44">
            <a:extLst>
              <a:ext uri="{FF2B5EF4-FFF2-40B4-BE49-F238E27FC236}">
                <a16:creationId xmlns:a16="http://schemas.microsoft.com/office/drawing/2014/main" id="{DC9D31A4-BA1C-1A4F-94FC-ED863AAA8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146477" name="Text Box 45">
            <a:extLst>
              <a:ext uri="{FF2B5EF4-FFF2-40B4-BE49-F238E27FC236}">
                <a16:creationId xmlns:a16="http://schemas.microsoft.com/office/drawing/2014/main" id="{4FFDEAA5-B0CA-454F-A56D-50A4E8FBD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864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146478" name="Rectangle 46">
            <a:extLst>
              <a:ext uri="{FF2B5EF4-FFF2-40B4-BE49-F238E27FC236}">
                <a16:creationId xmlns:a16="http://schemas.microsoft.com/office/drawing/2014/main" id="{B080BB53-F7E4-9841-807B-A91A22257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1">
            <a:extLst>
              <a:ext uri="{FF2B5EF4-FFF2-40B4-BE49-F238E27FC236}">
                <a16:creationId xmlns:a16="http://schemas.microsoft.com/office/drawing/2014/main" id="{DDC57226-94C4-4244-ABC9-D0DD6643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37683AA5-54B0-524B-9B5C-5EA7B503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08FDF5D5-9B1F-4A43-8C48-32194793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9D95-DEAD-6243-BE08-1768C151248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DF83052-587F-F249-9B2A-440F44E3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Line 5">
            <a:extLst>
              <a:ext uri="{FF2B5EF4-FFF2-40B4-BE49-F238E27FC236}">
                <a16:creationId xmlns:a16="http://schemas.microsoft.com/office/drawing/2014/main" id="{309F960E-4E08-2D4A-9B98-E32F90984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08194632-6382-4E4C-8D8D-91476224E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447800"/>
          <a:ext cx="520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25" name="Equation" r:id="rId3" imgW="5854700" imgH="4978400" progId="Equation.3">
                  <p:embed/>
                </p:oleObj>
              </mc:Choice>
              <mc:Fallback>
                <p:oleObj name="Equation" r:id="rId3" imgW="58547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520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3" name="Text Box 7">
            <a:extLst>
              <a:ext uri="{FF2B5EF4-FFF2-40B4-BE49-F238E27FC236}">
                <a16:creationId xmlns:a16="http://schemas.microsoft.com/office/drawing/2014/main" id="{F4195DA1-CC8A-BB43-8F2D-D21A1F191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762000"/>
            <a:ext cx="2420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Empty Tape</a:t>
            </a:r>
          </a:p>
        </p:txBody>
      </p:sp>
      <p:sp>
        <p:nvSpPr>
          <p:cNvPr id="147464" name="Oval 8">
            <a:extLst>
              <a:ext uri="{FF2B5EF4-FFF2-40B4-BE49-F238E27FC236}">
                <a16:creationId xmlns:a16="http://schemas.microsoft.com/office/drawing/2014/main" id="{34763F5C-2043-4C45-8064-A7BB7852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Oval 9">
            <a:extLst>
              <a:ext uri="{FF2B5EF4-FFF2-40B4-BE49-F238E27FC236}">
                <a16:creationId xmlns:a16="http://schemas.microsoft.com/office/drawing/2014/main" id="{BFADA0B8-9447-F549-8E82-638BAF12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6" name="Oval 10">
            <a:extLst>
              <a:ext uri="{FF2B5EF4-FFF2-40B4-BE49-F238E27FC236}">
                <a16:creationId xmlns:a16="http://schemas.microsoft.com/office/drawing/2014/main" id="{84A4FF2C-B7F1-724F-8114-A8788D38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7" name="Oval 11">
            <a:extLst>
              <a:ext uri="{FF2B5EF4-FFF2-40B4-BE49-F238E27FC236}">
                <a16:creationId xmlns:a16="http://schemas.microsoft.com/office/drawing/2014/main" id="{5133FBAE-A201-CE4F-B997-BBC7BE7E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8" name="Oval 12">
            <a:extLst>
              <a:ext uri="{FF2B5EF4-FFF2-40B4-BE49-F238E27FC236}">
                <a16:creationId xmlns:a16="http://schemas.microsoft.com/office/drawing/2014/main" id="{72F22179-BB0E-B14E-AFC7-A9CD2F56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9" name="Line 13">
            <a:extLst>
              <a:ext uri="{FF2B5EF4-FFF2-40B4-BE49-F238E27FC236}">
                <a16:creationId xmlns:a16="http://schemas.microsoft.com/office/drawing/2014/main" id="{9D58DC78-7848-5245-B5FC-24DE2C6F0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0" name="Line 14">
            <a:extLst>
              <a:ext uri="{FF2B5EF4-FFF2-40B4-BE49-F238E27FC236}">
                <a16:creationId xmlns:a16="http://schemas.microsoft.com/office/drawing/2014/main" id="{10F012F4-CC7F-A443-88A1-FEF5A3D98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1" name="Line 15">
            <a:extLst>
              <a:ext uri="{FF2B5EF4-FFF2-40B4-BE49-F238E27FC236}">
                <a16:creationId xmlns:a16="http://schemas.microsoft.com/office/drawing/2014/main" id="{7ED50FB4-FD91-F24A-B272-D0243EEDE4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2" name="Line 16">
            <a:extLst>
              <a:ext uri="{FF2B5EF4-FFF2-40B4-BE49-F238E27FC236}">
                <a16:creationId xmlns:a16="http://schemas.microsoft.com/office/drawing/2014/main" id="{EBBF4820-1895-324E-A26E-68D15D259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7473" name="Object 17">
            <a:extLst>
              <a:ext uri="{FF2B5EF4-FFF2-40B4-BE49-F238E27FC236}">
                <a16:creationId xmlns:a16="http://schemas.microsoft.com/office/drawing/2014/main" id="{4160B992-5887-D245-9E98-FD4A27EE5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26" name="Equation" r:id="rId5" imgW="9652000" imgH="10820400" progId="Equation.3">
                  <p:embed/>
                </p:oleObj>
              </mc:Choice>
              <mc:Fallback>
                <p:oleObj name="Equation" r:id="rId5" imgW="96520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4" name="Oval 18">
            <a:extLst>
              <a:ext uri="{FF2B5EF4-FFF2-40B4-BE49-F238E27FC236}">
                <a16:creationId xmlns:a16="http://schemas.microsoft.com/office/drawing/2014/main" id="{A76D5A87-EC14-5A41-B107-64A7E7C7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7475" name="Object 19">
            <a:extLst>
              <a:ext uri="{FF2B5EF4-FFF2-40B4-BE49-F238E27FC236}">
                <a16:creationId xmlns:a16="http://schemas.microsoft.com/office/drawing/2014/main" id="{31DB1C9B-0022-0142-BD24-52173F735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27" name="Equation" r:id="rId7" imgW="7899400" imgH="10820400" progId="Equation.3">
                  <p:embed/>
                </p:oleObj>
              </mc:Choice>
              <mc:Fallback>
                <p:oleObj name="Equation" r:id="rId7" imgW="7899400" imgH="108204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6" name="Object 20">
            <a:extLst>
              <a:ext uri="{FF2B5EF4-FFF2-40B4-BE49-F238E27FC236}">
                <a16:creationId xmlns:a16="http://schemas.microsoft.com/office/drawing/2014/main" id="{34C8D6F9-90B5-484E-B13F-81610AED5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28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7" name="Object 21">
            <a:extLst>
              <a:ext uri="{FF2B5EF4-FFF2-40B4-BE49-F238E27FC236}">
                <a16:creationId xmlns:a16="http://schemas.microsoft.com/office/drawing/2014/main" id="{7C8AC731-9446-C240-AA95-7ED02C9F5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29" name="Equation" r:id="rId11" imgW="9067800" imgH="10820400" progId="Equation.3">
                  <p:embed/>
                </p:oleObj>
              </mc:Choice>
              <mc:Fallback>
                <p:oleObj name="Equation" r:id="rId11" imgW="9067800" imgH="108204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8" name="Object 22">
            <a:extLst>
              <a:ext uri="{FF2B5EF4-FFF2-40B4-BE49-F238E27FC236}">
                <a16:creationId xmlns:a16="http://schemas.microsoft.com/office/drawing/2014/main" id="{8A9DD64A-DEC9-6349-A682-D7CA616CF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0" name="Equation" r:id="rId13" imgW="9652000" imgH="10820400" progId="Equation.3">
                  <p:embed/>
                </p:oleObj>
              </mc:Choice>
              <mc:Fallback>
                <p:oleObj name="Equation" r:id="rId13" imgW="9652000" imgH="108204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9" name="Line 23">
            <a:extLst>
              <a:ext uri="{FF2B5EF4-FFF2-40B4-BE49-F238E27FC236}">
                <a16:creationId xmlns:a16="http://schemas.microsoft.com/office/drawing/2014/main" id="{510E9A56-D7E6-6945-ADEE-DF25F0230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7480" name="Object 24">
            <a:extLst>
              <a:ext uri="{FF2B5EF4-FFF2-40B4-BE49-F238E27FC236}">
                <a16:creationId xmlns:a16="http://schemas.microsoft.com/office/drawing/2014/main" id="{26D8D310-4DDF-D640-88D9-A8F61A028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1" name="Equation" r:id="rId15" imgW="6146800" imgH="6438900" progId="Equation.3">
                  <p:embed/>
                </p:oleObj>
              </mc:Choice>
              <mc:Fallback>
                <p:oleObj name="Equation" r:id="rId15" imgW="6146800" imgH="64389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1" name="Object 25">
            <a:extLst>
              <a:ext uri="{FF2B5EF4-FFF2-40B4-BE49-F238E27FC236}">
                <a16:creationId xmlns:a16="http://schemas.microsoft.com/office/drawing/2014/main" id="{C8644921-4641-C845-AA30-C82E19FA6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2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2" name="Object 26">
            <a:extLst>
              <a:ext uri="{FF2B5EF4-FFF2-40B4-BE49-F238E27FC236}">
                <a16:creationId xmlns:a16="http://schemas.microsoft.com/office/drawing/2014/main" id="{58956CB8-9ACD-584F-BE6C-56234CE84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3" name="Equation" r:id="rId19" imgW="6438900" imgH="8775700" progId="Equation.3">
                  <p:embed/>
                </p:oleObj>
              </mc:Choice>
              <mc:Fallback>
                <p:oleObj name="Equation" r:id="rId19" imgW="6438900" imgH="87757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3" name="Object 27">
            <a:extLst>
              <a:ext uri="{FF2B5EF4-FFF2-40B4-BE49-F238E27FC236}">
                <a16:creationId xmlns:a16="http://schemas.microsoft.com/office/drawing/2014/main" id="{84499B17-FDDA-324B-A6E7-6A03A78C7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4" name="Equation" r:id="rId20" imgW="6146800" imgH="6438900" progId="Equation.3">
                  <p:embed/>
                </p:oleObj>
              </mc:Choice>
              <mc:Fallback>
                <p:oleObj name="Equation" r:id="rId20" imgW="6146800" imgH="64389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4" name="Oval 28">
            <a:extLst>
              <a:ext uri="{FF2B5EF4-FFF2-40B4-BE49-F238E27FC236}">
                <a16:creationId xmlns:a16="http://schemas.microsoft.com/office/drawing/2014/main" id="{6B32D150-51BD-4B44-9C00-148B5763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7485" name="Object 29">
            <a:extLst>
              <a:ext uri="{FF2B5EF4-FFF2-40B4-BE49-F238E27FC236}">
                <a16:creationId xmlns:a16="http://schemas.microsoft.com/office/drawing/2014/main" id="{FF90BB7A-7BA4-6647-BC09-F61530DB5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5" name="Equation" r:id="rId21" imgW="9359900" imgH="10820400" progId="Equation.3">
                  <p:embed/>
                </p:oleObj>
              </mc:Choice>
              <mc:Fallback>
                <p:oleObj name="Equation" r:id="rId21" imgW="9359900" imgH="108204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6" name="Object 30">
            <a:extLst>
              <a:ext uri="{FF2B5EF4-FFF2-40B4-BE49-F238E27FC236}">
                <a16:creationId xmlns:a16="http://schemas.microsoft.com/office/drawing/2014/main" id="{D654835C-D2B3-E341-A057-7E493E0D5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6" name="Equation" r:id="rId23" imgW="6146800" imgH="6438900" progId="Equation.3">
                  <p:embed/>
                </p:oleObj>
              </mc:Choice>
              <mc:Fallback>
                <p:oleObj name="Equation" r:id="rId23" imgW="6146800" imgH="64389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7" name="Object 31">
            <a:extLst>
              <a:ext uri="{FF2B5EF4-FFF2-40B4-BE49-F238E27FC236}">
                <a16:creationId xmlns:a16="http://schemas.microsoft.com/office/drawing/2014/main" id="{E01030C9-1B8C-0644-BDE2-E5539E7F6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7" name="Equation" r:id="rId24" imgW="6146800" imgH="6438900" progId="Equation.3">
                  <p:embed/>
                </p:oleObj>
              </mc:Choice>
              <mc:Fallback>
                <p:oleObj name="Equation" r:id="rId24" imgW="6146800" imgH="64389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8" name="Object 32">
            <a:extLst>
              <a:ext uri="{FF2B5EF4-FFF2-40B4-BE49-F238E27FC236}">
                <a16:creationId xmlns:a16="http://schemas.microsoft.com/office/drawing/2014/main" id="{B9DA1488-B61D-CC4A-ACC5-88B87D3FF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8" name="Equation" r:id="rId25" imgW="6438900" imgH="8775700" progId="Equation.3">
                  <p:embed/>
                </p:oleObj>
              </mc:Choice>
              <mc:Fallback>
                <p:oleObj name="Equation" r:id="rId25" imgW="6438900" imgH="87757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9" name="Object 33">
            <a:extLst>
              <a:ext uri="{FF2B5EF4-FFF2-40B4-BE49-F238E27FC236}">
                <a16:creationId xmlns:a16="http://schemas.microsoft.com/office/drawing/2014/main" id="{3CD2D563-BB18-6F4A-B626-ACE9D50F7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9" name="Equation" r:id="rId26" imgW="6438900" imgH="8775700" progId="Equation.3">
                  <p:embed/>
                </p:oleObj>
              </mc:Choice>
              <mc:Fallback>
                <p:oleObj name="Equation" r:id="rId26" imgW="6438900" imgH="8775700" progId="Equation.3">
                  <p:embed/>
                  <p:pic>
                    <p:nvPicPr>
                      <p:cNvPr id="0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0" name="Freeform 34">
            <a:extLst>
              <a:ext uri="{FF2B5EF4-FFF2-40B4-BE49-F238E27FC236}">
                <a16:creationId xmlns:a16="http://schemas.microsoft.com/office/drawing/2014/main" id="{B4C8DB33-A5A9-F047-BB15-0EE6E0875EF1}"/>
              </a:ext>
            </a:extLst>
          </p:cNvPr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7491" name="Object 35">
            <a:extLst>
              <a:ext uri="{FF2B5EF4-FFF2-40B4-BE49-F238E27FC236}">
                <a16:creationId xmlns:a16="http://schemas.microsoft.com/office/drawing/2014/main" id="{A06B68B4-FDF8-0147-BE53-ACF74F7C2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40" name="Equation" r:id="rId27" imgW="15506700" imgH="10236200" progId="Equation.3">
                  <p:embed/>
                </p:oleObj>
              </mc:Choice>
              <mc:Fallback>
                <p:oleObj name="Equation" r:id="rId27" imgW="15506700" imgH="10236200" progId="Equation.3">
                  <p:embed/>
                  <p:pic>
                    <p:nvPicPr>
                      <p:cNvPr id="0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2" name="Line 36">
            <a:extLst>
              <a:ext uri="{FF2B5EF4-FFF2-40B4-BE49-F238E27FC236}">
                <a16:creationId xmlns:a16="http://schemas.microsoft.com/office/drawing/2014/main" id="{2060BB3F-9EF9-574B-832F-D1BA783ED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93" name="Freeform 37">
            <a:extLst>
              <a:ext uri="{FF2B5EF4-FFF2-40B4-BE49-F238E27FC236}">
                <a16:creationId xmlns:a16="http://schemas.microsoft.com/office/drawing/2014/main" id="{5882422A-1D67-EC4C-BC3F-8FB1E707DD30}"/>
              </a:ext>
            </a:extLst>
          </p:cNvPr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94" name="Freeform 38">
            <a:extLst>
              <a:ext uri="{FF2B5EF4-FFF2-40B4-BE49-F238E27FC236}">
                <a16:creationId xmlns:a16="http://schemas.microsoft.com/office/drawing/2014/main" id="{614D1319-C6D5-9A4D-A474-2C39BA7C7C57}"/>
              </a:ext>
            </a:extLst>
          </p:cNvPr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95" name="Freeform 39">
            <a:extLst>
              <a:ext uri="{FF2B5EF4-FFF2-40B4-BE49-F238E27FC236}">
                <a16:creationId xmlns:a16="http://schemas.microsoft.com/office/drawing/2014/main" id="{EF2D3468-3295-FF40-BD43-B75BD0351949}"/>
              </a:ext>
            </a:extLst>
          </p:cNvPr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496" name="Group 40">
            <a:extLst>
              <a:ext uri="{FF2B5EF4-FFF2-40B4-BE49-F238E27FC236}">
                <a16:creationId xmlns:a16="http://schemas.microsoft.com/office/drawing/2014/main" id="{886ABED0-80DC-644A-BD6C-26133EC4C77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147497" name="Object 41">
              <a:extLst>
                <a:ext uri="{FF2B5EF4-FFF2-40B4-BE49-F238E27FC236}">
                  <a16:creationId xmlns:a16="http://schemas.microsoft.com/office/drawing/2014/main" id="{EEAECF14-6B20-5E4E-AE0D-1AF4C11217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41" name="Equation" r:id="rId29" imgW="15506700" imgH="10236200" progId="Equation.3">
                    <p:embed/>
                  </p:oleObj>
                </mc:Choice>
                <mc:Fallback>
                  <p:oleObj name="Equation" r:id="rId29" imgW="15506700" imgH="10236200" progId="Equation.3">
                    <p:embed/>
                    <p:pic>
                      <p:nvPicPr>
                        <p:cNvPr id="0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98" name="Line 42">
              <a:extLst>
                <a:ext uri="{FF2B5EF4-FFF2-40B4-BE49-F238E27FC236}">
                  <a16:creationId xmlns:a16="http://schemas.microsoft.com/office/drawing/2014/main" id="{DE683557-7702-BD44-B4CD-D7E3A926C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99" name="Oval 43">
            <a:extLst>
              <a:ext uri="{FF2B5EF4-FFF2-40B4-BE49-F238E27FC236}">
                <a16:creationId xmlns:a16="http://schemas.microsoft.com/office/drawing/2014/main" id="{3F8E473B-9136-AE41-8F8F-5136D180E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500" name="Oval 44">
            <a:extLst>
              <a:ext uri="{FF2B5EF4-FFF2-40B4-BE49-F238E27FC236}">
                <a16:creationId xmlns:a16="http://schemas.microsoft.com/office/drawing/2014/main" id="{21BFEE83-A789-4744-A3F2-3DA8BBFAC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501" name="Line 45">
            <a:extLst>
              <a:ext uri="{FF2B5EF4-FFF2-40B4-BE49-F238E27FC236}">
                <a16:creationId xmlns:a16="http://schemas.microsoft.com/office/drawing/2014/main" id="{B764AE08-5065-E340-B6E8-7C662C488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502" name="Text Box 46">
            <a:extLst>
              <a:ext uri="{FF2B5EF4-FFF2-40B4-BE49-F238E27FC236}">
                <a16:creationId xmlns:a16="http://schemas.microsoft.com/office/drawing/2014/main" id="{CAFCA16C-A67B-CD4F-BE65-96F0C568C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150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</p:txBody>
      </p:sp>
      <p:sp>
        <p:nvSpPr>
          <p:cNvPr id="147503" name="Text Box 47">
            <a:extLst>
              <a:ext uri="{FF2B5EF4-FFF2-40B4-BE49-F238E27FC236}">
                <a16:creationId xmlns:a16="http://schemas.microsoft.com/office/drawing/2014/main" id="{3DA8AF30-F777-5143-8914-1D169E7CD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294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2FF289DA-A7F6-1646-9D6C-85FA381D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EAF790EE-055B-8446-A4D4-19683C43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AC521E96-BC6E-1749-B3BE-10ECD33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2509-A9D6-2147-A06D-5163E6E9853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BA5D1764-0BF0-C242-8AAB-A6DCD96CA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136220" name="Oval 28">
            <a:extLst>
              <a:ext uri="{FF2B5EF4-FFF2-40B4-BE49-F238E27FC236}">
                <a16:creationId xmlns:a16="http://schemas.microsoft.com/office/drawing/2014/main" id="{6303178A-BB34-D047-B9FB-4DD7120B8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1" name="Oval 29">
            <a:extLst>
              <a:ext uri="{FF2B5EF4-FFF2-40B4-BE49-F238E27FC236}">
                <a16:creationId xmlns:a16="http://schemas.microsoft.com/office/drawing/2014/main" id="{835BD0F3-E2E3-DA4C-8EFE-90E3D949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2" name="Oval 30">
            <a:extLst>
              <a:ext uri="{FF2B5EF4-FFF2-40B4-BE49-F238E27FC236}">
                <a16:creationId xmlns:a16="http://schemas.microsoft.com/office/drawing/2014/main" id="{31800FE7-AAF8-454B-BA69-AF4D529F4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3" name="Line 31">
            <a:extLst>
              <a:ext uri="{FF2B5EF4-FFF2-40B4-BE49-F238E27FC236}">
                <a16:creationId xmlns:a16="http://schemas.microsoft.com/office/drawing/2014/main" id="{76522FE1-919C-0540-BBE5-0C9479E8A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4" name="Oval 32">
            <a:extLst>
              <a:ext uri="{FF2B5EF4-FFF2-40B4-BE49-F238E27FC236}">
                <a16:creationId xmlns:a16="http://schemas.microsoft.com/office/drawing/2014/main" id="{947AB33E-EADC-2E41-80ED-0185F29ED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5" name="Line 33">
            <a:extLst>
              <a:ext uri="{FF2B5EF4-FFF2-40B4-BE49-F238E27FC236}">
                <a16:creationId xmlns:a16="http://schemas.microsoft.com/office/drawing/2014/main" id="{6CFBCE0F-0A80-D645-A965-D96A73F25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6" name="Line 34">
            <a:extLst>
              <a:ext uri="{FF2B5EF4-FFF2-40B4-BE49-F238E27FC236}">
                <a16:creationId xmlns:a16="http://schemas.microsoft.com/office/drawing/2014/main" id="{23656067-9412-7247-A44A-74D04C5F8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7" name="Freeform 35">
            <a:extLst>
              <a:ext uri="{FF2B5EF4-FFF2-40B4-BE49-F238E27FC236}">
                <a16:creationId xmlns:a16="http://schemas.microsoft.com/office/drawing/2014/main" id="{4A015276-5242-F44B-8687-FEDEAD88E44F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8" name="Freeform 36">
            <a:extLst>
              <a:ext uri="{FF2B5EF4-FFF2-40B4-BE49-F238E27FC236}">
                <a16:creationId xmlns:a16="http://schemas.microsoft.com/office/drawing/2014/main" id="{7CA4F5BE-E553-F249-A126-77120CF06616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6229" name="Object 37">
            <a:extLst>
              <a:ext uri="{FF2B5EF4-FFF2-40B4-BE49-F238E27FC236}">
                <a16:creationId xmlns:a16="http://schemas.microsoft.com/office/drawing/2014/main" id="{4E19276D-C5A7-9E44-A02E-05DCB0E2F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9" name="Equation" r:id="rId3" imgW="6146800" imgH="6438900" progId="Equation.3">
                  <p:embed/>
                </p:oleObj>
              </mc:Choice>
              <mc:Fallback>
                <p:oleObj name="Equation" r:id="rId3" imgW="6146800" imgH="6438900" progId="Equation.3">
                  <p:embed/>
                  <p:pic>
                    <p:nvPicPr>
                      <p:cNvPr id="0" name="Object 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0" name="Object 38">
            <a:extLst>
              <a:ext uri="{FF2B5EF4-FFF2-40B4-BE49-F238E27FC236}">
                <a16:creationId xmlns:a16="http://schemas.microsoft.com/office/drawing/2014/main" id="{1020294A-3AE8-A848-9DE2-60E87200C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0" name="Equation" r:id="rId5" imgW="6438900" imgH="8775700" progId="Equation.3">
                  <p:embed/>
                </p:oleObj>
              </mc:Choice>
              <mc:Fallback>
                <p:oleObj name="Equation" r:id="rId5" imgW="6438900" imgH="877570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1" name="Object 39">
            <a:extLst>
              <a:ext uri="{FF2B5EF4-FFF2-40B4-BE49-F238E27FC236}">
                <a16:creationId xmlns:a16="http://schemas.microsoft.com/office/drawing/2014/main" id="{7BD1DC06-C739-AE4F-9D1F-943BB808A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1" name="Equation" r:id="rId7" imgW="15506700" imgH="10236200" progId="Equation.3">
                  <p:embed/>
                </p:oleObj>
              </mc:Choice>
              <mc:Fallback>
                <p:oleObj name="Equation" r:id="rId7" imgW="15506700" imgH="10236200" progId="Equation.3">
                  <p:embed/>
                  <p:pic>
                    <p:nvPicPr>
                      <p:cNvPr id="0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2" name="Object 40">
            <a:extLst>
              <a:ext uri="{FF2B5EF4-FFF2-40B4-BE49-F238E27FC236}">
                <a16:creationId xmlns:a16="http://schemas.microsoft.com/office/drawing/2014/main" id="{00259B33-CB75-3D4E-AF2B-E540A048B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2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3" name="Object 41">
            <a:extLst>
              <a:ext uri="{FF2B5EF4-FFF2-40B4-BE49-F238E27FC236}">
                <a16:creationId xmlns:a16="http://schemas.microsoft.com/office/drawing/2014/main" id="{A20FEDB7-B5E8-E34E-B9C5-0475B37F0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3" name="Equation" r:id="rId10" imgW="9652000" imgH="10820400" progId="Equation.3">
                  <p:embed/>
                </p:oleObj>
              </mc:Choice>
              <mc:Fallback>
                <p:oleObj name="Equation" r:id="rId10" imgW="9652000" imgH="10820400" progId="Equation.3">
                  <p:embed/>
                  <p:pic>
                    <p:nvPicPr>
                      <p:cNvPr id="0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4" name="Object 42">
            <a:extLst>
              <a:ext uri="{FF2B5EF4-FFF2-40B4-BE49-F238E27FC236}">
                <a16:creationId xmlns:a16="http://schemas.microsoft.com/office/drawing/2014/main" id="{53A25BED-F286-524F-953A-5206E93A7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4" name="Equation" r:id="rId12" imgW="7899400" imgH="10820400" progId="Equation.3">
                  <p:embed/>
                </p:oleObj>
              </mc:Choice>
              <mc:Fallback>
                <p:oleObj name="Equation" r:id="rId12" imgW="7899400" imgH="1082040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5" name="Object 43">
            <a:extLst>
              <a:ext uri="{FF2B5EF4-FFF2-40B4-BE49-F238E27FC236}">
                <a16:creationId xmlns:a16="http://schemas.microsoft.com/office/drawing/2014/main" id="{7CBBF50D-CF3A-4040-952A-8880F01AA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5" name="Equation" r:id="rId14" imgW="9067800" imgH="10820400" progId="Equation.3">
                  <p:embed/>
                </p:oleObj>
              </mc:Choice>
              <mc:Fallback>
                <p:oleObj name="Equation" r:id="rId14" imgW="9067800" imgH="108204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6" name="Text Box 44">
            <a:extLst>
              <a:ext uri="{FF2B5EF4-FFF2-40B4-BE49-F238E27FC236}">
                <a16:creationId xmlns:a16="http://schemas.microsoft.com/office/drawing/2014/main" id="{FB894D83-9122-2141-A8C8-CEFFC45C0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0"/>
            <a:ext cx="1654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 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136237" name="Text Box 45">
            <a:extLst>
              <a:ext uri="{FF2B5EF4-FFF2-40B4-BE49-F238E27FC236}">
                <a16:creationId xmlns:a16="http://schemas.microsoft.com/office/drawing/2014/main" id="{57B33227-EFC0-4247-8C1D-939032C9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trap 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AB52BFE-ACC7-AD47-BA68-C192C240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9AEE-EE78-604F-A190-C07D1E7C11C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533399A-D5D2-6047-B70E-494500DCA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Deterministic Finite Automaton (DFA)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12D3F80-3E88-954A-AB41-56218F4BD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77EB988-3D19-4A4F-9213-0DEFEB5A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D195FC2-76D5-0D47-9500-5B390868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617A9E8C-E834-A947-BB47-428488C4D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716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Input Tape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A9FF2D73-7E53-8745-A7A8-FA12887A0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529D6F54-A689-1141-A491-454337421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42043DA3-4CFC-8B49-A7A6-5EBDD62A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7568E7D6-B430-314D-8C60-480BB999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429000"/>
            <a:ext cx="18526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“Accept”</a:t>
            </a:r>
          </a:p>
          <a:p>
            <a:r>
              <a:rPr lang="en-US" altLang="en-US"/>
              <a:t>     or</a:t>
            </a:r>
          </a:p>
          <a:p>
            <a:r>
              <a:rPr lang="en-US" altLang="en-US"/>
              <a:t>“Reject”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22632910-1F43-5148-833A-BDB745EFC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57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String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7981B72F-E037-3944-B932-55013309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0"/>
            <a:ext cx="2241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Finite</a:t>
            </a:r>
          </a:p>
          <a:p>
            <a:r>
              <a:rPr lang="en-US" altLang="en-US"/>
              <a:t>Automaton</a:t>
            </a:r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E92AA77F-14F3-0E4F-B13B-10D26E08A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89FA1157-C5CB-7241-B121-50528567D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DBD69C06-DBF8-B740-A1C2-1BAA45CA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0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582EC855-1685-484E-9D7F-95F6AAEC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949A7FB-EE0B-294A-A880-EC26EAF9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B3891BAA-093E-7746-B91F-F75DF630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05A-69B9-CB47-A6A9-ED14F8DA893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3363" name="Oval 3">
            <a:extLst>
              <a:ext uri="{FF2B5EF4-FFF2-40B4-BE49-F238E27FC236}">
                <a16:creationId xmlns:a16="http://schemas.microsoft.com/office/drawing/2014/main" id="{6E9B8EB5-EF9E-8B4B-B9AC-FE1E8413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Oval 4">
            <a:extLst>
              <a:ext uri="{FF2B5EF4-FFF2-40B4-BE49-F238E27FC236}">
                <a16:creationId xmlns:a16="http://schemas.microsoft.com/office/drawing/2014/main" id="{242C6BFE-126B-944F-BA20-9D1D37A1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>
            <a:extLst>
              <a:ext uri="{FF2B5EF4-FFF2-40B4-BE49-F238E27FC236}">
                <a16:creationId xmlns:a16="http://schemas.microsoft.com/office/drawing/2014/main" id="{827BBD75-23AF-3040-9F9D-C58F1EEA3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0C250A17-7921-2A4A-BBE4-D2E126D27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>
            <a:extLst>
              <a:ext uri="{FF2B5EF4-FFF2-40B4-BE49-F238E27FC236}">
                <a16:creationId xmlns:a16="http://schemas.microsoft.com/office/drawing/2014/main" id="{3595FB94-6C34-2C45-BAAF-B65C880F5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Line 8">
            <a:extLst>
              <a:ext uri="{FF2B5EF4-FFF2-40B4-BE49-F238E27FC236}">
                <a16:creationId xmlns:a16="http://schemas.microsoft.com/office/drawing/2014/main" id="{E3EF97EA-E233-3A49-BA3C-D483B2498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BC959BB7-D0C3-DD45-9941-64983B60A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Freeform 10">
            <a:extLst>
              <a:ext uri="{FF2B5EF4-FFF2-40B4-BE49-F238E27FC236}">
                <a16:creationId xmlns:a16="http://schemas.microsoft.com/office/drawing/2014/main" id="{3DCC90C7-2EEF-7540-A01F-2B5B972331DF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Freeform 11">
            <a:extLst>
              <a:ext uri="{FF2B5EF4-FFF2-40B4-BE49-F238E27FC236}">
                <a16:creationId xmlns:a16="http://schemas.microsoft.com/office/drawing/2014/main" id="{7FF6C2B2-CB94-0947-A901-AE1E5E38DCE2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72" name="Object 12">
            <a:extLst>
              <a:ext uri="{FF2B5EF4-FFF2-40B4-BE49-F238E27FC236}">
                <a16:creationId xmlns:a16="http://schemas.microsoft.com/office/drawing/2014/main" id="{486B5D6A-65C0-EE43-A846-5F7AB7B34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0" name="Equation" r:id="rId3" imgW="6146800" imgH="6438900" progId="Equation.3">
                  <p:embed/>
                </p:oleObj>
              </mc:Choice>
              <mc:Fallback>
                <p:oleObj name="Equation" r:id="rId3" imgW="6146800" imgH="64389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3" name="Object 13">
            <a:extLst>
              <a:ext uri="{FF2B5EF4-FFF2-40B4-BE49-F238E27FC236}">
                <a16:creationId xmlns:a16="http://schemas.microsoft.com/office/drawing/2014/main" id="{D8800159-F71D-844D-AA08-CECA7B874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1" name="Equation" r:id="rId5" imgW="6438900" imgH="8775700" progId="Equation.3">
                  <p:embed/>
                </p:oleObj>
              </mc:Choice>
              <mc:Fallback>
                <p:oleObj name="Equation" r:id="rId5" imgW="6438900" imgH="87757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4" name="Object 14">
            <a:extLst>
              <a:ext uri="{FF2B5EF4-FFF2-40B4-BE49-F238E27FC236}">
                <a16:creationId xmlns:a16="http://schemas.microsoft.com/office/drawing/2014/main" id="{8DA950D1-3B57-694A-BA10-3C3D071A4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2" name="Equation" r:id="rId7" imgW="15506700" imgH="10236200" progId="Equation.3">
                  <p:embed/>
                </p:oleObj>
              </mc:Choice>
              <mc:Fallback>
                <p:oleObj name="Equation" r:id="rId7" imgW="15506700" imgH="102362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Object 15">
            <a:extLst>
              <a:ext uri="{FF2B5EF4-FFF2-40B4-BE49-F238E27FC236}">
                <a16:creationId xmlns:a16="http://schemas.microsoft.com/office/drawing/2014/main" id="{AA077A2E-B76C-4146-8C33-28BDC7C69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3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16">
            <a:extLst>
              <a:ext uri="{FF2B5EF4-FFF2-40B4-BE49-F238E27FC236}">
                <a16:creationId xmlns:a16="http://schemas.microsoft.com/office/drawing/2014/main" id="{20B8E312-EA2A-1D47-A600-BCA240C68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4" name="Equation" r:id="rId10" imgW="9652000" imgH="10820400" progId="Equation.3">
                  <p:embed/>
                </p:oleObj>
              </mc:Choice>
              <mc:Fallback>
                <p:oleObj name="Equation" r:id="rId10" imgW="96520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>
            <a:extLst>
              <a:ext uri="{FF2B5EF4-FFF2-40B4-BE49-F238E27FC236}">
                <a16:creationId xmlns:a16="http://schemas.microsoft.com/office/drawing/2014/main" id="{3E0BD43F-4EDE-CF4E-9F6A-FCF92072B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5" name="Equation" r:id="rId12" imgW="7899400" imgH="10820400" progId="Equation.3">
                  <p:embed/>
                </p:oleObj>
              </mc:Choice>
              <mc:Fallback>
                <p:oleObj name="Equation" r:id="rId12" imgW="78994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18">
            <a:extLst>
              <a:ext uri="{FF2B5EF4-FFF2-40B4-BE49-F238E27FC236}">
                <a16:creationId xmlns:a16="http://schemas.microsoft.com/office/drawing/2014/main" id="{DEF9147C-B591-D141-8EC5-61A8CF6D9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6" name="Equation" r:id="rId14" imgW="9067800" imgH="10820400" progId="Equation.3">
                  <p:embed/>
                </p:oleObj>
              </mc:Choice>
              <mc:Fallback>
                <p:oleObj name="Equation" r:id="rId14" imgW="90678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9" name="Rectangle 19">
            <a:extLst>
              <a:ext uri="{FF2B5EF4-FFF2-40B4-BE49-F238E27FC236}">
                <a16:creationId xmlns:a16="http://schemas.microsoft.com/office/drawing/2014/main" id="{FDC33657-11FA-634B-B75C-933E9369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0" name="Line 20">
            <a:extLst>
              <a:ext uri="{FF2B5EF4-FFF2-40B4-BE49-F238E27FC236}">
                <a16:creationId xmlns:a16="http://schemas.microsoft.com/office/drawing/2014/main" id="{142DD6DF-A8F9-3B46-92A3-A1402D91B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1" name="Line 21">
            <a:extLst>
              <a:ext uri="{FF2B5EF4-FFF2-40B4-BE49-F238E27FC236}">
                <a16:creationId xmlns:a16="http://schemas.microsoft.com/office/drawing/2014/main" id="{5D22C160-FCF0-564E-A2AF-5560D9FD7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2" name="Line 22">
            <a:extLst>
              <a:ext uri="{FF2B5EF4-FFF2-40B4-BE49-F238E27FC236}">
                <a16:creationId xmlns:a16="http://schemas.microsoft.com/office/drawing/2014/main" id="{5C2B6838-D760-1E48-8D27-B09AC8ECE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83" name="Object 23">
            <a:extLst>
              <a:ext uri="{FF2B5EF4-FFF2-40B4-BE49-F238E27FC236}">
                <a16:creationId xmlns:a16="http://schemas.microsoft.com/office/drawing/2014/main" id="{0CF19B6A-B41E-384B-859F-9EC50A2E6E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7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4" name="Object 24">
            <a:extLst>
              <a:ext uri="{FF2B5EF4-FFF2-40B4-BE49-F238E27FC236}">
                <a16:creationId xmlns:a16="http://schemas.microsoft.com/office/drawing/2014/main" id="{0DBF33CD-C651-3240-81FA-F1618C137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8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5" name="Object 25">
            <a:extLst>
              <a:ext uri="{FF2B5EF4-FFF2-40B4-BE49-F238E27FC236}">
                <a16:creationId xmlns:a16="http://schemas.microsoft.com/office/drawing/2014/main" id="{0E9C475D-5EF8-BE46-A32A-89432A4EB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9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6" name="Line 26">
            <a:extLst>
              <a:ext uri="{FF2B5EF4-FFF2-40B4-BE49-F238E27FC236}">
                <a16:creationId xmlns:a16="http://schemas.microsoft.com/office/drawing/2014/main" id="{5DFDE815-EC24-4049-81FD-BE8946025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7" name="Line 27">
            <a:extLst>
              <a:ext uri="{FF2B5EF4-FFF2-40B4-BE49-F238E27FC236}">
                <a16:creationId xmlns:a16="http://schemas.microsoft.com/office/drawing/2014/main" id="{79C7BD0D-27D7-E640-A4E2-A66C907A9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9" name="Text Box 29">
            <a:extLst>
              <a:ext uri="{FF2B5EF4-FFF2-40B4-BE49-F238E27FC236}">
                <a16:creationId xmlns:a16="http://schemas.microsoft.com/office/drawing/2014/main" id="{0FFD4182-6666-4941-BFE1-65C0F7840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 String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D798F340-F4D4-D447-91DA-0EBBC790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182685D2-115C-994F-9D34-2C59FFB3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ABEEB2D6-9546-6641-8333-3FCE2932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AE7E-C405-B147-811D-2701A9A5085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2706" name="Oval 2">
            <a:extLst>
              <a:ext uri="{FF2B5EF4-FFF2-40B4-BE49-F238E27FC236}">
                <a16:creationId xmlns:a16="http://schemas.microsoft.com/office/drawing/2014/main" id="{95E35BBE-F1C2-A940-A020-F31C92D6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Oval 3">
            <a:extLst>
              <a:ext uri="{FF2B5EF4-FFF2-40B4-BE49-F238E27FC236}">
                <a16:creationId xmlns:a16="http://schemas.microsoft.com/office/drawing/2014/main" id="{F5068354-DD56-2D4C-84F5-625D5D7A6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Oval 4">
            <a:extLst>
              <a:ext uri="{FF2B5EF4-FFF2-40B4-BE49-F238E27FC236}">
                <a16:creationId xmlns:a16="http://schemas.microsoft.com/office/drawing/2014/main" id="{9B58B826-DCF5-E247-ACDB-FF016CE93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6D70A901-DD43-224D-9316-543862FA9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DC7897DE-5069-5648-8C7D-02B2DA62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A0B6866C-F9FD-824B-B579-A5AB6BBC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C1FB96DD-7335-874D-84D8-9BBF335E8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Freeform 9">
            <a:extLst>
              <a:ext uri="{FF2B5EF4-FFF2-40B4-BE49-F238E27FC236}">
                <a16:creationId xmlns:a16="http://schemas.microsoft.com/office/drawing/2014/main" id="{A90A807E-055E-DC43-BDA9-115B5518174E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Freeform 10">
            <a:extLst>
              <a:ext uri="{FF2B5EF4-FFF2-40B4-BE49-F238E27FC236}">
                <a16:creationId xmlns:a16="http://schemas.microsoft.com/office/drawing/2014/main" id="{073D02EA-5215-E945-9939-51B1C031C3B2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907FE3B2-59AF-2248-BA62-5D5B5966E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6" name="Equation" r:id="rId3" imgW="6146800" imgH="6438900" progId="Equation.3">
                  <p:embed/>
                </p:oleObj>
              </mc:Choice>
              <mc:Fallback>
                <p:oleObj name="Equation" r:id="rId3" imgW="6146800" imgH="64389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9CCDF05F-D262-F849-9023-2D511BE54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7" name="Equation" r:id="rId5" imgW="6438900" imgH="8775700" progId="Equation.3">
                  <p:embed/>
                </p:oleObj>
              </mc:Choice>
              <mc:Fallback>
                <p:oleObj name="Equation" r:id="rId5" imgW="6438900" imgH="87757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623D1A00-6281-7447-A491-3944F191F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8" name="Equation" r:id="rId7" imgW="15506700" imgH="10236200" progId="Equation.3">
                  <p:embed/>
                </p:oleObj>
              </mc:Choice>
              <mc:Fallback>
                <p:oleObj name="Equation" r:id="rId7" imgW="15506700" imgH="102362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>
            <a:extLst>
              <a:ext uri="{FF2B5EF4-FFF2-40B4-BE49-F238E27FC236}">
                <a16:creationId xmlns:a16="http://schemas.microsoft.com/office/drawing/2014/main" id="{2FF8E7AC-9EE4-F542-A168-288E3F401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9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>
            <a:extLst>
              <a:ext uri="{FF2B5EF4-FFF2-40B4-BE49-F238E27FC236}">
                <a16:creationId xmlns:a16="http://schemas.microsoft.com/office/drawing/2014/main" id="{63F2B19C-3063-4649-8992-A0513714E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0" name="Equation" r:id="rId10" imgW="9652000" imgH="10820400" progId="Equation.3">
                  <p:embed/>
                </p:oleObj>
              </mc:Choice>
              <mc:Fallback>
                <p:oleObj name="Equation" r:id="rId10" imgW="96520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>
            <a:extLst>
              <a:ext uri="{FF2B5EF4-FFF2-40B4-BE49-F238E27FC236}">
                <a16:creationId xmlns:a16="http://schemas.microsoft.com/office/drawing/2014/main" id="{4E9E95BD-DF8A-7F47-A89A-F183BF3F8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1" name="Equation" r:id="rId12" imgW="7899400" imgH="10820400" progId="Equation.3">
                  <p:embed/>
                </p:oleObj>
              </mc:Choice>
              <mc:Fallback>
                <p:oleObj name="Equation" r:id="rId12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>
            <a:extLst>
              <a:ext uri="{FF2B5EF4-FFF2-40B4-BE49-F238E27FC236}">
                <a16:creationId xmlns:a16="http://schemas.microsoft.com/office/drawing/2014/main" id="{CA8DDBB0-A6DF-6447-9F38-A21E65BFA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2" name="Equation" r:id="rId14" imgW="9067800" imgH="10820400" progId="Equation.3">
                  <p:embed/>
                </p:oleObj>
              </mc:Choice>
              <mc:Fallback>
                <p:oleObj name="Equation" r:id="rId14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Rectangle 18">
            <a:extLst>
              <a:ext uri="{FF2B5EF4-FFF2-40B4-BE49-F238E27FC236}">
                <a16:creationId xmlns:a16="http://schemas.microsoft.com/office/drawing/2014/main" id="{33A464E0-F10B-7B45-9AE3-00221C20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>
            <a:extLst>
              <a:ext uri="{FF2B5EF4-FFF2-40B4-BE49-F238E27FC236}">
                <a16:creationId xmlns:a16="http://schemas.microsoft.com/office/drawing/2014/main" id="{CE591268-0756-DA47-8879-5142D03ED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Line 20">
            <a:extLst>
              <a:ext uri="{FF2B5EF4-FFF2-40B4-BE49-F238E27FC236}">
                <a16:creationId xmlns:a16="http://schemas.microsoft.com/office/drawing/2014/main" id="{B037FC68-C248-6B49-9781-7AC5B2908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Line 21">
            <a:extLst>
              <a:ext uri="{FF2B5EF4-FFF2-40B4-BE49-F238E27FC236}">
                <a16:creationId xmlns:a16="http://schemas.microsoft.com/office/drawing/2014/main" id="{3C86ABD4-D7D6-2247-86AE-16998FBE9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6" name="Object 22">
            <a:extLst>
              <a:ext uri="{FF2B5EF4-FFF2-40B4-BE49-F238E27FC236}">
                <a16:creationId xmlns:a16="http://schemas.microsoft.com/office/drawing/2014/main" id="{707B1C35-1D3C-614C-9FA6-62263EE23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3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3">
            <a:extLst>
              <a:ext uri="{FF2B5EF4-FFF2-40B4-BE49-F238E27FC236}">
                <a16:creationId xmlns:a16="http://schemas.microsoft.com/office/drawing/2014/main" id="{AAFA71E4-31A0-AC40-95B8-16F2EE70E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4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4">
            <a:extLst>
              <a:ext uri="{FF2B5EF4-FFF2-40B4-BE49-F238E27FC236}">
                <a16:creationId xmlns:a16="http://schemas.microsoft.com/office/drawing/2014/main" id="{76821F08-3407-B944-A7D3-D10C08EF7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5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Line 25">
            <a:extLst>
              <a:ext uri="{FF2B5EF4-FFF2-40B4-BE49-F238E27FC236}">
                <a16:creationId xmlns:a16="http://schemas.microsoft.com/office/drawing/2014/main" id="{89B9FD78-84DF-F449-AB6B-F8E21C1BF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>
            <a:extLst>
              <a:ext uri="{FF2B5EF4-FFF2-40B4-BE49-F238E27FC236}">
                <a16:creationId xmlns:a16="http://schemas.microsoft.com/office/drawing/2014/main" id="{49FDE3E9-07EE-7341-AFFC-4F9F7D49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74E4F1E9-4C4B-D445-B6DB-55984EBD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61680A7D-9352-9D46-A1D7-1A18B07F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0368F56F-F6EB-C842-906A-F5C6768C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ECE-6BBE-A34B-8832-3C7DCBCE2E0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3730" name="Oval 2">
            <a:extLst>
              <a:ext uri="{FF2B5EF4-FFF2-40B4-BE49-F238E27FC236}">
                <a16:creationId xmlns:a16="http://schemas.microsoft.com/office/drawing/2014/main" id="{4C6BAB36-F6A3-0D4C-89A4-BCAF2526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Oval 3">
            <a:extLst>
              <a:ext uri="{FF2B5EF4-FFF2-40B4-BE49-F238E27FC236}">
                <a16:creationId xmlns:a16="http://schemas.microsoft.com/office/drawing/2014/main" id="{8CDA0D64-DF74-3743-B035-FCE40B58C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Oval 4">
            <a:extLst>
              <a:ext uri="{FF2B5EF4-FFF2-40B4-BE49-F238E27FC236}">
                <a16:creationId xmlns:a16="http://schemas.microsoft.com/office/drawing/2014/main" id="{1F01C366-3BEA-6643-AA66-4ABB9244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CFB55A40-57F3-6145-AB3B-A2E157628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141F5947-6F4D-EA4A-B8B7-3CC8ABDB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0A049118-4919-7A4D-A178-473F8FFBC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1F6457C4-460C-F64E-9D05-1795F7101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Freeform 9">
            <a:extLst>
              <a:ext uri="{FF2B5EF4-FFF2-40B4-BE49-F238E27FC236}">
                <a16:creationId xmlns:a16="http://schemas.microsoft.com/office/drawing/2014/main" id="{4E9B9E86-950A-F847-9C76-5A1AC9984F78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Freeform 10">
            <a:extLst>
              <a:ext uri="{FF2B5EF4-FFF2-40B4-BE49-F238E27FC236}">
                <a16:creationId xmlns:a16="http://schemas.microsoft.com/office/drawing/2014/main" id="{28439D23-7605-C748-9F39-77DC3EEB8851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9" name="Object 11">
            <a:extLst>
              <a:ext uri="{FF2B5EF4-FFF2-40B4-BE49-F238E27FC236}">
                <a16:creationId xmlns:a16="http://schemas.microsoft.com/office/drawing/2014/main" id="{DF17BA7D-A2F2-BC47-A92E-B456458B7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5" name="Equation" r:id="rId3" imgW="6146800" imgH="6438900" progId="Equation.3">
                  <p:embed/>
                </p:oleObj>
              </mc:Choice>
              <mc:Fallback>
                <p:oleObj name="Equation" r:id="rId3" imgW="6146800" imgH="64389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>
            <a:extLst>
              <a:ext uri="{FF2B5EF4-FFF2-40B4-BE49-F238E27FC236}">
                <a16:creationId xmlns:a16="http://schemas.microsoft.com/office/drawing/2014/main" id="{B850E2FF-4E06-9444-B5DF-A96C9A54C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6" name="Equation" r:id="rId5" imgW="6438900" imgH="8775700" progId="Equation.3">
                  <p:embed/>
                </p:oleObj>
              </mc:Choice>
              <mc:Fallback>
                <p:oleObj name="Equation" r:id="rId5" imgW="6438900" imgH="87757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>
            <a:extLst>
              <a:ext uri="{FF2B5EF4-FFF2-40B4-BE49-F238E27FC236}">
                <a16:creationId xmlns:a16="http://schemas.microsoft.com/office/drawing/2014/main" id="{9F70ED11-41AB-3340-A8A9-93250CB09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7" name="Equation" r:id="rId7" imgW="15506700" imgH="10236200" progId="Equation.3">
                  <p:embed/>
                </p:oleObj>
              </mc:Choice>
              <mc:Fallback>
                <p:oleObj name="Equation" r:id="rId7" imgW="15506700" imgH="102362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>
            <a:extLst>
              <a:ext uri="{FF2B5EF4-FFF2-40B4-BE49-F238E27FC236}">
                <a16:creationId xmlns:a16="http://schemas.microsoft.com/office/drawing/2014/main" id="{391E6D86-B1E9-DD48-B22D-66A8FA386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8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>
            <a:extLst>
              <a:ext uri="{FF2B5EF4-FFF2-40B4-BE49-F238E27FC236}">
                <a16:creationId xmlns:a16="http://schemas.microsoft.com/office/drawing/2014/main" id="{A208FE38-6F64-0246-A14B-774DCBC6F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9" name="Equation" r:id="rId10" imgW="9652000" imgH="10820400" progId="Equation.3">
                  <p:embed/>
                </p:oleObj>
              </mc:Choice>
              <mc:Fallback>
                <p:oleObj name="Equation" r:id="rId10" imgW="96520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>
            <a:extLst>
              <a:ext uri="{FF2B5EF4-FFF2-40B4-BE49-F238E27FC236}">
                <a16:creationId xmlns:a16="http://schemas.microsoft.com/office/drawing/2014/main" id="{4AB83E5B-F33A-F147-AADF-F13E4B954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0" name="Equation" r:id="rId12" imgW="7899400" imgH="10820400" progId="Equation.3">
                  <p:embed/>
                </p:oleObj>
              </mc:Choice>
              <mc:Fallback>
                <p:oleObj name="Equation" r:id="rId12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>
            <a:extLst>
              <a:ext uri="{FF2B5EF4-FFF2-40B4-BE49-F238E27FC236}">
                <a16:creationId xmlns:a16="http://schemas.microsoft.com/office/drawing/2014/main" id="{C18D200E-49B1-DC47-940B-612782048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1" name="Equation" r:id="rId14" imgW="9067800" imgH="10820400" progId="Equation.3">
                  <p:embed/>
                </p:oleObj>
              </mc:Choice>
              <mc:Fallback>
                <p:oleObj name="Equation" r:id="rId14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Rectangle 18">
            <a:extLst>
              <a:ext uri="{FF2B5EF4-FFF2-40B4-BE49-F238E27FC236}">
                <a16:creationId xmlns:a16="http://schemas.microsoft.com/office/drawing/2014/main" id="{643A502A-F73F-D446-B077-4217BC073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Line 19">
            <a:extLst>
              <a:ext uri="{FF2B5EF4-FFF2-40B4-BE49-F238E27FC236}">
                <a16:creationId xmlns:a16="http://schemas.microsoft.com/office/drawing/2014/main" id="{86510AC8-71D8-AD4B-8E79-E17FF082D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Line 20">
            <a:extLst>
              <a:ext uri="{FF2B5EF4-FFF2-40B4-BE49-F238E27FC236}">
                <a16:creationId xmlns:a16="http://schemas.microsoft.com/office/drawing/2014/main" id="{6F10BFD1-5F68-4047-9EBF-D059EEFC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21">
            <a:extLst>
              <a:ext uri="{FF2B5EF4-FFF2-40B4-BE49-F238E27FC236}">
                <a16:creationId xmlns:a16="http://schemas.microsoft.com/office/drawing/2014/main" id="{2B708405-C400-C04B-B251-6193C505F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50" name="Object 22">
            <a:extLst>
              <a:ext uri="{FF2B5EF4-FFF2-40B4-BE49-F238E27FC236}">
                <a16:creationId xmlns:a16="http://schemas.microsoft.com/office/drawing/2014/main" id="{C1E34C6B-9EF9-4B44-9157-E58521D44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2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1" name="Object 23">
            <a:extLst>
              <a:ext uri="{FF2B5EF4-FFF2-40B4-BE49-F238E27FC236}">
                <a16:creationId xmlns:a16="http://schemas.microsoft.com/office/drawing/2014/main" id="{28CBFC44-9674-D04C-96C8-06A02B031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3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2" name="Object 24">
            <a:extLst>
              <a:ext uri="{FF2B5EF4-FFF2-40B4-BE49-F238E27FC236}">
                <a16:creationId xmlns:a16="http://schemas.microsoft.com/office/drawing/2014/main" id="{F4F07693-DB70-5944-818A-1CCDB6AC2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4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Line 25">
            <a:extLst>
              <a:ext uri="{FF2B5EF4-FFF2-40B4-BE49-F238E27FC236}">
                <a16:creationId xmlns:a16="http://schemas.microsoft.com/office/drawing/2014/main" id="{4DD4CBA6-1D2A-BA41-8B0B-1EA8573BE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7D99693A-06B2-F141-8EB6-D1F8A4C5F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9E44D12B-FEDA-1149-B2A0-693782A1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BEF81185-DB90-E946-98F1-A6678F9C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4EB1A3F2-5256-7F43-80AC-0476F33B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F01B-CA13-2E42-920D-09AA6118C66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7826" name="Oval 2">
            <a:extLst>
              <a:ext uri="{FF2B5EF4-FFF2-40B4-BE49-F238E27FC236}">
                <a16:creationId xmlns:a16="http://schemas.microsoft.com/office/drawing/2014/main" id="{0B6812F6-0CC8-E24C-BEF7-72A95498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Oval 3">
            <a:extLst>
              <a:ext uri="{FF2B5EF4-FFF2-40B4-BE49-F238E27FC236}">
                <a16:creationId xmlns:a16="http://schemas.microsoft.com/office/drawing/2014/main" id="{8B1FABC6-6433-9E45-8208-33BF1295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Oval 4">
            <a:extLst>
              <a:ext uri="{FF2B5EF4-FFF2-40B4-BE49-F238E27FC236}">
                <a16:creationId xmlns:a16="http://schemas.microsoft.com/office/drawing/2014/main" id="{E006AB1D-43FA-8149-819E-92B869CE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F7E57E93-4A34-644C-96DD-F2DC3BC1F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12D032E2-EFD1-644C-869E-E3DD2CBD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B6F18103-ABF4-4A40-8844-C61D65568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7D04A274-7C07-2748-BE59-5EFD8F8DA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Freeform 9">
            <a:extLst>
              <a:ext uri="{FF2B5EF4-FFF2-40B4-BE49-F238E27FC236}">
                <a16:creationId xmlns:a16="http://schemas.microsoft.com/office/drawing/2014/main" id="{934C11AF-32AB-6745-8AD0-F03A60D8342F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Freeform 10">
            <a:extLst>
              <a:ext uri="{FF2B5EF4-FFF2-40B4-BE49-F238E27FC236}">
                <a16:creationId xmlns:a16="http://schemas.microsoft.com/office/drawing/2014/main" id="{79106DB1-80E4-EF43-9F68-4593F5782322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id="{86A46EE2-4C40-134E-A462-486D093F9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0" name="Equation" r:id="rId3" imgW="6146800" imgH="6438900" progId="Equation.3">
                  <p:embed/>
                </p:oleObj>
              </mc:Choice>
              <mc:Fallback>
                <p:oleObj name="Equation" r:id="rId3" imgW="6146800" imgH="64389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>
            <a:extLst>
              <a:ext uri="{FF2B5EF4-FFF2-40B4-BE49-F238E27FC236}">
                <a16:creationId xmlns:a16="http://schemas.microsoft.com/office/drawing/2014/main" id="{380F3A27-C1A2-C645-BC1A-AE14A9616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1" name="Equation" r:id="rId5" imgW="6438900" imgH="8775700" progId="Equation.3">
                  <p:embed/>
                </p:oleObj>
              </mc:Choice>
              <mc:Fallback>
                <p:oleObj name="Equation" r:id="rId5" imgW="6438900" imgH="87757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D5F6680A-A06B-2D41-B8E3-6E40377E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2" name="Equation" r:id="rId7" imgW="15506700" imgH="10236200" progId="Equation.3">
                  <p:embed/>
                </p:oleObj>
              </mc:Choice>
              <mc:Fallback>
                <p:oleObj name="Equation" r:id="rId7" imgW="15506700" imgH="102362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>
            <a:extLst>
              <a:ext uri="{FF2B5EF4-FFF2-40B4-BE49-F238E27FC236}">
                <a16:creationId xmlns:a16="http://schemas.microsoft.com/office/drawing/2014/main" id="{72C6E76D-B058-994E-A1B5-A26CE71F0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3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>
            <a:extLst>
              <a:ext uri="{FF2B5EF4-FFF2-40B4-BE49-F238E27FC236}">
                <a16:creationId xmlns:a16="http://schemas.microsoft.com/office/drawing/2014/main" id="{9CD93573-35D1-1F46-A09C-28FB13CF7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4" name="Equation" r:id="rId10" imgW="9652000" imgH="10820400" progId="Equation.3">
                  <p:embed/>
                </p:oleObj>
              </mc:Choice>
              <mc:Fallback>
                <p:oleObj name="Equation" r:id="rId10" imgW="96520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>
            <a:extLst>
              <a:ext uri="{FF2B5EF4-FFF2-40B4-BE49-F238E27FC236}">
                <a16:creationId xmlns:a16="http://schemas.microsoft.com/office/drawing/2014/main" id="{EDF09EE3-CBEA-6C42-A211-AABF53CD3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5" name="Equation" r:id="rId12" imgW="7899400" imgH="10820400" progId="Equation.3">
                  <p:embed/>
                </p:oleObj>
              </mc:Choice>
              <mc:Fallback>
                <p:oleObj name="Equation" r:id="rId12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>
            <a:extLst>
              <a:ext uri="{FF2B5EF4-FFF2-40B4-BE49-F238E27FC236}">
                <a16:creationId xmlns:a16="http://schemas.microsoft.com/office/drawing/2014/main" id="{D602A38D-3C13-2C41-B4A9-28D0996A3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6" name="Equation" r:id="rId14" imgW="9067800" imgH="10820400" progId="Equation.3">
                  <p:embed/>
                </p:oleObj>
              </mc:Choice>
              <mc:Fallback>
                <p:oleObj name="Equation" r:id="rId14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Rectangle 18">
            <a:extLst>
              <a:ext uri="{FF2B5EF4-FFF2-40B4-BE49-F238E27FC236}">
                <a16:creationId xmlns:a16="http://schemas.microsoft.com/office/drawing/2014/main" id="{4F7A4873-50EE-9441-ADA5-540ECBC5B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Line 19">
            <a:extLst>
              <a:ext uri="{FF2B5EF4-FFF2-40B4-BE49-F238E27FC236}">
                <a16:creationId xmlns:a16="http://schemas.microsoft.com/office/drawing/2014/main" id="{6FA53649-264D-A34D-A520-3B5EE372C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20">
            <a:extLst>
              <a:ext uri="{FF2B5EF4-FFF2-40B4-BE49-F238E27FC236}">
                <a16:creationId xmlns:a16="http://schemas.microsoft.com/office/drawing/2014/main" id="{BA65476B-02A3-4C49-8439-49C7169A4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Line 21">
            <a:extLst>
              <a:ext uri="{FF2B5EF4-FFF2-40B4-BE49-F238E27FC236}">
                <a16:creationId xmlns:a16="http://schemas.microsoft.com/office/drawing/2014/main" id="{EE10B638-C9C3-3C4E-9D30-264F7303C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46" name="Object 22">
            <a:extLst>
              <a:ext uri="{FF2B5EF4-FFF2-40B4-BE49-F238E27FC236}">
                <a16:creationId xmlns:a16="http://schemas.microsoft.com/office/drawing/2014/main" id="{FC727D40-09A3-4A42-B368-1EBDB71E3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7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3">
            <a:extLst>
              <a:ext uri="{FF2B5EF4-FFF2-40B4-BE49-F238E27FC236}">
                <a16:creationId xmlns:a16="http://schemas.microsoft.com/office/drawing/2014/main" id="{E8F87505-0E7A-BD45-B2A8-4C77DDF2C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8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8" name="Object 24">
            <a:extLst>
              <a:ext uri="{FF2B5EF4-FFF2-40B4-BE49-F238E27FC236}">
                <a16:creationId xmlns:a16="http://schemas.microsoft.com/office/drawing/2014/main" id="{C76E275D-8A16-5048-B0EA-BDF584945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9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9" name="Line 25">
            <a:extLst>
              <a:ext uri="{FF2B5EF4-FFF2-40B4-BE49-F238E27FC236}">
                <a16:creationId xmlns:a16="http://schemas.microsoft.com/office/drawing/2014/main" id="{BD41B546-D0C7-3E42-A525-FAC2B8CB0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26">
            <a:extLst>
              <a:ext uri="{FF2B5EF4-FFF2-40B4-BE49-F238E27FC236}">
                <a16:creationId xmlns:a16="http://schemas.microsoft.com/office/drawing/2014/main" id="{EE44ED17-D326-CD46-82D5-049D3C6C8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7BFBB48B-B895-0A42-B57B-06D4563D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76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BE24B6AF-E502-5948-8774-187E19F9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61814F72-1146-AE43-843E-E06A547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5D5DABE0-20D2-D641-8522-A67B4F07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641D9560-B3B3-624B-BE4B-FD39AC7A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D8B5-728F-D343-8DF0-4887DAB7788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8851" name="Oval 3">
            <a:extLst>
              <a:ext uri="{FF2B5EF4-FFF2-40B4-BE49-F238E27FC236}">
                <a16:creationId xmlns:a16="http://schemas.microsoft.com/office/drawing/2014/main" id="{B54A9782-CFF4-5448-B137-27D168B6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Oval 4">
            <a:extLst>
              <a:ext uri="{FF2B5EF4-FFF2-40B4-BE49-F238E27FC236}">
                <a16:creationId xmlns:a16="http://schemas.microsoft.com/office/drawing/2014/main" id="{B1892A20-0594-234F-AF49-2000835CC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Oval 5">
            <a:extLst>
              <a:ext uri="{FF2B5EF4-FFF2-40B4-BE49-F238E27FC236}">
                <a16:creationId xmlns:a16="http://schemas.microsoft.com/office/drawing/2014/main" id="{58826FE7-3C1B-9A41-B9B1-817CA8FA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E7686465-2FCA-7040-A4C4-534B526DD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Oval 7">
            <a:extLst>
              <a:ext uri="{FF2B5EF4-FFF2-40B4-BE49-F238E27FC236}">
                <a16:creationId xmlns:a16="http://schemas.microsoft.com/office/drawing/2014/main" id="{94B0100D-4FB0-FD42-8445-05A53E86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C04C1832-54DE-F346-8248-7052DCABD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>
            <a:extLst>
              <a:ext uri="{FF2B5EF4-FFF2-40B4-BE49-F238E27FC236}">
                <a16:creationId xmlns:a16="http://schemas.microsoft.com/office/drawing/2014/main" id="{28D5A6BD-6BD6-2549-BD6C-4FF91265B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Freeform 10">
            <a:extLst>
              <a:ext uri="{FF2B5EF4-FFF2-40B4-BE49-F238E27FC236}">
                <a16:creationId xmlns:a16="http://schemas.microsoft.com/office/drawing/2014/main" id="{F3679A40-E329-3342-B300-E9D08FD7211C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Freeform 11">
            <a:extLst>
              <a:ext uri="{FF2B5EF4-FFF2-40B4-BE49-F238E27FC236}">
                <a16:creationId xmlns:a16="http://schemas.microsoft.com/office/drawing/2014/main" id="{893291E6-0A74-CE4F-BAA8-904D960E3AF7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0" name="Object 12">
            <a:extLst>
              <a:ext uri="{FF2B5EF4-FFF2-40B4-BE49-F238E27FC236}">
                <a16:creationId xmlns:a16="http://schemas.microsoft.com/office/drawing/2014/main" id="{E815C007-909B-BF4E-9D1C-E0BE24755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0" name="Equation" r:id="rId3" imgW="6146800" imgH="6438900" progId="Equation.3">
                  <p:embed/>
                </p:oleObj>
              </mc:Choice>
              <mc:Fallback>
                <p:oleObj name="Equation" r:id="rId3" imgW="6146800" imgH="64389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>
            <a:extLst>
              <a:ext uri="{FF2B5EF4-FFF2-40B4-BE49-F238E27FC236}">
                <a16:creationId xmlns:a16="http://schemas.microsoft.com/office/drawing/2014/main" id="{C7F3BB0F-00A6-634E-BAE5-3027A6590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1" name="Equation" r:id="rId5" imgW="6438900" imgH="8775700" progId="Equation.3">
                  <p:embed/>
                </p:oleObj>
              </mc:Choice>
              <mc:Fallback>
                <p:oleObj name="Equation" r:id="rId5" imgW="6438900" imgH="87757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>
            <a:extLst>
              <a:ext uri="{FF2B5EF4-FFF2-40B4-BE49-F238E27FC236}">
                <a16:creationId xmlns:a16="http://schemas.microsoft.com/office/drawing/2014/main" id="{3491FD35-FD92-024A-B58C-C96739BBB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2" name="Equation" r:id="rId7" imgW="15506700" imgH="10236200" progId="Equation.3">
                  <p:embed/>
                </p:oleObj>
              </mc:Choice>
              <mc:Fallback>
                <p:oleObj name="Equation" r:id="rId7" imgW="15506700" imgH="102362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>
            <a:extLst>
              <a:ext uri="{FF2B5EF4-FFF2-40B4-BE49-F238E27FC236}">
                <a16:creationId xmlns:a16="http://schemas.microsoft.com/office/drawing/2014/main" id="{EE806738-2C16-E44F-B624-D8EF893FA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3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>
            <a:extLst>
              <a:ext uri="{FF2B5EF4-FFF2-40B4-BE49-F238E27FC236}">
                <a16:creationId xmlns:a16="http://schemas.microsoft.com/office/drawing/2014/main" id="{8255C11F-E699-5341-A4D5-0812D3B83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4" name="Equation" r:id="rId10" imgW="9652000" imgH="10820400" progId="Equation.3">
                  <p:embed/>
                </p:oleObj>
              </mc:Choice>
              <mc:Fallback>
                <p:oleObj name="Equation" r:id="rId10" imgW="96520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>
            <a:extLst>
              <a:ext uri="{FF2B5EF4-FFF2-40B4-BE49-F238E27FC236}">
                <a16:creationId xmlns:a16="http://schemas.microsoft.com/office/drawing/2014/main" id="{1F7C2A64-783F-C846-ACBE-ED598F6D9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5" name="Equation" r:id="rId12" imgW="7899400" imgH="10820400" progId="Equation.3">
                  <p:embed/>
                </p:oleObj>
              </mc:Choice>
              <mc:Fallback>
                <p:oleObj name="Equation" r:id="rId12" imgW="78994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>
            <a:extLst>
              <a:ext uri="{FF2B5EF4-FFF2-40B4-BE49-F238E27FC236}">
                <a16:creationId xmlns:a16="http://schemas.microsoft.com/office/drawing/2014/main" id="{BA44F602-B104-7845-9923-BC242357F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6" name="Equation" r:id="rId14" imgW="9067800" imgH="10820400" progId="Equation.3">
                  <p:embed/>
                </p:oleObj>
              </mc:Choice>
              <mc:Fallback>
                <p:oleObj name="Equation" r:id="rId14" imgW="90678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Rectangle 19">
            <a:extLst>
              <a:ext uri="{FF2B5EF4-FFF2-40B4-BE49-F238E27FC236}">
                <a16:creationId xmlns:a16="http://schemas.microsoft.com/office/drawing/2014/main" id="{FCAECA0F-869B-C74A-AF93-9E57772DF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Line 20">
            <a:extLst>
              <a:ext uri="{FF2B5EF4-FFF2-40B4-BE49-F238E27FC236}">
                <a16:creationId xmlns:a16="http://schemas.microsoft.com/office/drawing/2014/main" id="{7DBFC052-3D9A-C145-9EA6-CE47DC385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Line 21">
            <a:extLst>
              <a:ext uri="{FF2B5EF4-FFF2-40B4-BE49-F238E27FC236}">
                <a16:creationId xmlns:a16="http://schemas.microsoft.com/office/drawing/2014/main" id="{928F82D9-78B7-144A-9B79-112973109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22">
            <a:extLst>
              <a:ext uri="{FF2B5EF4-FFF2-40B4-BE49-F238E27FC236}">
                <a16:creationId xmlns:a16="http://schemas.microsoft.com/office/drawing/2014/main" id="{0ABE9698-7548-7C43-B82B-A888AA86F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71" name="Object 23">
            <a:extLst>
              <a:ext uri="{FF2B5EF4-FFF2-40B4-BE49-F238E27FC236}">
                <a16:creationId xmlns:a16="http://schemas.microsoft.com/office/drawing/2014/main" id="{15EF41E6-0016-1046-B8AC-C7E6A13DC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7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4">
            <a:extLst>
              <a:ext uri="{FF2B5EF4-FFF2-40B4-BE49-F238E27FC236}">
                <a16:creationId xmlns:a16="http://schemas.microsoft.com/office/drawing/2014/main" id="{F3567C45-7FF3-6A4E-B9EC-2C3C78B64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8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4" name="Line 26">
            <a:extLst>
              <a:ext uri="{FF2B5EF4-FFF2-40B4-BE49-F238E27FC236}">
                <a16:creationId xmlns:a16="http://schemas.microsoft.com/office/drawing/2014/main" id="{B46EDD84-9C4F-DC44-A9CD-96A32C03D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Line 27">
            <a:extLst>
              <a:ext uri="{FF2B5EF4-FFF2-40B4-BE49-F238E27FC236}">
                <a16:creationId xmlns:a16="http://schemas.microsoft.com/office/drawing/2014/main" id="{FD9C30DF-3A5E-204E-AB85-2ED38DE91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76" name="Object 28">
            <a:extLst>
              <a:ext uri="{FF2B5EF4-FFF2-40B4-BE49-F238E27FC236}">
                <a16:creationId xmlns:a16="http://schemas.microsoft.com/office/drawing/2014/main" id="{37BFFEA8-2B1A-184B-89B5-D91C493F4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9" name="Equation" r:id="rId18" imgW="6438900" imgH="8775700" progId="Equation.3">
                  <p:embed/>
                </p:oleObj>
              </mc:Choice>
              <mc:Fallback>
                <p:oleObj name="Equation" r:id="rId18" imgW="6438900" imgH="87757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8" name="Text Box 30">
            <a:extLst>
              <a:ext uri="{FF2B5EF4-FFF2-40B4-BE49-F238E27FC236}">
                <a16:creationId xmlns:a16="http://schemas.microsoft.com/office/drawing/2014/main" id="{61C992B2-A5FB-2C41-BE82-9A890751E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54000"/>
            <a:ext cx="330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rejection case</a:t>
            </a:r>
          </a:p>
        </p:txBody>
      </p:sp>
      <p:sp>
        <p:nvSpPr>
          <p:cNvPr id="78879" name="Text Box 31">
            <a:extLst>
              <a:ext uri="{FF2B5EF4-FFF2-40B4-BE49-F238E27FC236}">
                <a16:creationId xmlns:a16="http://schemas.microsoft.com/office/drawing/2014/main" id="{C40FECA9-F1F4-6344-B4D4-01481D94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 String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C63E0B5E-3C1F-A248-BDC8-6D247C8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734EA469-9AB7-5A49-80D1-FD6FF23E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5AFAC034-F79A-EC4C-8720-1079CB99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B7AA-C095-0D43-9157-64AD0B070FE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9874" name="Oval 2">
            <a:extLst>
              <a:ext uri="{FF2B5EF4-FFF2-40B4-BE49-F238E27FC236}">
                <a16:creationId xmlns:a16="http://schemas.microsoft.com/office/drawing/2014/main" id="{FA64393F-D378-DA44-ADF8-3AD8421F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Oval 3">
            <a:extLst>
              <a:ext uri="{FF2B5EF4-FFF2-40B4-BE49-F238E27FC236}">
                <a16:creationId xmlns:a16="http://schemas.microsoft.com/office/drawing/2014/main" id="{E3B518C6-305A-A547-B404-8A4FE416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Oval 4">
            <a:extLst>
              <a:ext uri="{FF2B5EF4-FFF2-40B4-BE49-F238E27FC236}">
                <a16:creationId xmlns:a16="http://schemas.microsoft.com/office/drawing/2014/main" id="{6B8412C9-3870-EA42-A509-B0F9D9FE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B9F1E686-E29A-1448-A8C4-5DFC649A8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>
            <a:extLst>
              <a:ext uri="{FF2B5EF4-FFF2-40B4-BE49-F238E27FC236}">
                <a16:creationId xmlns:a16="http://schemas.microsoft.com/office/drawing/2014/main" id="{F99E0F34-B3DC-5C44-8B8C-D79725DF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054AAC52-12E5-8842-A63F-5EB367F4D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02001ED7-0D08-9B43-A66B-FC00B9BDE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Freeform 9">
            <a:extLst>
              <a:ext uri="{FF2B5EF4-FFF2-40B4-BE49-F238E27FC236}">
                <a16:creationId xmlns:a16="http://schemas.microsoft.com/office/drawing/2014/main" id="{5555EAAB-822B-2047-8740-261F298C67D0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Freeform 10">
            <a:extLst>
              <a:ext uri="{FF2B5EF4-FFF2-40B4-BE49-F238E27FC236}">
                <a16:creationId xmlns:a16="http://schemas.microsoft.com/office/drawing/2014/main" id="{4EC72260-D55E-854C-BF1D-CCD9B0612A1C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883" name="Object 11">
            <a:extLst>
              <a:ext uri="{FF2B5EF4-FFF2-40B4-BE49-F238E27FC236}">
                <a16:creationId xmlns:a16="http://schemas.microsoft.com/office/drawing/2014/main" id="{7A5F7D21-5D32-E542-AF6C-296E6008A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9" name="Equation" r:id="rId3" imgW="6146800" imgH="6438900" progId="Equation.3">
                  <p:embed/>
                </p:oleObj>
              </mc:Choice>
              <mc:Fallback>
                <p:oleObj name="Equation" r:id="rId3" imgW="6146800" imgH="64389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2">
            <a:extLst>
              <a:ext uri="{FF2B5EF4-FFF2-40B4-BE49-F238E27FC236}">
                <a16:creationId xmlns:a16="http://schemas.microsoft.com/office/drawing/2014/main" id="{48689A17-EB60-124B-B32C-A7FC61B2C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" name="Equation" r:id="rId5" imgW="6438900" imgH="8775700" progId="Equation.3">
                  <p:embed/>
                </p:oleObj>
              </mc:Choice>
              <mc:Fallback>
                <p:oleObj name="Equation" r:id="rId5" imgW="6438900" imgH="87757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3">
            <a:extLst>
              <a:ext uri="{FF2B5EF4-FFF2-40B4-BE49-F238E27FC236}">
                <a16:creationId xmlns:a16="http://schemas.microsoft.com/office/drawing/2014/main" id="{025D3F7E-A4B8-834E-A286-DE8776827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" name="Equation" r:id="rId7" imgW="15506700" imgH="10236200" progId="Equation.3">
                  <p:embed/>
                </p:oleObj>
              </mc:Choice>
              <mc:Fallback>
                <p:oleObj name="Equation" r:id="rId7" imgW="15506700" imgH="102362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>
            <a:extLst>
              <a:ext uri="{FF2B5EF4-FFF2-40B4-BE49-F238E27FC236}">
                <a16:creationId xmlns:a16="http://schemas.microsoft.com/office/drawing/2014/main" id="{6D760B41-2155-D847-9482-5ABEA8C0A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2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>
            <a:extLst>
              <a:ext uri="{FF2B5EF4-FFF2-40B4-BE49-F238E27FC236}">
                <a16:creationId xmlns:a16="http://schemas.microsoft.com/office/drawing/2014/main" id="{AAAE236F-FB39-1A4C-A9C9-5659FE54A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3" name="Equation" r:id="rId10" imgW="9652000" imgH="10820400" progId="Equation.3">
                  <p:embed/>
                </p:oleObj>
              </mc:Choice>
              <mc:Fallback>
                <p:oleObj name="Equation" r:id="rId10" imgW="96520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>
            <a:extLst>
              <a:ext uri="{FF2B5EF4-FFF2-40B4-BE49-F238E27FC236}">
                <a16:creationId xmlns:a16="http://schemas.microsoft.com/office/drawing/2014/main" id="{386278BE-9B53-4D43-A338-E24081391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4" name="Equation" r:id="rId12" imgW="7899400" imgH="10820400" progId="Equation.3">
                  <p:embed/>
                </p:oleObj>
              </mc:Choice>
              <mc:Fallback>
                <p:oleObj name="Equation" r:id="rId12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>
            <a:extLst>
              <a:ext uri="{FF2B5EF4-FFF2-40B4-BE49-F238E27FC236}">
                <a16:creationId xmlns:a16="http://schemas.microsoft.com/office/drawing/2014/main" id="{3CF0AB11-58C1-F94D-8417-A41526B04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5" name="Equation" r:id="rId14" imgW="9067800" imgH="10820400" progId="Equation.3">
                  <p:embed/>
                </p:oleObj>
              </mc:Choice>
              <mc:Fallback>
                <p:oleObj name="Equation" r:id="rId14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Rectangle 18">
            <a:extLst>
              <a:ext uri="{FF2B5EF4-FFF2-40B4-BE49-F238E27FC236}">
                <a16:creationId xmlns:a16="http://schemas.microsoft.com/office/drawing/2014/main" id="{2971BC63-CEA0-934F-BCBE-5865E5531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Line 19">
            <a:extLst>
              <a:ext uri="{FF2B5EF4-FFF2-40B4-BE49-F238E27FC236}">
                <a16:creationId xmlns:a16="http://schemas.microsoft.com/office/drawing/2014/main" id="{E6523B29-2586-CA4E-8B3F-07898B9C1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Line 20">
            <a:extLst>
              <a:ext uri="{FF2B5EF4-FFF2-40B4-BE49-F238E27FC236}">
                <a16:creationId xmlns:a16="http://schemas.microsoft.com/office/drawing/2014/main" id="{5FC87DAC-2657-D24F-A709-CC569A762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Line 21">
            <a:extLst>
              <a:ext uri="{FF2B5EF4-FFF2-40B4-BE49-F238E27FC236}">
                <a16:creationId xmlns:a16="http://schemas.microsoft.com/office/drawing/2014/main" id="{2039A7AE-7BB5-5F40-8383-6B2AD05F9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894" name="Object 22">
            <a:extLst>
              <a:ext uri="{FF2B5EF4-FFF2-40B4-BE49-F238E27FC236}">
                <a16:creationId xmlns:a16="http://schemas.microsoft.com/office/drawing/2014/main" id="{19C44581-24C8-834A-8045-3F0BE4482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6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3">
            <a:extLst>
              <a:ext uri="{FF2B5EF4-FFF2-40B4-BE49-F238E27FC236}">
                <a16:creationId xmlns:a16="http://schemas.microsoft.com/office/drawing/2014/main" id="{81A0C39A-F702-E348-80FA-8205360D0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7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6" name="Line 24">
            <a:extLst>
              <a:ext uri="{FF2B5EF4-FFF2-40B4-BE49-F238E27FC236}">
                <a16:creationId xmlns:a16="http://schemas.microsoft.com/office/drawing/2014/main" id="{AF81BC31-481F-BB41-A336-E955DB7F6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Line 25">
            <a:extLst>
              <a:ext uri="{FF2B5EF4-FFF2-40B4-BE49-F238E27FC236}">
                <a16:creationId xmlns:a16="http://schemas.microsoft.com/office/drawing/2014/main" id="{21B48720-2629-574A-B51F-47F025E66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898" name="Object 26">
            <a:extLst>
              <a:ext uri="{FF2B5EF4-FFF2-40B4-BE49-F238E27FC236}">
                <a16:creationId xmlns:a16="http://schemas.microsoft.com/office/drawing/2014/main" id="{B3A9742E-74DD-FD49-8CF2-EE7961A9E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8" name="Equation" r:id="rId18" imgW="6438900" imgH="8775700" progId="Equation.3">
                  <p:embed/>
                </p:oleObj>
              </mc:Choice>
              <mc:Fallback>
                <p:oleObj name="Equation" r:id="rId18" imgW="6438900" imgH="87757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2721196-17E2-CF4C-BC60-47B4B801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524F41AB-9E80-AB4A-A4C2-241254A2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D9DEE702-3C92-9346-9FAE-C678C507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205E-2C5D-9A41-AFC6-89FA957F6C5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Oval 2">
            <a:extLst>
              <a:ext uri="{FF2B5EF4-FFF2-40B4-BE49-F238E27FC236}">
                <a16:creationId xmlns:a16="http://schemas.microsoft.com/office/drawing/2014/main" id="{F4F8FD2F-A718-6F4B-89C1-86D83E86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Oval 3">
            <a:extLst>
              <a:ext uri="{FF2B5EF4-FFF2-40B4-BE49-F238E27FC236}">
                <a16:creationId xmlns:a16="http://schemas.microsoft.com/office/drawing/2014/main" id="{93254ADF-4962-A244-B358-434F5939F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Oval 4">
            <a:extLst>
              <a:ext uri="{FF2B5EF4-FFF2-40B4-BE49-F238E27FC236}">
                <a16:creationId xmlns:a16="http://schemas.microsoft.com/office/drawing/2014/main" id="{05903E04-15CD-A445-8730-5B9723E6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4BFF6FA7-2354-2641-A911-AB5A46B69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Oval 6">
            <a:extLst>
              <a:ext uri="{FF2B5EF4-FFF2-40B4-BE49-F238E27FC236}">
                <a16:creationId xmlns:a16="http://schemas.microsoft.com/office/drawing/2014/main" id="{6C494883-1E8E-8848-8488-3C062C9BD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id="{F5178E59-17FF-8444-AEB8-053E250B4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D2577ED2-BC3E-5247-B525-F1EF5738A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Freeform 9">
            <a:extLst>
              <a:ext uri="{FF2B5EF4-FFF2-40B4-BE49-F238E27FC236}">
                <a16:creationId xmlns:a16="http://schemas.microsoft.com/office/drawing/2014/main" id="{EA36053B-06F6-634F-B814-F9240E73DE0D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Freeform 10">
            <a:extLst>
              <a:ext uri="{FF2B5EF4-FFF2-40B4-BE49-F238E27FC236}">
                <a16:creationId xmlns:a16="http://schemas.microsoft.com/office/drawing/2014/main" id="{F6ABCDB2-5B0A-004F-9A7B-C097861C3C9E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0907" name="Object 11">
            <a:extLst>
              <a:ext uri="{FF2B5EF4-FFF2-40B4-BE49-F238E27FC236}">
                <a16:creationId xmlns:a16="http://schemas.microsoft.com/office/drawing/2014/main" id="{8FA4A415-CC27-3C42-B2B0-F68E75394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4" name="Equation" r:id="rId3" imgW="6146800" imgH="6438900" progId="Equation.3">
                  <p:embed/>
                </p:oleObj>
              </mc:Choice>
              <mc:Fallback>
                <p:oleObj name="Equation" r:id="rId3" imgW="6146800" imgH="64389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>
            <a:extLst>
              <a:ext uri="{FF2B5EF4-FFF2-40B4-BE49-F238E27FC236}">
                <a16:creationId xmlns:a16="http://schemas.microsoft.com/office/drawing/2014/main" id="{83AF3129-A697-4147-B55C-CAB256138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5" name="Equation" r:id="rId5" imgW="6438900" imgH="8775700" progId="Equation.3">
                  <p:embed/>
                </p:oleObj>
              </mc:Choice>
              <mc:Fallback>
                <p:oleObj name="Equation" r:id="rId5" imgW="6438900" imgH="87757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8A11E97F-1510-954F-9056-782521AAB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6" name="Equation" r:id="rId7" imgW="15506700" imgH="10236200" progId="Equation.3">
                  <p:embed/>
                </p:oleObj>
              </mc:Choice>
              <mc:Fallback>
                <p:oleObj name="Equation" r:id="rId7" imgW="15506700" imgH="102362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>
            <a:extLst>
              <a:ext uri="{FF2B5EF4-FFF2-40B4-BE49-F238E27FC236}">
                <a16:creationId xmlns:a16="http://schemas.microsoft.com/office/drawing/2014/main" id="{ECB753C7-91FD-604A-AB5D-A13C19C84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7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>
            <a:extLst>
              <a:ext uri="{FF2B5EF4-FFF2-40B4-BE49-F238E27FC236}">
                <a16:creationId xmlns:a16="http://schemas.microsoft.com/office/drawing/2014/main" id="{7E6210A3-83EE-0447-8486-3539A4FE4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8" name="Equation" r:id="rId10" imgW="9652000" imgH="10820400" progId="Equation.3">
                  <p:embed/>
                </p:oleObj>
              </mc:Choice>
              <mc:Fallback>
                <p:oleObj name="Equation" r:id="rId10" imgW="96520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>
            <a:extLst>
              <a:ext uri="{FF2B5EF4-FFF2-40B4-BE49-F238E27FC236}">
                <a16:creationId xmlns:a16="http://schemas.microsoft.com/office/drawing/2014/main" id="{5FFBD782-7783-E14F-9516-D7B8D1AF7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9" name="Equation" r:id="rId12" imgW="7899400" imgH="10820400" progId="Equation.3">
                  <p:embed/>
                </p:oleObj>
              </mc:Choice>
              <mc:Fallback>
                <p:oleObj name="Equation" r:id="rId12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>
            <a:extLst>
              <a:ext uri="{FF2B5EF4-FFF2-40B4-BE49-F238E27FC236}">
                <a16:creationId xmlns:a16="http://schemas.microsoft.com/office/drawing/2014/main" id="{28DBA466-7D1B-C249-BD7B-0E1EFB551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0" name="Equation" r:id="rId14" imgW="9067800" imgH="10820400" progId="Equation.3">
                  <p:embed/>
                </p:oleObj>
              </mc:Choice>
              <mc:Fallback>
                <p:oleObj name="Equation" r:id="rId14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Rectangle 18">
            <a:extLst>
              <a:ext uri="{FF2B5EF4-FFF2-40B4-BE49-F238E27FC236}">
                <a16:creationId xmlns:a16="http://schemas.microsoft.com/office/drawing/2014/main" id="{D7C38E48-A353-A24A-97BE-D2F46AF3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9">
            <a:extLst>
              <a:ext uri="{FF2B5EF4-FFF2-40B4-BE49-F238E27FC236}">
                <a16:creationId xmlns:a16="http://schemas.microsoft.com/office/drawing/2014/main" id="{A550BFF2-503B-D844-A836-DD5AC1B9B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20">
            <a:extLst>
              <a:ext uri="{FF2B5EF4-FFF2-40B4-BE49-F238E27FC236}">
                <a16:creationId xmlns:a16="http://schemas.microsoft.com/office/drawing/2014/main" id="{38A7E691-AFC9-2648-AEE2-09081075C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Line 21">
            <a:extLst>
              <a:ext uri="{FF2B5EF4-FFF2-40B4-BE49-F238E27FC236}">
                <a16:creationId xmlns:a16="http://schemas.microsoft.com/office/drawing/2014/main" id="{29471B68-CD91-8A40-90F0-80103FFF3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0918" name="Object 22">
            <a:extLst>
              <a:ext uri="{FF2B5EF4-FFF2-40B4-BE49-F238E27FC236}">
                <a16:creationId xmlns:a16="http://schemas.microsoft.com/office/drawing/2014/main" id="{A130E3E1-3441-5B47-ACAE-78131E36A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1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>
            <a:extLst>
              <a:ext uri="{FF2B5EF4-FFF2-40B4-BE49-F238E27FC236}">
                <a16:creationId xmlns:a16="http://schemas.microsoft.com/office/drawing/2014/main" id="{46CD88A3-1144-8B41-8600-5C5953116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2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0" name="Line 24">
            <a:extLst>
              <a:ext uri="{FF2B5EF4-FFF2-40B4-BE49-F238E27FC236}">
                <a16:creationId xmlns:a16="http://schemas.microsoft.com/office/drawing/2014/main" id="{EFDE92CD-743E-3D4E-8BFF-7461BD173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1" name="Line 25">
            <a:extLst>
              <a:ext uri="{FF2B5EF4-FFF2-40B4-BE49-F238E27FC236}">
                <a16:creationId xmlns:a16="http://schemas.microsoft.com/office/drawing/2014/main" id="{329E4346-E4DD-A943-9C31-57A92A164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0922" name="Object 26">
            <a:extLst>
              <a:ext uri="{FF2B5EF4-FFF2-40B4-BE49-F238E27FC236}">
                <a16:creationId xmlns:a16="http://schemas.microsoft.com/office/drawing/2014/main" id="{AFDC0982-E854-2145-9589-526F82D11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3" name="Equation" r:id="rId18" imgW="6438900" imgH="8775700" progId="Equation.3">
                  <p:embed/>
                </p:oleObj>
              </mc:Choice>
              <mc:Fallback>
                <p:oleObj name="Equation" r:id="rId18" imgW="6438900" imgH="87757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1B633F68-095B-0F46-8EFE-96A44586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9438FDE3-DE18-0F4C-81A4-64A477F5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597A9524-CDA9-554A-BDFC-C0D70D3C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910-07C0-8246-97AA-E189B48AE0B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Oval 2">
            <a:extLst>
              <a:ext uri="{FF2B5EF4-FFF2-40B4-BE49-F238E27FC236}">
                <a16:creationId xmlns:a16="http://schemas.microsoft.com/office/drawing/2014/main" id="{7DAB2198-6EB6-174E-9C0B-173A27552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Oval 3">
            <a:extLst>
              <a:ext uri="{FF2B5EF4-FFF2-40B4-BE49-F238E27FC236}">
                <a16:creationId xmlns:a16="http://schemas.microsoft.com/office/drawing/2014/main" id="{233B03C0-8E38-834A-8C92-DCE36600A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Oval 4">
            <a:extLst>
              <a:ext uri="{FF2B5EF4-FFF2-40B4-BE49-F238E27FC236}">
                <a16:creationId xmlns:a16="http://schemas.microsoft.com/office/drawing/2014/main" id="{61E8285E-6AF9-0643-A7E2-62EFF8D0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id="{DE0BDD4E-0592-6041-A085-A8054937F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6F0033C1-6E1D-EE4B-9491-478E2DE0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Line 7">
            <a:extLst>
              <a:ext uri="{FF2B5EF4-FFF2-40B4-BE49-F238E27FC236}">
                <a16:creationId xmlns:a16="http://schemas.microsoft.com/office/drawing/2014/main" id="{EB9C1F88-BF15-BD46-9BDA-E13673AF9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8684C281-7E82-6940-A6BF-43C38EC2D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Freeform 9">
            <a:extLst>
              <a:ext uri="{FF2B5EF4-FFF2-40B4-BE49-F238E27FC236}">
                <a16:creationId xmlns:a16="http://schemas.microsoft.com/office/drawing/2014/main" id="{A990F0F1-4E9B-744E-AA5E-D2EEDA20538D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Freeform 10">
            <a:extLst>
              <a:ext uri="{FF2B5EF4-FFF2-40B4-BE49-F238E27FC236}">
                <a16:creationId xmlns:a16="http://schemas.microsoft.com/office/drawing/2014/main" id="{344C7259-B7EB-4340-BF8B-7DCC942B0995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1A87BFCC-D20A-0849-8E2F-CA597EBAE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8" name="Equation" r:id="rId3" imgW="6146800" imgH="6438900" progId="Equation.3">
                  <p:embed/>
                </p:oleObj>
              </mc:Choice>
              <mc:Fallback>
                <p:oleObj name="Equation" r:id="rId3" imgW="6146800" imgH="64389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3E6BBB80-0539-1941-A362-751F70BFF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9" name="Equation" r:id="rId5" imgW="6438900" imgH="8775700" progId="Equation.3">
                  <p:embed/>
                </p:oleObj>
              </mc:Choice>
              <mc:Fallback>
                <p:oleObj name="Equation" r:id="rId5" imgW="6438900" imgH="87757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B652F658-839D-394F-B9EC-FE3C02AED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0" name="Equation" r:id="rId7" imgW="15506700" imgH="10236200" progId="Equation.3">
                  <p:embed/>
                </p:oleObj>
              </mc:Choice>
              <mc:Fallback>
                <p:oleObj name="Equation" r:id="rId7" imgW="15506700" imgH="102362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>
            <a:extLst>
              <a:ext uri="{FF2B5EF4-FFF2-40B4-BE49-F238E27FC236}">
                <a16:creationId xmlns:a16="http://schemas.microsoft.com/office/drawing/2014/main" id="{24C5CD56-6EE5-F84A-9EBC-61D38CD14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1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id="{314072EE-4D75-A94D-A16B-533E3532D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2" name="Equation" r:id="rId10" imgW="9652000" imgH="10820400" progId="Equation.3">
                  <p:embed/>
                </p:oleObj>
              </mc:Choice>
              <mc:Fallback>
                <p:oleObj name="Equation" r:id="rId10" imgW="96520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>
            <a:extLst>
              <a:ext uri="{FF2B5EF4-FFF2-40B4-BE49-F238E27FC236}">
                <a16:creationId xmlns:a16="http://schemas.microsoft.com/office/drawing/2014/main" id="{7CCE0E07-EF6D-8D4C-A4CE-E9587DD68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3" name="Equation" r:id="rId12" imgW="7899400" imgH="10820400" progId="Equation.3">
                  <p:embed/>
                </p:oleObj>
              </mc:Choice>
              <mc:Fallback>
                <p:oleObj name="Equation" r:id="rId12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>
            <a:extLst>
              <a:ext uri="{FF2B5EF4-FFF2-40B4-BE49-F238E27FC236}">
                <a16:creationId xmlns:a16="http://schemas.microsoft.com/office/drawing/2014/main" id="{29EB052A-1222-9141-A096-C0885C168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4" name="Equation" r:id="rId14" imgW="9067800" imgH="10820400" progId="Equation.3">
                  <p:embed/>
                </p:oleObj>
              </mc:Choice>
              <mc:Fallback>
                <p:oleObj name="Equation" r:id="rId14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2" name="Rectangle 18">
            <a:extLst>
              <a:ext uri="{FF2B5EF4-FFF2-40B4-BE49-F238E27FC236}">
                <a16:creationId xmlns:a16="http://schemas.microsoft.com/office/drawing/2014/main" id="{2EC02BBE-7276-9B44-9018-0259BE97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9">
            <a:extLst>
              <a:ext uri="{FF2B5EF4-FFF2-40B4-BE49-F238E27FC236}">
                <a16:creationId xmlns:a16="http://schemas.microsoft.com/office/drawing/2014/main" id="{18B12693-B010-EC41-90EC-987249D8F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20">
            <a:extLst>
              <a:ext uri="{FF2B5EF4-FFF2-40B4-BE49-F238E27FC236}">
                <a16:creationId xmlns:a16="http://schemas.microsoft.com/office/drawing/2014/main" id="{4CD53FCC-E1F3-2543-9135-C8FE17004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1">
            <a:extLst>
              <a:ext uri="{FF2B5EF4-FFF2-40B4-BE49-F238E27FC236}">
                <a16:creationId xmlns:a16="http://schemas.microsoft.com/office/drawing/2014/main" id="{09FC13A7-24A8-0443-8171-8F9872F3C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66" name="Object 22">
            <a:extLst>
              <a:ext uri="{FF2B5EF4-FFF2-40B4-BE49-F238E27FC236}">
                <a16:creationId xmlns:a16="http://schemas.microsoft.com/office/drawing/2014/main" id="{68AF18D5-E6FB-FE44-8582-E489F8A9E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5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23">
            <a:extLst>
              <a:ext uri="{FF2B5EF4-FFF2-40B4-BE49-F238E27FC236}">
                <a16:creationId xmlns:a16="http://schemas.microsoft.com/office/drawing/2014/main" id="{951AECED-3DDC-084B-8377-D19B27EFA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6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8" name="Line 24">
            <a:extLst>
              <a:ext uri="{FF2B5EF4-FFF2-40B4-BE49-F238E27FC236}">
                <a16:creationId xmlns:a16="http://schemas.microsoft.com/office/drawing/2014/main" id="{248F1EB9-123D-F245-B381-2F4E50174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Line 25">
            <a:extLst>
              <a:ext uri="{FF2B5EF4-FFF2-40B4-BE49-F238E27FC236}">
                <a16:creationId xmlns:a16="http://schemas.microsoft.com/office/drawing/2014/main" id="{12332F76-FEBD-A442-8A86-CF372E5D2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70" name="Object 26">
            <a:extLst>
              <a:ext uri="{FF2B5EF4-FFF2-40B4-BE49-F238E27FC236}">
                <a16:creationId xmlns:a16="http://schemas.microsoft.com/office/drawing/2014/main" id="{BFD1271C-7F7E-7D4A-B628-723DE1021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7" name="Equation" r:id="rId18" imgW="6438900" imgH="8775700" progId="Equation.3">
                  <p:embed/>
                </p:oleObj>
              </mc:Choice>
              <mc:Fallback>
                <p:oleObj name="Equation" r:id="rId18" imgW="6438900" imgH="87757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Text Box 27">
            <a:extLst>
              <a:ext uri="{FF2B5EF4-FFF2-40B4-BE49-F238E27FC236}">
                <a16:creationId xmlns:a16="http://schemas.microsoft.com/office/drawing/2014/main" id="{039154EB-0318-274F-A078-F3895FF8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reject</a:t>
            </a:r>
          </a:p>
        </p:txBody>
      </p:sp>
      <p:sp>
        <p:nvSpPr>
          <p:cNvPr id="82972" name="Text Box 28">
            <a:extLst>
              <a:ext uri="{FF2B5EF4-FFF2-40B4-BE49-F238E27FC236}">
                <a16:creationId xmlns:a16="http://schemas.microsoft.com/office/drawing/2014/main" id="{EFA91C85-EF60-FC44-AC46-5AC5EE858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2">
            <a:extLst>
              <a:ext uri="{FF2B5EF4-FFF2-40B4-BE49-F238E27FC236}">
                <a16:creationId xmlns:a16="http://schemas.microsoft.com/office/drawing/2014/main" id="{DC4DB1C9-C287-4C48-9852-9B0739D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02BF9C51-A910-2D4B-84C6-EF3BBB1B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6DF3DD63-965A-DC40-AE75-618C6938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C38-8095-7A4A-8C81-AF8320E7684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2365" name="Text Box 29">
            <a:extLst>
              <a:ext uri="{FF2B5EF4-FFF2-40B4-BE49-F238E27FC236}">
                <a16:creationId xmlns:a16="http://schemas.microsoft.com/office/drawing/2014/main" id="{2CEA4379-8A0D-FD41-BDB3-01654665C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Language Accepted:</a:t>
            </a:r>
          </a:p>
        </p:txBody>
      </p:sp>
      <p:graphicFrame>
        <p:nvGraphicFramePr>
          <p:cNvPr id="142367" name="Object 31">
            <a:extLst>
              <a:ext uri="{FF2B5EF4-FFF2-40B4-BE49-F238E27FC236}">
                <a16:creationId xmlns:a16="http://schemas.microsoft.com/office/drawing/2014/main" id="{E8B55134-DC13-B448-BA7C-ACE7670B7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685800"/>
          <a:ext cx="3886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8" name="Equation" r:id="rId3" imgW="26327100" imgH="5270500" progId="Equation.3">
                  <p:embed/>
                </p:oleObj>
              </mc:Choice>
              <mc:Fallback>
                <p:oleObj name="Equation" r:id="rId3" imgW="26327100" imgH="5270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85800"/>
                        <a:ext cx="3886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8" name="Oval 32">
            <a:extLst>
              <a:ext uri="{FF2B5EF4-FFF2-40B4-BE49-F238E27FC236}">
                <a16:creationId xmlns:a16="http://schemas.microsoft.com/office/drawing/2014/main" id="{6AAB689A-8ECC-404D-A4A6-289E42A5F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9" name="Oval 33">
            <a:extLst>
              <a:ext uri="{FF2B5EF4-FFF2-40B4-BE49-F238E27FC236}">
                <a16:creationId xmlns:a16="http://schemas.microsoft.com/office/drawing/2014/main" id="{094D9084-971A-654B-91B4-8754FD08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0" name="Oval 34">
            <a:extLst>
              <a:ext uri="{FF2B5EF4-FFF2-40B4-BE49-F238E27FC236}">
                <a16:creationId xmlns:a16="http://schemas.microsoft.com/office/drawing/2014/main" id="{7B6CD1A2-BB15-044F-A8F0-AC2B42EA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1" name="Line 35">
            <a:extLst>
              <a:ext uri="{FF2B5EF4-FFF2-40B4-BE49-F238E27FC236}">
                <a16:creationId xmlns:a16="http://schemas.microsoft.com/office/drawing/2014/main" id="{FF9D7AE0-D37C-CC46-94DD-A6B5EE7F5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2" name="Oval 36">
            <a:extLst>
              <a:ext uri="{FF2B5EF4-FFF2-40B4-BE49-F238E27FC236}">
                <a16:creationId xmlns:a16="http://schemas.microsoft.com/office/drawing/2014/main" id="{21530EA0-FDD9-9645-9EB3-AF46C8DD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3" name="Line 37">
            <a:extLst>
              <a:ext uri="{FF2B5EF4-FFF2-40B4-BE49-F238E27FC236}">
                <a16:creationId xmlns:a16="http://schemas.microsoft.com/office/drawing/2014/main" id="{C7DFBB7F-76AE-8E4B-AC22-8509ABB33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4" name="Line 38">
            <a:extLst>
              <a:ext uri="{FF2B5EF4-FFF2-40B4-BE49-F238E27FC236}">
                <a16:creationId xmlns:a16="http://schemas.microsoft.com/office/drawing/2014/main" id="{D80F9BDF-2EBD-E94D-9914-0107A6550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5" name="Freeform 39">
            <a:extLst>
              <a:ext uri="{FF2B5EF4-FFF2-40B4-BE49-F238E27FC236}">
                <a16:creationId xmlns:a16="http://schemas.microsoft.com/office/drawing/2014/main" id="{204E54B7-2D3F-C94D-AD58-248DF4F43BE7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6" name="Freeform 40">
            <a:extLst>
              <a:ext uri="{FF2B5EF4-FFF2-40B4-BE49-F238E27FC236}">
                <a16:creationId xmlns:a16="http://schemas.microsoft.com/office/drawing/2014/main" id="{2B1CAAC6-DF2C-164E-AB89-390E3C91064C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377" name="Object 41">
            <a:extLst>
              <a:ext uri="{FF2B5EF4-FFF2-40B4-BE49-F238E27FC236}">
                <a16:creationId xmlns:a16="http://schemas.microsoft.com/office/drawing/2014/main" id="{0FFFED3E-3252-7B41-808C-DAFD8EF44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9" name="Equation" r:id="rId5" imgW="6146800" imgH="6438900" progId="Equation.3">
                  <p:embed/>
                </p:oleObj>
              </mc:Choice>
              <mc:Fallback>
                <p:oleObj name="Equation" r:id="rId5" imgW="6146800" imgH="6438900" progId="Equation.3">
                  <p:embed/>
                  <p:pic>
                    <p:nvPicPr>
                      <p:cNvPr id="0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78" name="Object 42">
            <a:extLst>
              <a:ext uri="{FF2B5EF4-FFF2-40B4-BE49-F238E27FC236}">
                <a16:creationId xmlns:a16="http://schemas.microsoft.com/office/drawing/2014/main" id="{4CF50D82-3E43-0E49-A369-D2F1C8A56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0" name="Equation" r:id="rId7" imgW="6438900" imgH="8775700" progId="Equation.3">
                  <p:embed/>
                </p:oleObj>
              </mc:Choice>
              <mc:Fallback>
                <p:oleObj name="Equation" r:id="rId7" imgW="6438900" imgH="877570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79" name="Object 43">
            <a:extLst>
              <a:ext uri="{FF2B5EF4-FFF2-40B4-BE49-F238E27FC236}">
                <a16:creationId xmlns:a16="http://schemas.microsoft.com/office/drawing/2014/main" id="{C110EBDC-184F-3A49-B960-C769AEC3E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1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80" name="Object 44">
            <a:extLst>
              <a:ext uri="{FF2B5EF4-FFF2-40B4-BE49-F238E27FC236}">
                <a16:creationId xmlns:a16="http://schemas.microsoft.com/office/drawing/2014/main" id="{79545FF0-1E6E-7543-837D-BF02E1552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2" name="Equation" r:id="rId11" imgW="15506700" imgH="10236200" progId="Equation.3">
                  <p:embed/>
                </p:oleObj>
              </mc:Choice>
              <mc:Fallback>
                <p:oleObj name="Equation" r:id="rId11" imgW="15506700" imgH="1023620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81" name="Object 45">
            <a:extLst>
              <a:ext uri="{FF2B5EF4-FFF2-40B4-BE49-F238E27FC236}">
                <a16:creationId xmlns:a16="http://schemas.microsoft.com/office/drawing/2014/main" id="{2CC59E9E-0588-5248-9840-22A161521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3" name="Equation" r:id="rId12" imgW="9652000" imgH="10820400" progId="Equation.3">
                  <p:embed/>
                </p:oleObj>
              </mc:Choice>
              <mc:Fallback>
                <p:oleObj name="Equation" r:id="rId12" imgW="9652000" imgH="10820400" progId="Equation.3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82" name="Object 46">
            <a:extLst>
              <a:ext uri="{FF2B5EF4-FFF2-40B4-BE49-F238E27FC236}">
                <a16:creationId xmlns:a16="http://schemas.microsoft.com/office/drawing/2014/main" id="{5B32D879-9774-324C-85CF-2C1924468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4" name="Equation" r:id="rId14" imgW="7899400" imgH="10820400" progId="Equation.3">
                  <p:embed/>
                </p:oleObj>
              </mc:Choice>
              <mc:Fallback>
                <p:oleObj name="Equation" r:id="rId14" imgW="7899400" imgH="1082040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83" name="Object 47">
            <a:extLst>
              <a:ext uri="{FF2B5EF4-FFF2-40B4-BE49-F238E27FC236}">
                <a16:creationId xmlns:a16="http://schemas.microsoft.com/office/drawing/2014/main" id="{22603117-6603-4B4A-88AC-F1F2F4BD5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5" name="Equation" r:id="rId16" imgW="9067800" imgH="10820400" progId="Equation.3">
                  <p:embed/>
                </p:oleObj>
              </mc:Choice>
              <mc:Fallback>
                <p:oleObj name="Equation" r:id="rId16" imgW="9067800" imgH="10820400" progId="Equation.3">
                  <p:embed/>
                  <p:pic>
                    <p:nvPicPr>
                      <p:cNvPr id="0" name="Object 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38BAE2C2-9710-9742-99AD-11F8E68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3016DA5-9020-C142-BCE6-8F5C06B9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542F6E25-F135-364E-BE23-267BDEC2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C682-08D3-D947-B8CB-5078B771818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9811B7B9-290F-9E4B-8704-806FBBF8B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137219" name="Oval 3">
            <a:extLst>
              <a:ext uri="{FF2B5EF4-FFF2-40B4-BE49-F238E27FC236}">
                <a16:creationId xmlns:a16="http://schemas.microsoft.com/office/drawing/2014/main" id="{133998E2-7E5C-C74C-8D20-8DDCE060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Oval 4">
            <a:extLst>
              <a:ext uri="{FF2B5EF4-FFF2-40B4-BE49-F238E27FC236}">
                <a16:creationId xmlns:a16="http://schemas.microsoft.com/office/drawing/2014/main" id="{1014928B-CC99-1D4E-9426-EF7D818C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Line 5">
            <a:extLst>
              <a:ext uri="{FF2B5EF4-FFF2-40B4-BE49-F238E27FC236}">
                <a16:creationId xmlns:a16="http://schemas.microsoft.com/office/drawing/2014/main" id="{E657B6C7-4C30-7648-B44F-C541F2BC7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Oval 6">
            <a:extLst>
              <a:ext uri="{FF2B5EF4-FFF2-40B4-BE49-F238E27FC236}">
                <a16:creationId xmlns:a16="http://schemas.microsoft.com/office/drawing/2014/main" id="{62BD1565-C47A-8445-B585-113A7B17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7223" name="Object 7">
            <a:extLst>
              <a:ext uri="{FF2B5EF4-FFF2-40B4-BE49-F238E27FC236}">
                <a16:creationId xmlns:a16="http://schemas.microsoft.com/office/drawing/2014/main" id="{D955E0B5-E138-E84C-ADA3-EBC5CD178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1242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5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>
            <a:extLst>
              <a:ext uri="{FF2B5EF4-FFF2-40B4-BE49-F238E27FC236}">
                <a16:creationId xmlns:a16="http://schemas.microsoft.com/office/drawing/2014/main" id="{3DBC1A11-991B-F04F-86FB-1F0DB662A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31242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6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1242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5" name="Freeform 9">
            <a:extLst>
              <a:ext uri="{FF2B5EF4-FFF2-40B4-BE49-F238E27FC236}">
                <a16:creationId xmlns:a16="http://schemas.microsoft.com/office/drawing/2014/main" id="{959D1EAC-BF10-AD48-BF7A-BB2FBA42E0F2}"/>
              </a:ext>
            </a:extLst>
          </p:cNvPr>
          <p:cNvSpPr>
            <a:spLocks/>
          </p:cNvSpPr>
          <p:nvPr/>
        </p:nvSpPr>
        <p:spPr bwMode="auto">
          <a:xfrm>
            <a:off x="3429000" y="2425700"/>
            <a:ext cx="2590800" cy="622300"/>
          </a:xfrm>
          <a:custGeom>
            <a:avLst/>
            <a:gdLst>
              <a:gd name="T0" fmla="*/ 0 w 1632"/>
              <a:gd name="T1" fmla="*/ 344 h 392"/>
              <a:gd name="T2" fmla="*/ 720 w 1632"/>
              <a:gd name="T3" fmla="*/ 8 h 392"/>
              <a:gd name="T4" fmla="*/ 1632 w 1632"/>
              <a:gd name="T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392">
                <a:moveTo>
                  <a:pt x="0" y="344"/>
                </a:moveTo>
                <a:cubicBezTo>
                  <a:pt x="224" y="172"/>
                  <a:pt x="448" y="0"/>
                  <a:pt x="720" y="8"/>
                </a:cubicBezTo>
                <a:cubicBezTo>
                  <a:pt x="992" y="16"/>
                  <a:pt x="1480" y="328"/>
                  <a:pt x="1632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6" name="Freeform 10">
            <a:extLst>
              <a:ext uri="{FF2B5EF4-FFF2-40B4-BE49-F238E27FC236}">
                <a16:creationId xmlns:a16="http://schemas.microsoft.com/office/drawing/2014/main" id="{5D9EDAFF-4A23-A24B-8DD7-27FE24EA3DA3}"/>
              </a:ext>
            </a:extLst>
          </p:cNvPr>
          <p:cNvSpPr>
            <a:spLocks/>
          </p:cNvSpPr>
          <p:nvPr/>
        </p:nvSpPr>
        <p:spPr bwMode="auto">
          <a:xfrm>
            <a:off x="3429000" y="3657600"/>
            <a:ext cx="2514600" cy="469900"/>
          </a:xfrm>
          <a:custGeom>
            <a:avLst/>
            <a:gdLst>
              <a:gd name="T0" fmla="*/ 1584 w 1584"/>
              <a:gd name="T1" fmla="*/ 0 h 296"/>
              <a:gd name="T2" fmla="*/ 816 w 1584"/>
              <a:gd name="T3" fmla="*/ 288 h 296"/>
              <a:gd name="T4" fmla="*/ 0 w 1584"/>
              <a:gd name="T5" fmla="*/ 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296">
                <a:moveTo>
                  <a:pt x="1584" y="0"/>
                </a:moveTo>
                <a:cubicBezTo>
                  <a:pt x="1332" y="140"/>
                  <a:pt x="1080" y="280"/>
                  <a:pt x="816" y="288"/>
                </a:cubicBezTo>
                <a:cubicBezTo>
                  <a:pt x="552" y="296"/>
                  <a:pt x="27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7227" name="Object 11">
            <a:extLst>
              <a:ext uri="{FF2B5EF4-FFF2-40B4-BE49-F238E27FC236}">
                <a16:creationId xmlns:a16="http://schemas.microsoft.com/office/drawing/2014/main" id="{4B3EF4B0-21B1-9244-AB98-2D7D08A7F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968500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7" name="Equation" r:id="rId7" imgW="2336800" imgH="3797300" progId="Equation.3">
                  <p:embed/>
                </p:oleObj>
              </mc:Choice>
              <mc:Fallback>
                <p:oleObj name="Equation" r:id="rId7" imgW="2336800" imgH="37973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68500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>
            <a:extLst>
              <a:ext uri="{FF2B5EF4-FFF2-40B4-BE49-F238E27FC236}">
                <a16:creationId xmlns:a16="http://schemas.microsoft.com/office/drawing/2014/main" id="{42684332-22C7-FF45-A52C-DA80676C7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644900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8" name="Equation" r:id="rId9" imgW="2336800" imgH="3797300" progId="Equation.3">
                  <p:embed/>
                </p:oleObj>
              </mc:Choice>
              <mc:Fallback>
                <p:oleObj name="Equation" r:id="rId9" imgW="2336800" imgH="37973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44900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13">
            <a:extLst>
              <a:ext uri="{FF2B5EF4-FFF2-40B4-BE49-F238E27FC236}">
                <a16:creationId xmlns:a16="http://schemas.microsoft.com/office/drawing/2014/main" id="{94D73240-FD6E-8B46-A158-E25DF9B91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066800"/>
          <a:ext cx="1600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9" name="Equation" r:id="rId10" imgW="11404600" imgH="4978400" progId="Equation.3">
                  <p:embed/>
                </p:oleObj>
              </mc:Choice>
              <mc:Fallback>
                <p:oleObj name="Equation" r:id="rId10" imgW="11404600" imgH="4978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16002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0" name="Text Box 14">
            <a:extLst>
              <a:ext uri="{FF2B5EF4-FFF2-40B4-BE49-F238E27FC236}">
                <a16:creationId xmlns:a16="http://schemas.microsoft.com/office/drawing/2014/main" id="{28594EDC-D04C-6B4B-85F9-2A0E65D3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092200"/>
            <a:ext cx="203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Alphabet:</a:t>
            </a:r>
          </a:p>
        </p:txBody>
      </p:sp>
      <p:sp>
        <p:nvSpPr>
          <p:cNvPr id="137231" name="Text Box 15">
            <a:extLst>
              <a:ext uri="{FF2B5EF4-FFF2-40B4-BE49-F238E27FC236}">
                <a16:creationId xmlns:a16="http://schemas.microsoft.com/office/drawing/2014/main" id="{DF7BA81D-0A6F-104F-AAF5-F362C4586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419600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Language Accepted:</a:t>
            </a:r>
          </a:p>
        </p:txBody>
      </p:sp>
      <p:graphicFrame>
        <p:nvGraphicFramePr>
          <p:cNvPr id="137232" name="Object 16">
            <a:extLst>
              <a:ext uri="{FF2B5EF4-FFF2-40B4-BE49-F238E27FC236}">
                <a16:creationId xmlns:a16="http://schemas.microsoft.com/office/drawing/2014/main" id="{B78B32DB-0CF9-084E-81EF-2B483AE10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181600"/>
          <a:ext cx="71961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0" name="Equation" r:id="rId12" imgW="54711600" imgH="5270500" progId="Equation.3">
                  <p:embed/>
                </p:oleObj>
              </mc:Choice>
              <mc:Fallback>
                <p:oleObj name="Equation" r:id="rId12" imgW="54711600" imgH="5270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71961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3" name="Object 17">
            <a:extLst>
              <a:ext uri="{FF2B5EF4-FFF2-40B4-BE49-F238E27FC236}">
                <a16:creationId xmlns:a16="http://schemas.microsoft.com/office/drawing/2014/main" id="{96D10FC0-9D89-4B4F-8F6F-D14CF7FCC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943600"/>
          <a:ext cx="4886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1" name="Equation" r:id="rId14" imgW="37160200" imgH="5270500" progId="Equation.3">
                  <p:embed/>
                </p:oleObj>
              </mc:Choice>
              <mc:Fallback>
                <p:oleObj name="Equation" r:id="rId14" imgW="37160200" imgH="5270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43600"/>
                        <a:ext cx="4886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EB2FCCE2-F75E-2442-A982-6EBF1EB9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1BD8-1C3D-874A-8D1D-3265DDA7452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5D646E8-4D1E-B24D-AC7C-7C3E40A75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 Graph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97E1FDA-5339-B048-B005-5789CD540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6EB0021A-454B-4549-9103-7096F17F0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43400"/>
            <a:ext cx="1250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42C83694-EED6-D74B-80DD-99574F21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343400"/>
            <a:ext cx="2230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accepting</a:t>
            </a:r>
          </a:p>
          <a:p>
            <a:r>
              <a:rPr lang="en-US" altLang="en-US"/>
              <a:t>  state</a:t>
            </a:r>
          </a:p>
        </p:txBody>
      </p:sp>
      <p:sp>
        <p:nvSpPr>
          <p:cNvPr id="35871" name="Line 31">
            <a:extLst>
              <a:ext uri="{FF2B5EF4-FFF2-40B4-BE49-F238E27FC236}">
                <a16:creationId xmlns:a16="http://schemas.microsoft.com/office/drawing/2014/main" id="{8E30F665-3A14-F04A-8512-C9046A775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>
            <a:extLst>
              <a:ext uri="{FF2B5EF4-FFF2-40B4-BE49-F238E27FC236}">
                <a16:creationId xmlns:a16="http://schemas.microsoft.com/office/drawing/2014/main" id="{A7FB270F-BDBC-F24E-B0FF-6D0EFCB12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DC6B49CE-5D74-BB4D-8840-A51668320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38800"/>
            <a:ext cx="119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state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2F1D13D0-7A3E-5D41-B384-7E47478C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transition</a:t>
            </a:r>
          </a:p>
        </p:txBody>
      </p:sp>
      <p:sp>
        <p:nvSpPr>
          <p:cNvPr id="35910" name="Oval 70">
            <a:extLst>
              <a:ext uri="{FF2B5EF4-FFF2-40B4-BE49-F238E27FC236}">
                <a16:creationId xmlns:a16="http://schemas.microsoft.com/office/drawing/2014/main" id="{4E8BA285-5368-5B49-8DB7-663370E7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1" name="Oval 71">
            <a:extLst>
              <a:ext uri="{FF2B5EF4-FFF2-40B4-BE49-F238E27FC236}">
                <a16:creationId xmlns:a16="http://schemas.microsoft.com/office/drawing/2014/main" id="{89208A9F-0E07-5349-B6E4-38B37633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2" name="Oval 72">
            <a:extLst>
              <a:ext uri="{FF2B5EF4-FFF2-40B4-BE49-F238E27FC236}">
                <a16:creationId xmlns:a16="http://schemas.microsoft.com/office/drawing/2014/main" id="{8EE1312B-12BE-B64C-9BA9-25BD78F3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3" name="Oval 73">
            <a:extLst>
              <a:ext uri="{FF2B5EF4-FFF2-40B4-BE49-F238E27FC236}">
                <a16:creationId xmlns:a16="http://schemas.microsoft.com/office/drawing/2014/main" id="{D1C58B55-43E1-BE46-998E-EBA8B74D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4" name="Oval 74">
            <a:extLst>
              <a:ext uri="{FF2B5EF4-FFF2-40B4-BE49-F238E27FC236}">
                <a16:creationId xmlns:a16="http://schemas.microsoft.com/office/drawing/2014/main" id="{F5471515-14DF-D645-A082-2F8D8537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5" name="Line 75">
            <a:extLst>
              <a:ext uri="{FF2B5EF4-FFF2-40B4-BE49-F238E27FC236}">
                <a16:creationId xmlns:a16="http://schemas.microsoft.com/office/drawing/2014/main" id="{13243E0D-755A-0143-A86A-B3C687EE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6" name="Line 76">
            <a:extLst>
              <a:ext uri="{FF2B5EF4-FFF2-40B4-BE49-F238E27FC236}">
                <a16:creationId xmlns:a16="http://schemas.microsoft.com/office/drawing/2014/main" id="{0C065714-EC78-0E43-A7AD-523086F4F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7" name="Line 77">
            <a:extLst>
              <a:ext uri="{FF2B5EF4-FFF2-40B4-BE49-F238E27FC236}">
                <a16:creationId xmlns:a16="http://schemas.microsoft.com/office/drawing/2014/main" id="{F36CCD0C-7833-414A-8013-C5FE8ED36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18" name="Line 78">
            <a:extLst>
              <a:ext uri="{FF2B5EF4-FFF2-40B4-BE49-F238E27FC236}">
                <a16:creationId xmlns:a16="http://schemas.microsoft.com/office/drawing/2014/main" id="{32B1132A-EE97-4846-98DB-853629933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19" name="Object 79">
            <a:extLst>
              <a:ext uri="{FF2B5EF4-FFF2-40B4-BE49-F238E27FC236}">
                <a16:creationId xmlns:a16="http://schemas.microsoft.com/office/drawing/2014/main" id="{F00BD214-EF33-FD4C-B856-F5CC54F0D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0" name="Oval 80">
            <a:extLst>
              <a:ext uri="{FF2B5EF4-FFF2-40B4-BE49-F238E27FC236}">
                <a16:creationId xmlns:a16="http://schemas.microsoft.com/office/drawing/2014/main" id="{C0802488-4382-D842-9171-32FC628D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21" name="Object 81">
            <a:extLst>
              <a:ext uri="{FF2B5EF4-FFF2-40B4-BE49-F238E27FC236}">
                <a16:creationId xmlns:a16="http://schemas.microsoft.com/office/drawing/2014/main" id="{19773B4A-79DA-3347-AB0C-08176F274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2" name="Object 82">
            <a:extLst>
              <a:ext uri="{FF2B5EF4-FFF2-40B4-BE49-F238E27FC236}">
                <a16:creationId xmlns:a16="http://schemas.microsoft.com/office/drawing/2014/main" id="{9469A79D-A1A1-FB4B-943D-A3E036F40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6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3" name="Object 83">
            <a:extLst>
              <a:ext uri="{FF2B5EF4-FFF2-40B4-BE49-F238E27FC236}">
                <a16:creationId xmlns:a16="http://schemas.microsoft.com/office/drawing/2014/main" id="{72E522EE-C1CA-474F-AEBD-858A74A97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7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4" name="Object 84">
            <a:extLst>
              <a:ext uri="{FF2B5EF4-FFF2-40B4-BE49-F238E27FC236}">
                <a16:creationId xmlns:a16="http://schemas.microsoft.com/office/drawing/2014/main" id="{DF552BAC-8497-EC44-A7AC-0158ACE09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8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5" name="Line 85">
            <a:extLst>
              <a:ext uri="{FF2B5EF4-FFF2-40B4-BE49-F238E27FC236}">
                <a16:creationId xmlns:a16="http://schemas.microsoft.com/office/drawing/2014/main" id="{DEFE8478-4448-6C4D-9DBB-97A384160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26" name="Object 86">
            <a:extLst>
              <a:ext uri="{FF2B5EF4-FFF2-40B4-BE49-F238E27FC236}">
                <a16:creationId xmlns:a16="http://schemas.microsoft.com/office/drawing/2014/main" id="{28DDD81D-C854-7649-8515-71FF20F3B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9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7" name="Object 87">
            <a:extLst>
              <a:ext uri="{FF2B5EF4-FFF2-40B4-BE49-F238E27FC236}">
                <a16:creationId xmlns:a16="http://schemas.microsoft.com/office/drawing/2014/main" id="{9A75DFE7-B2F6-2848-A173-4EF0B8265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0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8" name="Object 88">
            <a:extLst>
              <a:ext uri="{FF2B5EF4-FFF2-40B4-BE49-F238E27FC236}">
                <a16:creationId xmlns:a16="http://schemas.microsoft.com/office/drawing/2014/main" id="{B51DD3C2-DD50-1842-B19B-13ABFCBFF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1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9" name="Object 89">
            <a:extLst>
              <a:ext uri="{FF2B5EF4-FFF2-40B4-BE49-F238E27FC236}">
                <a16:creationId xmlns:a16="http://schemas.microsoft.com/office/drawing/2014/main" id="{3452A426-115D-B140-9C51-0DE2F77AD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2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0" name="Oval 90">
            <a:extLst>
              <a:ext uri="{FF2B5EF4-FFF2-40B4-BE49-F238E27FC236}">
                <a16:creationId xmlns:a16="http://schemas.microsoft.com/office/drawing/2014/main" id="{63C3E4CB-9537-034D-9B8C-F3930B96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31" name="Object 91">
            <a:extLst>
              <a:ext uri="{FF2B5EF4-FFF2-40B4-BE49-F238E27FC236}">
                <a16:creationId xmlns:a16="http://schemas.microsoft.com/office/drawing/2014/main" id="{BED1F709-45D2-5F48-B19F-EF75C5380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3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2" name="Object 92">
            <a:extLst>
              <a:ext uri="{FF2B5EF4-FFF2-40B4-BE49-F238E27FC236}">
                <a16:creationId xmlns:a16="http://schemas.microsoft.com/office/drawing/2014/main" id="{F3E9C802-AD1C-4845-A667-E86B3CC61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4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3" name="Object 93">
            <a:extLst>
              <a:ext uri="{FF2B5EF4-FFF2-40B4-BE49-F238E27FC236}">
                <a16:creationId xmlns:a16="http://schemas.microsoft.com/office/drawing/2014/main" id="{5797978A-AE01-4A4E-914D-81D1090E5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5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4" name="Object 94">
            <a:extLst>
              <a:ext uri="{FF2B5EF4-FFF2-40B4-BE49-F238E27FC236}">
                <a16:creationId xmlns:a16="http://schemas.microsoft.com/office/drawing/2014/main" id="{6EDA7AAD-5286-1646-BBAE-BD283CC64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6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5" name="Object 95">
            <a:extLst>
              <a:ext uri="{FF2B5EF4-FFF2-40B4-BE49-F238E27FC236}">
                <a16:creationId xmlns:a16="http://schemas.microsoft.com/office/drawing/2014/main" id="{3B6CF77B-D04F-F045-9882-1D50CD328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7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6" name="Freeform 96">
            <a:extLst>
              <a:ext uri="{FF2B5EF4-FFF2-40B4-BE49-F238E27FC236}">
                <a16:creationId xmlns:a16="http://schemas.microsoft.com/office/drawing/2014/main" id="{95D12FEB-DBFB-0D4B-8500-BADF0B7FCB07}"/>
              </a:ext>
            </a:extLst>
          </p:cNvPr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937" name="Object 97">
            <a:extLst>
              <a:ext uri="{FF2B5EF4-FFF2-40B4-BE49-F238E27FC236}">
                <a16:creationId xmlns:a16="http://schemas.microsoft.com/office/drawing/2014/main" id="{BC42C79B-FC3A-3B45-8E68-A955A0F9F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8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8" name="Line 98">
            <a:extLst>
              <a:ext uri="{FF2B5EF4-FFF2-40B4-BE49-F238E27FC236}">
                <a16:creationId xmlns:a16="http://schemas.microsoft.com/office/drawing/2014/main" id="{1274F5A5-07F8-744A-8C84-AF4548CD6C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39" name="Freeform 99">
            <a:extLst>
              <a:ext uri="{FF2B5EF4-FFF2-40B4-BE49-F238E27FC236}">
                <a16:creationId xmlns:a16="http://schemas.microsoft.com/office/drawing/2014/main" id="{F942D2E2-2B46-A64E-946E-8D0F1A5D257F}"/>
              </a:ext>
            </a:extLst>
          </p:cNvPr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0" name="Freeform 100">
            <a:extLst>
              <a:ext uri="{FF2B5EF4-FFF2-40B4-BE49-F238E27FC236}">
                <a16:creationId xmlns:a16="http://schemas.microsoft.com/office/drawing/2014/main" id="{88EC19F7-F10F-5C4E-A8D5-9B16CCFA0324}"/>
              </a:ext>
            </a:extLst>
          </p:cNvPr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1" name="Freeform 101">
            <a:extLst>
              <a:ext uri="{FF2B5EF4-FFF2-40B4-BE49-F238E27FC236}">
                <a16:creationId xmlns:a16="http://schemas.microsoft.com/office/drawing/2014/main" id="{5BB93265-B97B-AD49-AE97-197138478B72}"/>
              </a:ext>
            </a:extLst>
          </p:cNvPr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943" name="Group 103">
            <a:extLst>
              <a:ext uri="{FF2B5EF4-FFF2-40B4-BE49-F238E27FC236}">
                <a16:creationId xmlns:a16="http://schemas.microsoft.com/office/drawing/2014/main" id="{9046F027-55E3-7A42-9A24-F10F35C32425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35944" name="Object 104">
              <a:extLst>
                <a:ext uri="{FF2B5EF4-FFF2-40B4-BE49-F238E27FC236}">
                  <a16:creationId xmlns:a16="http://schemas.microsoft.com/office/drawing/2014/main" id="{170DFB4B-809F-D44A-B525-3A72CC314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69" name="Equation" r:id="rId27" imgW="15506700" imgH="10236200" progId="Equation.3">
                    <p:embed/>
                  </p:oleObj>
                </mc:Choice>
                <mc:Fallback>
                  <p:oleObj name="Equation" r:id="rId27" imgW="15506700" imgH="1023620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5" name="Line 105">
              <a:extLst>
                <a:ext uri="{FF2B5EF4-FFF2-40B4-BE49-F238E27FC236}">
                  <a16:creationId xmlns:a16="http://schemas.microsoft.com/office/drawing/2014/main" id="{F286A435-4077-BD43-A06A-A0DE7A522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07E0095-07D5-0842-BB7E-C701D42D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DAC3530-C2A2-0F4D-9D2D-09AE3355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C868CC-DE56-A944-B2C5-44BC5D61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6D7E-7583-EE45-9A95-ECFDA65DED5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4595E4B-4D89-7545-86D1-B66ACAB1B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20738EA-4C9F-E543-B1AA-32E58EC92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  Deterministic Finite Automaton (DFA)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153AF7A8-A920-C34A-A7A7-AE9D2F0D3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0" y="1701800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Equation" r:id="rId3" imgW="89522300" imgH="13462000" progId="Equation.3">
                  <p:embed/>
                </p:oleObj>
              </mc:Choice>
              <mc:Fallback>
                <p:oleObj name="Equation" r:id="rId3" imgW="89522300" imgH="134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701800"/>
                        <a:ext cx="3886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8107C573-E750-1242-8F6A-613290400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" name="Equation" r:id="rId5" imgW="9067800" imgH="12001500" progId="Equation.3">
                  <p:embed/>
                </p:oleObj>
              </mc:Choice>
              <mc:Fallback>
                <p:oleObj name="Equation" r:id="rId5" imgW="9067800" imgH="1200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D5FB8C5A-7F0F-A54D-88E4-E91E6625D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4290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7" imgW="7607300" imgH="9067800" progId="Equation.3">
                  <p:embed/>
                </p:oleObj>
              </mc:Choice>
              <mc:Fallback>
                <p:oleObj name="Equation" r:id="rId7" imgW="7607300" imgH="906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0F53E28B-06EA-474D-87FD-15535B2B3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267200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Equation" r:id="rId9" imgW="7607300" imgH="9652000" progId="Equation.3">
                  <p:embed/>
                </p:oleObj>
              </mc:Choice>
              <mc:Fallback>
                <p:oleObj name="Equation" r:id="rId9" imgW="7607300" imgH="965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CAA8614F-B947-D44F-971F-A34DDA991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8768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11" imgW="11112500" imgH="13462000" progId="Equation.3">
                  <p:embed/>
                </p:oleObj>
              </mc:Choice>
              <mc:Fallback>
                <p:oleObj name="Equation" r:id="rId11" imgW="11112500" imgH="13462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D3ACFABB-65FA-3246-B2C9-1EDD49C11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" y="5861050"/>
          <a:ext cx="404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Equation" r:id="rId13" imgW="9359900" imgH="9067800" progId="Equation.3">
                  <p:embed/>
                </p:oleObj>
              </mc:Choice>
              <mc:Fallback>
                <p:oleObj name="Equation" r:id="rId13" imgW="9359900" imgH="906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861050"/>
                        <a:ext cx="404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>
            <a:extLst>
              <a:ext uri="{FF2B5EF4-FFF2-40B4-BE49-F238E27FC236}">
                <a16:creationId xmlns:a16="http://schemas.microsoft.com/office/drawing/2014/main" id="{49B36CFC-7388-0B4E-983D-91A7F758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616200"/>
            <a:ext cx="2917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: set of states</a:t>
            </a: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29EFE938-6454-6544-9E71-931F792CE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378200"/>
            <a:ext cx="313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: input alphabet</a:t>
            </a:r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DF61466F-B8C6-9E43-AC36-5A03E094E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216400"/>
            <a:ext cx="397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: transition function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75D8151C-8D54-2540-95C2-C17644A4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978400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: initial state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1F36B28E-3958-1247-BF7D-6E2E83390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740400"/>
            <a:ext cx="484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: set of accepting states</a:t>
            </a:r>
          </a:p>
        </p:txBody>
      </p:sp>
      <p:graphicFrame>
        <p:nvGraphicFramePr>
          <p:cNvPr id="46097" name="Object 17">
            <a:extLst>
              <a:ext uri="{FF2B5EF4-FFF2-40B4-BE49-F238E27FC236}">
                <a16:creationId xmlns:a16="http://schemas.microsoft.com/office/drawing/2014/main" id="{CCE0F03D-0195-2C40-A3BE-2785EE586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352800"/>
          <a:ext cx="1371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5" name="Equation" r:id="rId15" imgW="9067800" imgH="4102100" progId="Equation.3">
                  <p:embed/>
                </p:oleObj>
              </mc:Choice>
              <mc:Fallback>
                <p:oleObj name="Equation" r:id="rId15" imgW="9067800" imgH="4102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1371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0074CE49-84DD-BC41-AA1D-24E3C759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F9242E2C-D3D9-134B-9675-31A6C9B8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F9F46A8E-2EBD-E944-B346-291DBD2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506-FA3B-D74E-BA18-ADAA52C274D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DA081E5-A59D-6545-8DFF-A4A49FF0D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of States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55860B0-C3EF-364E-958C-2ADD4A238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FACCB643-ED20-DC46-ABA8-40767AF81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90500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2" name="Equation" r:id="rId3" imgW="9067800" imgH="12001500" progId="Equation.3">
                  <p:embed/>
                </p:oleObj>
              </mc:Choice>
              <mc:Fallback>
                <p:oleObj name="Equation" r:id="rId3" imgW="9067800" imgH="1200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0500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Oval 5">
            <a:extLst>
              <a:ext uri="{FF2B5EF4-FFF2-40B4-BE49-F238E27FC236}">
                <a16:creationId xmlns:a16="http://schemas.microsoft.com/office/drawing/2014/main" id="{31172C4B-8479-3F4A-ABD9-9ED348AC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6">
            <a:extLst>
              <a:ext uri="{FF2B5EF4-FFF2-40B4-BE49-F238E27FC236}">
                <a16:creationId xmlns:a16="http://schemas.microsoft.com/office/drawing/2014/main" id="{D072DADE-60ED-794B-94BF-8B5E9C9B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Oval 7">
            <a:extLst>
              <a:ext uri="{FF2B5EF4-FFF2-40B4-BE49-F238E27FC236}">
                <a16:creationId xmlns:a16="http://schemas.microsoft.com/office/drawing/2014/main" id="{63745BA3-2B35-ED42-BB6A-05FA14653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D1AE5543-3839-5C43-A3C0-68386C97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5DD4DD64-02DF-BC4E-9BAF-5C85F3F3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05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05C954CF-3095-784F-880C-8E94C7709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1312B1E1-2E13-AD42-A8D9-739FF2A53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9397263E-6837-984E-BFBC-5EA09DEF0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17C4DB4D-2AD7-EE43-A901-845DD5F57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8" name="Object 14">
            <a:extLst>
              <a:ext uri="{FF2B5EF4-FFF2-40B4-BE49-F238E27FC236}">
                <a16:creationId xmlns:a16="http://schemas.microsoft.com/office/drawing/2014/main" id="{0FBA90A0-9913-6C45-AFC2-BF587C28A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3" name="Equation" r:id="rId5" imgW="9652000" imgH="10820400" progId="Equation.3">
                  <p:embed/>
                </p:oleObj>
              </mc:Choice>
              <mc:Fallback>
                <p:oleObj name="Equation" r:id="rId5" imgW="9652000" imgH="108204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Oval 15">
            <a:extLst>
              <a:ext uri="{FF2B5EF4-FFF2-40B4-BE49-F238E27FC236}">
                <a16:creationId xmlns:a16="http://schemas.microsoft.com/office/drawing/2014/main" id="{E02B3E0E-FFAA-794D-9C5A-740D824B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20" name="Object 16">
            <a:extLst>
              <a:ext uri="{FF2B5EF4-FFF2-40B4-BE49-F238E27FC236}">
                <a16:creationId xmlns:a16="http://schemas.microsoft.com/office/drawing/2014/main" id="{4F3969BF-6907-8A40-997A-88AEBB7CF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5257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4" name="Equation" r:id="rId7" imgW="7899400" imgH="10820400" progId="Equation.3">
                  <p:embed/>
                </p:oleObj>
              </mc:Choice>
              <mc:Fallback>
                <p:oleObj name="Equation" r:id="rId7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257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>
            <a:extLst>
              <a:ext uri="{FF2B5EF4-FFF2-40B4-BE49-F238E27FC236}">
                <a16:creationId xmlns:a16="http://schemas.microsoft.com/office/drawing/2014/main" id="{BDA1C458-318E-9546-ABCE-7F10FCF9D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5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>
            <a:extLst>
              <a:ext uri="{FF2B5EF4-FFF2-40B4-BE49-F238E27FC236}">
                <a16:creationId xmlns:a16="http://schemas.microsoft.com/office/drawing/2014/main" id="{DFA2DAE6-2259-DF49-AB32-59116D262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6" name="Equation" r:id="rId11" imgW="9067800" imgH="10820400" progId="Equation.3">
                  <p:embed/>
                </p:oleObj>
              </mc:Choice>
              <mc:Fallback>
                <p:oleObj name="Equation" r:id="rId11" imgW="90678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>
            <a:extLst>
              <a:ext uri="{FF2B5EF4-FFF2-40B4-BE49-F238E27FC236}">
                <a16:creationId xmlns:a16="http://schemas.microsoft.com/office/drawing/2014/main" id="{56C4CC86-BFC5-9945-AD52-5D58E03CC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7" name="Equation" r:id="rId13" imgW="9652000" imgH="10820400" progId="Equation.3">
                  <p:embed/>
                </p:oleObj>
              </mc:Choice>
              <mc:Fallback>
                <p:oleObj name="Equation" r:id="rId13" imgW="9652000" imgH="108204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Line 20">
            <a:extLst>
              <a:ext uri="{FF2B5EF4-FFF2-40B4-BE49-F238E27FC236}">
                <a16:creationId xmlns:a16="http://schemas.microsoft.com/office/drawing/2014/main" id="{953383D6-77DF-104B-901D-FB740F32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25" name="Object 21">
            <a:extLst>
              <a:ext uri="{FF2B5EF4-FFF2-40B4-BE49-F238E27FC236}">
                <a16:creationId xmlns:a16="http://schemas.microsoft.com/office/drawing/2014/main" id="{193A16E7-214D-8E44-BFC7-8DE6B0185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8" name="Equation" r:id="rId15" imgW="6146800" imgH="6438900" progId="Equation.3">
                  <p:embed/>
                </p:oleObj>
              </mc:Choice>
              <mc:Fallback>
                <p:oleObj name="Equation" r:id="rId15" imgW="6146800" imgH="64389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>
            <a:extLst>
              <a:ext uri="{FF2B5EF4-FFF2-40B4-BE49-F238E27FC236}">
                <a16:creationId xmlns:a16="http://schemas.microsoft.com/office/drawing/2014/main" id="{A529833E-E50D-314F-92BA-85F678B99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9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>
            <a:extLst>
              <a:ext uri="{FF2B5EF4-FFF2-40B4-BE49-F238E27FC236}">
                <a16:creationId xmlns:a16="http://schemas.microsoft.com/office/drawing/2014/main" id="{9E379040-1B09-5F41-9AC0-5A754B9FD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0" name="Equation" r:id="rId19" imgW="6438900" imgH="8775700" progId="Equation.3">
                  <p:embed/>
                </p:oleObj>
              </mc:Choice>
              <mc:Fallback>
                <p:oleObj name="Equation" r:id="rId19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>
            <a:extLst>
              <a:ext uri="{FF2B5EF4-FFF2-40B4-BE49-F238E27FC236}">
                <a16:creationId xmlns:a16="http://schemas.microsoft.com/office/drawing/2014/main" id="{347D1AF0-C6A7-A542-BA05-084FD16A7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1" name="Equation" r:id="rId20" imgW="6146800" imgH="6438900" progId="Equation.3">
                  <p:embed/>
                </p:oleObj>
              </mc:Choice>
              <mc:Fallback>
                <p:oleObj name="Equation" r:id="rId20" imgW="6146800" imgH="64389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Oval 26">
            <a:extLst>
              <a:ext uri="{FF2B5EF4-FFF2-40B4-BE49-F238E27FC236}">
                <a16:creationId xmlns:a16="http://schemas.microsoft.com/office/drawing/2014/main" id="{3A6F0AE0-E70B-AF46-8EF6-E95739410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975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31" name="Object 27">
            <a:extLst>
              <a:ext uri="{FF2B5EF4-FFF2-40B4-BE49-F238E27FC236}">
                <a16:creationId xmlns:a16="http://schemas.microsoft.com/office/drawing/2014/main" id="{45EEB845-317F-624B-BC6E-8E6EE421A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975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2" name="Equation" r:id="rId21" imgW="9359900" imgH="10820400" progId="Equation.3">
                  <p:embed/>
                </p:oleObj>
              </mc:Choice>
              <mc:Fallback>
                <p:oleObj name="Equation" r:id="rId21" imgW="9359900" imgH="108204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975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28">
            <a:extLst>
              <a:ext uri="{FF2B5EF4-FFF2-40B4-BE49-F238E27FC236}">
                <a16:creationId xmlns:a16="http://schemas.microsoft.com/office/drawing/2014/main" id="{5B5EB036-5C53-2044-BDD1-76ACEC0C8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3" name="Equation" r:id="rId23" imgW="6146800" imgH="6438900" progId="Equation.3">
                  <p:embed/>
                </p:oleObj>
              </mc:Choice>
              <mc:Fallback>
                <p:oleObj name="Equation" r:id="rId23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>
            <a:extLst>
              <a:ext uri="{FF2B5EF4-FFF2-40B4-BE49-F238E27FC236}">
                <a16:creationId xmlns:a16="http://schemas.microsoft.com/office/drawing/2014/main" id="{BA25D4B0-73B1-604E-93CD-F9CAD8C00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4" name="Equation" r:id="rId24" imgW="6146800" imgH="6438900" progId="Equation.3">
                  <p:embed/>
                </p:oleObj>
              </mc:Choice>
              <mc:Fallback>
                <p:oleObj name="Equation" r:id="rId24" imgW="6146800" imgH="64389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30">
            <a:extLst>
              <a:ext uri="{FF2B5EF4-FFF2-40B4-BE49-F238E27FC236}">
                <a16:creationId xmlns:a16="http://schemas.microsoft.com/office/drawing/2014/main" id="{110D1F42-4A7A-6A41-AD41-D7CD8F944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5" name="Equation" r:id="rId25" imgW="6438900" imgH="8775700" progId="Equation.3">
                  <p:embed/>
                </p:oleObj>
              </mc:Choice>
              <mc:Fallback>
                <p:oleObj name="Equation" r:id="rId25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Object 31">
            <a:extLst>
              <a:ext uri="{FF2B5EF4-FFF2-40B4-BE49-F238E27FC236}">
                <a16:creationId xmlns:a16="http://schemas.microsoft.com/office/drawing/2014/main" id="{115F8389-3956-0D43-A1DB-A417D27FA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724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6" name="Equation" r:id="rId26" imgW="6438900" imgH="8775700" progId="Equation.3">
                  <p:embed/>
                </p:oleObj>
              </mc:Choice>
              <mc:Fallback>
                <p:oleObj name="Equation" r:id="rId26" imgW="6438900" imgH="87757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6" name="Freeform 32">
            <a:extLst>
              <a:ext uri="{FF2B5EF4-FFF2-40B4-BE49-F238E27FC236}">
                <a16:creationId xmlns:a16="http://schemas.microsoft.com/office/drawing/2014/main" id="{F5F9B631-BF91-1C49-AA69-AE094014C166}"/>
              </a:ext>
            </a:extLst>
          </p:cNvPr>
          <p:cNvSpPr>
            <a:spLocks/>
          </p:cNvSpPr>
          <p:nvPr/>
        </p:nvSpPr>
        <p:spPr bwMode="auto">
          <a:xfrm>
            <a:off x="5943600" y="3200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37" name="Object 33">
            <a:extLst>
              <a:ext uri="{FF2B5EF4-FFF2-40B4-BE49-F238E27FC236}">
                <a16:creationId xmlns:a16="http://schemas.microsoft.com/office/drawing/2014/main" id="{42D7FEA6-3198-F44B-B134-1DDB8BAC0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755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7" name="Equation" r:id="rId27" imgW="15506700" imgH="10236200" progId="Equation.3">
                  <p:embed/>
                </p:oleObj>
              </mc:Choice>
              <mc:Fallback>
                <p:oleObj name="Equation" r:id="rId27" imgW="15506700" imgH="10236200" progId="Equation.3">
                  <p:embed/>
                  <p:pic>
                    <p:nvPicPr>
                      <p:cNvPr id="0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755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8" name="Line 34">
            <a:extLst>
              <a:ext uri="{FF2B5EF4-FFF2-40B4-BE49-F238E27FC236}">
                <a16:creationId xmlns:a16="http://schemas.microsoft.com/office/drawing/2014/main" id="{C5EECF8B-8009-994D-A1B6-6D7D91155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49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Freeform 35">
            <a:extLst>
              <a:ext uri="{FF2B5EF4-FFF2-40B4-BE49-F238E27FC236}">
                <a16:creationId xmlns:a16="http://schemas.microsoft.com/office/drawing/2014/main" id="{CEA30C0C-9490-C44C-8390-6C811ACC5484}"/>
              </a:ext>
            </a:extLst>
          </p:cNvPr>
          <p:cNvSpPr>
            <a:spLocks/>
          </p:cNvSpPr>
          <p:nvPr/>
        </p:nvSpPr>
        <p:spPr bwMode="auto">
          <a:xfrm>
            <a:off x="4419600" y="4343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Freeform 36">
            <a:extLst>
              <a:ext uri="{FF2B5EF4-FFF2-40B4-BE49-F238E27FC236}">
                <a16:creationId xmlns:a16="http://schemas.microsoft.com/office/drawing/2014/main" id="{836AEAB9-3368-4B40-8C52-D9363A22046B}"/>
              </a:ext>
            </a:extLst>
          </p:cNvPr>
          <p:cNvSpPr>
            <a:spLocks/>
          </p:cNvSpPr>
          <p:nvPr/>
        </p:nvSpPr>
        <p:spPr bwMode="auto">
          <a:xfrm>
            <a:off x="3124200" y="4152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Freeform 37">
            <a:extLst>
              <a:ext uri="{FF2B5EF4-FFF2-40B4-BE49-F238E27FC236}">
                <a16:creationId xmlns:a16="http://schemas.microsoft.com/office/drawing/2014/main" id="{C1DA63F1-02FF-1E4A-B6C8-4F859881D807}"/>
              </a:ext>
            </a:extLst>
          </p:cNvPr>
          <p:cNvSpPr>
            <a:spLocks/>
          </p:cNvSpPr>
          <p:nvPr/>
        </p:nvSpPr>
        <p:spPr bwMode="auto">
          <a:xfrm>
            <a:off x="1828800" y="3530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43" name="Object 39">
            <a:extLst>
              <a:ext uri="{FF2B5EF4-FFF2-40B4-BE49-F238E27FC236}">
                <a16:creationId xmlns:a16="http://schemas.microsoft.com/office/drawing/2014/main" id="{CB066C65-CC1A-CD47-8101-4E0F47838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09800"/>
          <a:ext cx="4965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8" name="Equation" r:id="rId29" imgW="114401600" imgH="13462000" progId="Equation.3">
                  <p:embed/>
                </p:oleObj>
              </mc:Choice>
              <mc:Fallback>
                <p:oleObj name="Equation" r:id="rId29" imgW="114401600" imgH="13462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49657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44" name="Group 40">
            <a:extLst>
              <a:ext uri="{FF2B5EF4-FFF2-40B4-BE49-F238E27FC236}">
                <a16:creationId xmlns:a16="http://schemas.microsoft.com/office/drawing/2014/main" id="{0E2DFFE4-BCDF-554D-92D1-20407FBB455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495800"/>
            <a:ext cx="900113" cy="609600"/>
            <a:chOff x="4224" y="1824"/>
            <a:chExt cx="567" cy="384"/>
          </a:xfrm>
        </p:grpSpPr>
        <p:graphicFrame>
          <p:nvGraphicFramePr>
            <p:cNvPr id="47145" name="Object 41">
              <a:extLst>
                <a:ext uri="{FF2B5EF4-FFF2-40B4-BE49-F238E27FC236}">
                  <a16:creationId xmlns:a16="http://schemas.microsoft.com/office/drawing/2014/main" id="{D7B4FE39-4FA9-8348-B6A9-192A94B88C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9" name="Equation" r:id="rId31" imgW="15506700" imgH="10236200" progId="Equation.3">
                    <p:embed/>
                  </p:oleObj>
                </mc:Choice>
                <mc:Fallback>
                  <p:oleObj name="Equation" r:id="rId31" imgW="15506700" imgH="10236200" progId="Equation.3">
                    <p:embed/>
                    <p:pic>
                      <p:nvPicPr>
                        <p:cNvPr id="0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6" name="Line 42">
              <a:extLst>
                <a:ext uri="{FF2B5EF4-FFF2-40B4-BE49-F238E27FC236}">
                  <a16:creationId xmlns:a16="http://schemas.microsoft.com/office/drawing/2014/main" id="{20DDC93C-1759-474E-8730-6A5801ED4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7" name="Text Box 43">
            <a:extLst>
              <a:ext uri="{FF2B5EF4-FFF2-40B4-BE49-F238E27FC236}">
                <a16:creationId xmlns:a16="http://schemas.microsoft.com/office/drawing/2014/main" id="{2813DEF7-675B-C945-9A77-6ED42E6BF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0922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16346523-E58C-DE47-B731-94BB1DB4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5DAB9566-4899-AF4D-8D2B-2E852092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94080078-127A-0A44-B420-6FBF56C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D7F3-F0DD-284D-874A-7A18F06F747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A4EB2E7-24D9-A84E-BD35-C2DFAF7D7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Alphabet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4E041BC-3B06-034D-8E2E-A3DB7BF8C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D1F0F4C9-0499-9B46-A6AB-EAB9962FC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0" y="2667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" name="Equation" r:id="rId3" imgW="7607300" imgH="9067800" progId="Equation.3">
                  <p:embed/>
                </p:oleObj>
              </mc:Choice>
              <mc:Fallback>
                <p:oleObj name="Equation" r:id="rId3" imgW="76073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2667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Oval 5">
            <a:extLst>
              <a:ext uri="{FF2B5EF4-FFF2-40B4-BE49-F238E27FC236}">
                <a16:creationId xmlns:a16="http://schemas.microsoft.com/office/drawing/2014/main" id="{FDFBF9B5-909C-2346-B7A7-24E16443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id="{E3EDB8AC-0732-6E4F-B0BA-3E957D85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id="{00ECA5DF-C6A4-124F-81C5-DF91068F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8">
            <a:extLst>
              <a:ext uri="{FF2B5EF4-FFF2-40B4-BE49-F238E27FC236}">
                <a16:creationId xmlns:a16="http://schemas.microsoft.com/office/drawing/2014/main" id="{BEC69FEC-B4FA-6F4C-BFD3-373CE9AC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9">
            <a:extLst>
              <a:ext uri="{FF2B5EF4-FFF2-40B4-BE49-F238E27FC236}">
                <a16:creationId xmlns:a16="http://schemas.microsoft.com/office/drawing/2014/main" id="{77ADC9D7-69CB-8342-BB98-BA9D41C5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32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C67B59FC-1BF0-0F48-85AE-5A98AAD1F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68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792CF43A-8F0D-0043-A335-E4F4F38D3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75547E2B-3AE5-6640-ADBA-9F1B31B95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234F3139-00B0-794F-A802-83CDBD4D4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68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42" name="Object 14">
            <a:extLst>
              <a:ext uri="{FF2B5EF4-FFF2-40B4-BE49-F238E27FC236}">
                <a16:creationId xmlns:a16="http://schemas.microsoft.com/office/drawing/2014/main" id="{9006BCCA-1485-C545-8D41-B728E88C0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" name="Equation" r:id="rId5" imgW="9652000" imgH="10820400" progId="Equation.3">
                  <p:embed/>
                </p:oleObj>
              </mc:Choice>
              <mc:Fallback>
                <p:oleObj name="Equation" r:id="rId5" imgW="9652000" imgH="108204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Oval 15">
            <a:extLst>
              <a:ext uri="{FF2B5EF4-FFF2-40B4-BE49-F238E27FC236}">
                <a16:creationId xmlns:a16="http://schemas.microsoft.com/office/drawing/2014/main" id="{C32B53CD-FD18-0B45-88DE-9C6C7C5E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44" name="Object 16">
            <a:extLst>
              <a:ext uri="{FF2B5EF4-FFF2-40B4-BE49-F238E27FC236}">
                <a16:creationId xmlns:a16="http://schemas.microsoft.com/office/drawing/2014/main" id="{20212F38-3C8E-DE4C-B08D-C1E3EDFC6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5384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" name="Equation" r:id="rId7" imgW="7899400" imgH="10820400" progId="Equation.3">
                  <p:embed/>
                </p:oleObj>
              </mc:Choice>
              <mc:Fallback>
                <p:oleObj name="Equation" r:id="rId7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384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>
            <a:extLst>
              <a:ext uri="{FF2B5EF4-FFF2-40B4-BE49-F238E27FC236}">
                <a16:creationId xmlns:a16="http://schemas.microsoft.com/office/drawing/2014/main" id="{B2A40F41-1321-4347-ACF3-B89E367B9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>
            <a:extLst>
              <a:ext uri="{FF2B5EF4-FFF2-40B4-BE49-F238E27FC236}">
                <a16:creationId xmlns:a16="http://schemas.microsoft.com/office/drawing/2014/main" id="{349466F6-8F3A-CB49-9C5A-FB68D8584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9" name="Equation" r:id="rId11" imgW="9067800" imgH="10820400" progId="Equation.3">
                  <p:embed/>
                </p:oleObj>
              </mc:Choice>
              <mc:Fallback>
                <p:oleObj name="Equation" r:id="rId11" imgW="90678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>
            <a:extLst>
              <a:ext uri="{FF2B5EF4-FFF2-40B4-BE49-F238E27FC236}">
                <a16:creationId xmlns:a16="http://schemas.microsoft.com/office/drawing/2014/main" id="{3AE9D47A-9AFE-1749-A03A-C26C5A290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0" name="Equation" r:id="rId13" imgW="9652000" imgH="10820400" progId="Equation.3">
                  <p:embed/>
                </p:oleObj>
              </mc:Choice>
              <mc:Fallback>
                <p:oleObj name="Equation" r:id="rId13" imgW="9652000" imgH="108204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Line 20">
            <a:extLst>
              <a:ext uri="{FF2B5EF4-FFF2-40B4-BE49-F238E27FC236}">
                <a16:creationId xmlns:a16="http://schemas.microsoft.com/office/drawing/2014/main" id="{1CCFD01E-4422-9E43-BFFC-150B8DD58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49" name="Object 21">
            <a:extLst>
              <a:ext uri="{FF2B5EF4-FFF2-40B4-BE49-F238E27FC236}">
                <a16:creationId xmlns:a16="http://schemas.microsoft.com/office/drawing/2014/main" id="{8A646C41-CF7F-B14E-B62D-D1DD32B63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1" name="Equation" r:id="rId15" imgW="6146800" imgH="6438900" progId="Equation.3">
                  <p:embed/>
                </p:oleObj>
              </mc:Choice>
              <mc:Fallback>
                <p:oleObj name="Equation" r:id="rId15" imgW="6146800" imgH="64389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>
            <a:extLst>
              <a:ext uri="{FF2B5EF4-FFF2-40B4-BE49-F238E27FC236}">
                <a16:creationId xmlns:a16="http://schemas.microsoft.com/office/drawing/2014/main" id="{F54AFAB6-72B8-AA42-83D8-32C294FD1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2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>
            <a:extLst>
              <a:ext uri="{FF2B5EF4-FFF2-40B4-BE49-F238E27FC236}">
                <a16:creationId xmlns:a16="http://schemas.microsoft.com/office/drawing/2014/main" id="{67CE273B-CDCB-AA45-BE2F-A96DE1CD2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3" name="Equation" r:id="rId19" imgW="6438900" imgH="8775700" progId="Equation.3">
                  <p:embed/>
                </p:oleObj>
              </mc:Choice>
              <mc:Fallback>
                <p:oleObj name="Equation" r:id="rId19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>
            <a:extLst>
              <a:ext uri="{FF2B5EF4-FFF2-40B4-BE49-F238E27FC236}">
                <a16:creationId xmlns:a16="http://schemas.microsoft.com/office/drawing/2014/main" id="{312950B7-6F2F-DE46-81D6-6F7929C28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4" name="Equation" r:id="rId20" imgW="6146800" imgH="6438900" progId="Equation.3">
                  <p:embed/>
                </p:oleObj>
              </mc:Choice>
              <mc:Fallback>
                <p:oleObj name="Equation" r:id="rId20" imgW="6146800" imgH="64389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Oval 26">
            <a:extLst>
              <a:ext uri="{FF2B5EF4-FFF2-40B4-BE49-F238E27FC236}">
                <a16:creationId xmlns:a16="http://schemas.microsoft.com/office/drawing/2014/main" id="{13E50A1E-4688-594A-9167-E0633876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102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55" name="Object 27">
            <a:extLst>
              <a:ext uri="{FF2B5EF4-FFF2-40B4-BE49-F238E27FC236}">
                <a16:creationId xmlns:a16="http://schemas.microsoft.com/office/drawing/2014/main" id="{103810A0-140D-5643-AA83-C270A31E2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4102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" name="Equation" r:id="rId21" imgW="9359900" imgH="10820400" progId="Equation.3">
                  <p:embed/>
                </p:oleObj>
              </mc:Choice>
              <mc:Fallback>
                <p:oleObj name="Equation" r:id="rId21" imgW="9359900" imgH="108204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102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>
            <a:extLst>
              <a:ext uri="{FF2B5EF4-FFF2-40B4-BE49-F238E27FC236}">
                <a16:creationId xmlns:a16="http://schemas.microsoft.com/office/drawing/2014/main" id="{77B89199-0776-324E-8251-B4B7FDA6D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92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6" name="Equation" r:id="rId23" imgW="6146800" imgH="6438900" progId="Equation.3">
                  <p:embed/>
                </p:oleObj>
              </mc:Choice>
              <mc:Fallback>
                <p:oleObj name="Equation" r:id="rId23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2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>
            <a:extLst>
              <a:ext uri="{FF2B5EF4-FFF2-40B4-BE49-F238E27FC236}">
                <a16:creationId xmlns:a16="http://schemas.microsoft.com/office/drawing/2014/main" id="{5C6457B9-0ABD-D04A-B684-28B3DAE2A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" name="Equation" r:id="rId24" imgW="6146800" imgH="6438900" progId="Equation.3">
                  <p:embed/>
                </p:oleObj>
              </mc:Choice>
              <mc:Fallback>
                <p:oleObj name="Equation" r:id="rId24" imgW="6146800" imgH="64389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30">
            <a:extLst>
              <a:ext uri="{FF2B5EF4-FFF2-40B4-BE49-F238E27FC236}">
                <a16:creationId xmlns:a16="http://schemas.microsoft.com/office/drawing/2014/main" id="{79270576-9BCA-D14C-9BDC-5E078A391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8" name="Equation" r:id="rId25" imgW="6438900" imgH="8775700" progId="Equation.3">
                  <p:embed/>
                </p:oleObj>
              </mc:Choice>
              <mc:Fallback>
                <p:oleObj name="Equation" r:id="rId25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>
            <a:extLst>
              <a:ext uri="{FF2B5EF4-FFF2-40B4-BE49-F238E27FC236}">
                <a16:creationId xmlns:a16="http://schemas.microsoft.com/office/drawing/2014/main" id="{C1530DF8-851A-044F-A1D4-F45108D6E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85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9" name="Equation" r:id="rId26" imgW="6438900" imgH="8775700" progId="Equation.3">
                  <p:embed/>
                </p:oleObj>
              </mc:Choice>
              <mc:Fallback>
                <p:oleObj name="Equation" r:id="rId26" imgW="6438900" imgH="87757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5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0" name="Freeform 32">
            <a:extLst>
              <a:ext uri="{FF2B5EF4-FFF2-40B4-BE49-F238E27FC236}">
                <a16:creationId xmlns:a16="http://schemas.microsoft.com/office/drawing/2014/main" id="{467B0CB5-D482-EF4E-B639-14A11C77AD3D}"/>
              </a:ext>
            </a:extLst>
          </p:cNvPr>
          <p:cNvSpPr>
            <a:spLocks/>
          </p:cNvSpPr>
          <p:nvPr/>
        </p:nvSpPr>
        <p:spPr bwMode="auto">
          <a:xfrm>
            <a:off x="5943600" y="3327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61" name="Object 33">
            <a:extLst>
              <a:ext uri="{FF2B5EF4-FFF2-40B4-BE49-F238E27FC236}">
                <a16:creationId xmlns:a16="http://schemas.microsoft.com/office/drawing/2014/main" id="{62AA45BE-7755-CF48-8E61-37BE6C42C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882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0" name="Equation" r:id="rId27" imgW="15506700" imgH="10236200" progId="Equation.3">
                  <p:embed/>
                </p:oleObj>
              </mc:Choice>
              <mc:Fallback>
                <p:oleObj name="Equation" r:id="rId27" imgW="15506700" imgH="10236200" progId="Equation.3">
                  <p:embed/>
                  <p:pic>
                    <p:nvPicPr>
                      <p:cNvPr id="0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882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2" name="Line 34">
            <a:extLst>
              <a:ext uri="{FF2B5EF4-FFF2-40B4-BE49-F238E27FC236}">
                <a16:creationId xmlns:a16="http://schemas.microsoft.com/office/drawing/2014/main" id="{E2E5DD81-7640-5D47-BEE5-E932F83EC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22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Freeform 35">
            <a:extLst>
              <a:ext uri="{FF2B5EF4-FFF2-40B4-BE49-F238E27FC236}">
                <a16:creationId xmlns:a16="http://schemas.microsoft.com/office/drawing/2014/main" id="{881CD3F8-14BE-1E41-8DFD-9DC3C2538390}"/>
              </a:ext>
            </a:extLst>
          </p:cNvPr>
          <p:cNvSpPr>
            <a:spLocks/>
          </p:cNvSpPr>
          <p:nvPr/>
        </p:nvSpPr>
        <p:spPr bwMode="auto">
          <a:xfrm>
            <a:off x="4419600" y="4470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Freeform 36">
            <a:extLst>
              <a:ext uri="{FF2B5EF4-FFF2-40B4-BE49-F238E27FC236}">
                <a16:creationId xmlns:a16="http://schemas.microsoft.com/office/drawing/2014/main" id="{8068B545-0159-5B44-BBF9-BAD6198305CD}"/>
              </a:ext>
            </a:extLst>
          </p:cNvPr>
          <p:cNvSpPr>
            <a:spLocks/>
          </p:cNvSpPr>
          <p:nvPr/>
        </p:nvSpPr>
        <p:spPr bwMode="auto">
          <a:xfrm>
            <a:off x="3124200" y="4279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Freeform 37">
            <a:extLst>
              <a:ext uri="{FF2B5EF4-FFF2-40B4-BE49-F238E27FC236}">
                <a16:creationId xmlns:a16="http://schemas.microsoft.com/office/drawing/2014/main" id="{E983F60E-D324-EF4F-A909-5EAF14404F0A}"/>
              </a:ext>
            </a:extLst>
          </p:cNvPr>
          <p:cNvSpPr>
            <a:spLocks/>
          </p:cNvSpPr>
          <p:nvPr/>
        </p:nvSpPr>
        <p:spPr bwMode="auto">
          <a:xfrm>
            <a:off x="1828800" y="3657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67" name="Object 39">
            <a:extLst>
              <a:ext uri="{FF2B5EF4-FFF2-40B4-BE49-F238E27FC236}">
                <a16:creationId xmlns:a16="http://schemas.microsoft.com/office/drawing/2014/main" id="{A044EE6B-D7CA-4D47-98D8-9DB6EA9E0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667000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1" name="Equation" r:id="rId29" imgW="42418000" imgH="12877800" progId="Equation.3">
                  <p:embed/>
                </p:oleObj>
              </mc:Choice>
              <mc:Fallback>
                <p:oleObj name="Equation" r:id="rId29" imgW="42418000" imgH="12877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184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68" name="Group 40">
            <a:extLst>
              <a:ext uri="{FF2B5EF4-FFF2-40B4-BE49-F238E27FC236}">
                <a16:creationId xmlns:a16="http://schemas.microsoft.com/office/drawing/2014/main" id="{115D1067-EF58-664E-9B90-62EB6B13656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648200"/>
            <a:ext cx="900113" cy="609600"/>
            <a:chOff x="4224" y="1824"/>
            <a:chExt cx="567" cy="384"/>
          </a:xfrm>
        </p:grpSpPr>
        <p:graphicFrame>
          <p:nvGraphicFramePr>
            <p:cNvPr id="48169" name="Object 41">
              <a:extLst>
                <a:ext uri="{FF2B5EF4-FFF2-40B4-BE49-F238E27FC236}">
                  <a16:creationId xmlns:a16="http://schemas.microsoft.com/office/drawing/2014/main" id="{8958AEF0-4A86-6647-AE42-A949D9CEF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2" name="Equation" r:id="rId31" imgW="15506700" imgH="10236200" progId="Equation.3">
                    <p:embed/>
                  </p:oleObj>
                </mc:Choice>
                <mc:Fallback>
                  <p:oleObj name="Equation" r:id="rId31" imgW="15506700" imgH="10236200" progId="Equation.3">
                    <p:embed/>
                    <p:pic>
                      <p:nvPicPr>
                        <p:cNvPr id="0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70" name="Line 42">
              <a:extLst>
                <a:ext uri="{FF2B5EF4-FFF2-40B4-BE49-F238E27FC236}">
                  <a16:creationId xmlns:a16="http://schemas.microsoft.com/office/drawing/2014/main" id="{13AC0067-B7BD-994A-9D6E-10FBAD166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1" name="Text Box 43">
            <a:extLst>
              <a:ext uri="{FF2B5EF4-FFF2-40B4-BE49-F238E27FC236}">
                <a16:creationId xmlns:a16="http://schemas.microsoft.com/office/drawing/2014/main" id="{56407AF8-B0FC-3D43-A89F-A4FB493A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676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:the input alphabet never contains </a:t>
            </a:r>
          </a:p>
        </p:txBody>
      </p:sp>
      <p:graphicFrame>
        <p:nvGraphicFramePr>
          <p:cNvPr id="48172" name="Object 44">
            <a:extLst>
              <a:ext uri="{FF2B5EF4-FFF2-40B4-BE49-F238E27FC236}">
                <a16:creationId xmlns:a16="http://schemas.microsoft.com/office/drawing/2014/main" id="{46C3F13E-518D-EB48-82AF-FC085E604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1143000"/>
          <a:ext cx="488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3" name="Equation" r:id="rId32" imgW="3213100" imgH="4102100" progId="Equation.3">
                  <p:embed/>
                </p:oleObj>
              </mc:Choice>
              <mc:Fallback>
                <p:oleObj name="Equation" r:id="rId32" imgW="3213100" imgH="41021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143000"/>
                        <a:ext cx="4889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3" name="Object 45">
            <a:extLst>
              <a:ext uri="{FF2B5EF4-FFF2-40B4-BE49-F238E27FC236}">
                <a16:creationId xmlns:a16="http://schemas.microsoft.com/office/drawing/2014/main" id="{20F0B891-0B11-7842-BB3A-586B372DF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143000"/>
          <a:ext cx="1371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4" name="Equation" r:id="rId34" imgW="9067800" imgH="4102100" progId="Equation.3">
                  <p:embed/>
                </p:oleObj>
              </mc:Choice>
              <mc:Fallback>
                <p:oleObj name="Equation" r:id="rId34" imgW="9067800" imgH="41021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1371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4" name="Text Box 46">
            <a:extLst>
              <a:ext uri="{FF2B5EF4-FFF2-40B4-BE49-F238E27FC236}">
                <a16:creationId xmlns:a16="http://schemas.microsoft.com/office/drawing/2014/main" id="{D2B26945-CBF7-8144-A5FC-881A59FA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3876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5C53F6FF-0644-C446-B73E-8E3A72AB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022AB581-361A-5244-B597-8FEEAFC2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40F55A47-FFC8-6942-9E65-F927DF8E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D3F6-A58A-334C-8420-18A14107B5E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8D9307F-FCBD-6E4E-AD24-6CF43C23E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State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0AB22C4-0AB3-844B-80DE-00F4462AB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965EBD55-C5EA-1243-A5BE-E3BDF625F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0" y="1714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7" name="Equation" r:id="rId3" imgW="11112500" imgH="13462000" progId="Equation.3">
                  <p:embed/>
                </p:oleObj>
              </mc:Choice>
              <mc:Fallback>
                <p:oleObj name="Equation" r:id="rId3" imgW="11112500" imgH="134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1714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Oval 5">
            <a:extLst>
              <a:ext uri="{FF2B5EF4-FFF2-40B4-BE49-F238E27FC236}">
                <a16:creationId xmlns:a16="http://schemas.microsoft.com/office/drawing/2014/main" id="{71F2084E-878A-0941-B61A-C41AF5E6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C861F542-BC5B-0E48-90F0-7F588579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8E020BBE-A846-AF43-AC93-C060EFB7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86F106ED-356A-4343-8FE4-840E3DBA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70404437-2B47-8D42-92C6-6942BBBA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A1FBC6CF-8A6D-694F-BCC4-B384CE0C1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75FEBD13-0DA0-F246-B27B-ACE4F4DE5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D9A66CBB-7BEA-C540-B56C-190C7EFA8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>
            <a:extLst>
              <a:ext uri="{FF2B5EF4-FFF2-40B4-BE49-F238E27FC236}">
                <a16:creationId xmlns:a16="http://schemas.microsoft.com/office/drawing/2014/main" id="{A2CDE5EB-43BF-3F44-82AF-02E7A9858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Oval 15">
            <a:extLst>
              <a:ext uri="{FF2B5EF4-FFF2-40B4-BE49-F238E27FC236}">
                <a16:creationId xmlns:a16="http://schemas.microsoft.com/office/drawing/2014/main" id="{469EB296-24FF-B14B-9E72-B87365B0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68" name="Object 16">
            <a:extLst>
              <a:ext uri="{FF2B5EF4-FFF2-40B4-BE49-F238E27FC236}">
                <a16:creationId xmlns:a16="http://schemas.microsoft.com/office/drawing/2014/main" id="{0D54F8B8-6D01-9C48-9A12-76AFBA506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8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>
            <a:extLst>
              <a:ext uri="{FF2B5EF4-FFF2-40B4-BE49-F238E27FC236}">
                <a16:creationId xmlns:a16="http://schemas.microsoft.com/office/drawing/2014/main" id="{38ABA9D7-3911-8E4A-8E7C-E77441840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9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>
            <a:extLst>
              <a:ext uri="{FF2B5EF4-FFF2-40B4-BE49-F238E27FC236}">
                <a16:creationId xmlns:a16="http://schemas.microsoft.com/office/drawing/2014/main" id="{C2C816BB-FD54-3A4A-A49A-2728B8D93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0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>
            <a:extLst>
              <a:ext uri="{FF2B5EF4-FFF2-40B4-BE49-F238E27FC236}">
                <a16:creationId xmlns:a16="http://schemas.microsoft.com/office/drawing/2014/main" id="{91FDB33F-F28E-2A47-BD3C-2791BEDA7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Line 20">
            <a:extLst>
              <a:ext uri="{FF2B5EF4-FFF2-40B4-BE49-F238E27FC236}">
                <a16:creationId xmlns:a16="http://schemas.microsoft.com/office/drawing/2014/main" id="{F6E559CA-9FE1-E142-8D20-20F394E1B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73" name="Object 21">
            <a:extLst>
              <a:ext uri="{FF2B5EF4-FFF2-40B4-BE49-F238E27FC236}">
                <a16:creationId xmlns:a16="http://schemas.microsoft.com/office/drawing/2014/main" id="{D872EF67-26CF-D046-864D-EAB71F5A0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2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2">
            <a:extLst>
              <a:ext uri="{FF2B5EF4-FFF2-40B4-BE49-F238E27FC236}">
                <a16:creationId xmlns:a16="http://schemas.microsoft.com/office/drawing/2014/main" id="{10DD27FD-2E74-7D47-BAA8-37F5A8816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3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3">
            <a:extLst>
              <a:ext uri="{FF2B5EF4-FFF2-40B4-BE49-F238E27FC236}">
                <a16:creationId xmlns:a16="http://schemas.microsoft.com/office/drawing/2014/main" id="{84C0F985-3708-5C43-AF57-6D7975FC1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4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4">
            <a:extLst>
              <a:ext uri="{FF2B5EF4-FFF2-40B4-BE49-F238E27FC236}">
                <a16:creationId xmlns:a16="http://schemas.microsoft.com/office/drawing/2014/main" id="{0C08FA1C-38F5-7F40-A773-01D829FEC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5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Oval 26">
            <a:extLst>
              <a:ext uri="{FF2B5EF4-FFF2-40B4-BE49-F238E27FC236}">
                <a16:creationId xmlns:a16="http://schemas.microsoft.com/office/drawing/2014/main" id="{57B5435D-7FA9-E24B-ACDE-587BA3AFD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79" name="Object 27">
            <a:extLst>
              <a:ext uri="{FF2B5EF4-FFF2-40B4-BE49-F238E27FC236}">
                <a16:creationId xmlns:a16="http://schemas.microsoft.com/office/drawing/2014/main" id="{428632B7-7AAA-584B-A362-70EE9122E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6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>
            <a:extLst>
              <a:ext uri="{FF2B5EF4-FFF2-40B4-BE49-F238E27FC236}">
                <a16:creationId xmlns:a16="http://schemas.microsoft.com/office/drawing/2014/main" id="{299983A7-4809-FF41-9960-12CD64078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7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>
            <a:extLst>
              <a:ext uri="{FF2B5EF4-FFF2-40B4-BE49-F238E27FC236}">
                <a16:creationId xmlns:a16="http://schemas.microsoft.com/office/drawing/2014/main" id="{D55F169A-C004-9E40-BA89-C464DEB5E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8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>
            <a:extLst>
              <a:ext uri="{FF2B5EF4-FFF2-40B4-BE49-F238E27FC236}">
                <a16:creationId xmlns:a16="http://schemas.microsoft.com/office/drawing/2014/main" id="{2A7FDCE9-7DD4-2447-9415-A8E05264F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9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>
            <a:extLst>
              <a:ext uri="{FF2B5EF4-FFF2-40B4-BE49-F238E27FC236}">
                <a16:creationId xmlns:a16="http://schemas.microsoft.com/office/drawing/2014/main" id="{BCC60741-EA42-6040-9265-1DC3B8252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0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4" name="Freeform 32">
            <a:extLst>
              <a:ext uri="{FF2B5EF4-FFF2-40B4-BE49-F238E27FC236}">
                <a16:creationId xmlns:a16="http://schemas.microsoft.com/office/drawing/2014/main" id="{2BB8AA21-9EB1-0248-AB29-E954BDEA0BB5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85" name="Object 33">
            <a:extLst>
              <a:ext uri="{FF2B5EF4-FFF2-40B4-BE49-F238E27FC236}">
                <a16:creationId xmlns:a16="http://schemas.microsoft.com/office/drawing/2014/main" id="{034BCC8C-D9BE-D747-A9FA-7239E6F1A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1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Line 34">
            <a:extLst>
              <a:ext uri="{FF2B5EF4-FFF2-40B4-BE49-F238E27FC236}">
                <a16:creationId xmlns:a16="http://schemas.microsoft.com/office/drawing/2014/main" id="{E448367A-F2CF-0649-91CE-E867813E3D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Freeform 35">
            <a:extLst>
              <a:ext uri="{FF2B5EF4-FFF2-40B4-BE49-F238E27FC236}">
                <a16:creationId xmlns:a16="http://schemas.microsoft.com/office/drawing/2014/main" id="{B89B5C49-41D1-3F41-AD4A-3A2EA63A08B0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Freeform 36">
            <a:extLst>
              <a:ext uri="{FF2B5EF4-FFF2-40B4-BE49-F238E27FC236}">
                <a16:creationId xmlns:a16="http://schemas.microsoft.com/office/drawing/2014/main" id="{9443E06B-A030-A041-8AC3-BB30D9DC3BE1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Freeform 37">
            <a:extLst>
              <a:ext uri="{FF2B5EF4-FFF2-40B4-BE49-F238E27FC236}">
                <a16:creationId xmlns:a16="http://schemas.microsoft.com/office/drawing/2014/main" id="{73302491-AFF1-8B44-BFB6-CA150B2363B2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A44B80A0-3B03-914E-BFEC-0A36A3367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91" name="Group 39">
            <a:extLst>
              <a:ext uri="{FF2B5EF4-FFF2-40B4-BE49-F238E27FC236}">
                <a16:creationId xmlns:a16="http://schemas.microsoft.com/office/drawing/2014/main" id="{D762B296-0ACE-F44F-BE71-4213C641301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49192" name="Object 40">
              <a:extLst>
                <a:ext uri="{FF2B5EF4-FFF2-40B4-BE49-F238E27FC236}">
                  <a16:creationId xmlns:a16="http://schemas.microsoft.com/office/drawing/2014/main" id="{B82F8D8D-8B08-6E48-BAB8-E94FD11F5F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2" name="Equation" r:id="rId27" imgW="15506700" imgH="10236200" progId="Equation.3">
                    <p:embed/>
                  </p:oleObj>
                </mc:Choice>
                <mc:Fallback>
                  <p:oleObj name="Equation" r:id="rId27" imgW="15506700" imgH="10236200" progId="Equation.3">
                    <p:embed/>
                    <p:pic>
                      <p:nvPicPr>
                        <p:cNvPr id="0" name="Object 4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3" name="Line 41">
              <a:extLst>
                <a:ext uri="{FF2B5EF4-FFF2-40B4-BE49-F238E27FC236}">
                  <a16:creationId xmlns:a16="http://schemas.microsoft.com/office/drawing/2014/main" id="{3F1F4F96-1292-C44D-AC7D-BDB18EB9A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194" name="Object 42">
            <a:extLst>
              <a:ext uri="{FF2B5EF4-FFF2-40B4-BE49-F238E27FC236}">
                <a16:creationId xmlns:a16="http://schemas.microsoft.com/office/drawing/2014/main" id="{760776F7-4860-8243-ADA9-E57CBC45E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3" name="Equation" r:id="rId28" imgW="9652000" imgH="10820400" progId="Equation.3">
                  <p:embed/>
                </p:oleObj>
              </mc:Choice>
              <mc:Fallback>
                <p:oleObj name="Equation" r:id="rId28" imgW="9652000" imgH="1082040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5" name="Text Box 43">
            <a:extLst>
              <a:ext uri="{FF2B5EF4-FFF2-40B4-BE49-F238E27FC236}">
                <a16:creationId xmlns:a16="http://schemas.microsoft.com/office/drawing/2014/main" id="{3A2E421D-503B-4F4E-B52B-8D0C7F85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49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BBC1FA79-913B-574D-820A-81D1D493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70CE25AD-0CD8-3441-8BB2-C0CA8A8A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AB11D850-2FC6-7F40-AD21-3659A76A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8FD-8DBF-B046-8072-76794EB9F4A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7BC63AB-0D42-A94C-87B8-CFB7A3E3E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Set of Accepting States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DAFC9F0-ADD9-1143-AC08-E6D1B3019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FF6B08B7-8D9D-E04B-AB07-A8029EBB9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52400"/>
          <a:ext cx="160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6" name="Equation" r:id="rId3" imgW="11404600" imgH="4686300" progId="Equation.3">
                  <p:embed/>
                </p:oleObj>
              </mc:Choice>
              <mc:Fallback>
                <p:oleObj name="Equation" r:id="rId3" imgW="114046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"/>
                        <a:ext cx="1600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Oval 5">
            <a:extLst>
              <a:ext uri="{FF2B5EF4-FFF2-40B4-BE49-F238E27FC236}">
                <a16:creationId xmlns:a16="http://schemas.microsoft.com/office/drawing/2014/main" id="{1F22D971-8D5F-F74A-BF3B-9F159FB9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6">
            <a:extLst>
              <a:ext uri="{FF2B5EF4-FFF2-40B4-BE49-F238E27FC236}">
                <a16:creationId xmlns:a16="http://schemas.microsoft.com/office/drawing/2014/main" id="{6D74D59F-6DD2-E04F-B878-1A2B048CE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7">
            <a:extLst>
              <a:ext uri="{FF2B5EF4-FFF2-40B4-BE49-F238E27FC236}">
                <a16:creationId xmlns:a16="http://schemas.microsoft.com/office/drawing/2014/main" id="{429CC754-ACA6-E541-B1BB-08F00839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8">
            <a:extLst>
              <a:ext uri="{FF2B5EF4-FFF2-40B4-BE49-F238E27FC236}">
                <a16:creationId xmlns:a16="http://schemas.microsoft.com/office/drawing/2014/main" id="{D8C18965-F598-424F-AB07-3F9FB79F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Oval 9">
            <a:extLst>
              <a:ext uri="{FF2B5EF4-FFF2-40B4-BE49-F238E27FC236}">
                <a16:creationId xmlns:a16="http://schemas.microsoft.com/office/drawing/2014/main" id="{DDE0F4D5-BF01-F740-BC28-958C3A507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>
            <a:extLst>
              <a:ext uri="{FF2B5EF4-FFF2-40B4-BE49-F238E27FC236}">
                <a16:creationId xmlns:a16="http://schemas.microsoft.com/office/drawing/2014/main" id="{9470D927-78CD-2148-B15B-6D5FDD11E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1">
            <a:extLst>
              <a:ext uri="{FF2B5EF4-FFF2-40B4-BE49-F238E27FC236}">
                <a16:creationId xmlns:a16="http://schemas.microsoft.com/office/drawing/2014/main" id="{FD41B0FA-0992-D54A-9AA3-13079549C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F59620B3-3CC9-7844-B220-20122B646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3">
            <a:extLst>
              <a:ext uri="{FF2B5EF4-FFF2-40B4-BE49-F238E27FC236}">
                <a16:creationId xmlns:a16="http://schemas.microsoft.com/office/drawing/2014/main" id="{E1F050C1-5719-9445-B146-92C3A3DD6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0" name="Object 14">
            <a:extLst>
              <a:ext uri="{FF2B5EF4-FFF2-40B4-BE49-F238E27FC236}">
                <a16:creationId xmlns:a16="http://schemas.microsoft.com/office/drawing/2014/main" id="{C14E6E75-803C-D848-A111-E28797E6A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7" name="Equation" r:id="rId5" imgW="9652000" imgH="10820400" progId="Equation.3">
                  <p:embed/>
                </p:oleObj>
              </mc:Choice>
              <mc:Fallback>
                <p:oleObj name="Equation" r:id="rId5" imgW="9652000" imgH="108204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Oval 15">
            <a:extLst>
              <a:ext uri="{FF2B5EF4-FFF2-40B4-BE49-F238E27FC236}">
                <a16:creationId xmlns:a16="http://schemas.microsoft.com/office/drawing/2014/main" id="{97B883DC-0240-954A-81A4-8D6AC4A6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2" name="Object 16">
            <a:extLst>
              <a:ext uri="{FF2B5EF4-FFF2-40B4-BE49-F238E27FC236}">
                <a16:creationId xmlns:a16="http://schemas.microsoft.com/office/drawing/2014/main" id="{F037EFAC-6941-814B-9B7B-5C6FFBC98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8" name="Equation" r:id="rId7" imgW="7899400" imgH="10820400" progId="Equation.3">
                  <p:embed/>
                </p:oleObj>
              </mc:Choice>
              <mc:Fallback>
                <p:oleObj name="Equation" r:id="rId7" imgW="78994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>
            <a:extLst>
              <a:ext uri="{FF2B5EF4-FFF2-40B4-BE49-F238E27FC236}">
                <a16:creationId xmlns:a16="http://schemas.microsoft.com/office/drawing/2014/main" id="{1D8C7631-1817-524B-9A51-400527061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69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>
            <a:extLst>
              <a:ext uri="{FF2B5EF4-FFF2-40B4-BE49-F238E27FC236}">
                <a16:creationId xmlns:a16="http://schemas.microsoft.com/office/drawing/2014/main" id="{0CB08769-F447-D649-9A17-ABF10D76B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0" name="Equation" r:id="rId11" imgW="9067800" imgH="10820400" progId="Equation.3">
                  <p:embed/>
                </p:oleObj>
              </mc:Choice>
              <mc:Fallback>
                <p:oleObj name="Equation" r:id="rId11" imgW="90678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Line 20">
            <a:extLst>
              <a:ext uri="{FF2B5EF4-FFF2-40B4-BE49-F238E27FC236}">
                <a16:creationId xmlns:a16="http://schemas.microsoft.com/office/drawing/2014/main" id="{6DEE9F42-2C2A-5545-B9E4-5D9B917A1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7" name="Object 21">
            <a:extLst>
              <a:ext uri="{FF2B5EF4-FFF2-40B4-BE49-F238E27FC236}">
                <a16:creationId xmlns:a16="http://schemas.microsoft.com/office/drawing/2014/main" id="{4FB31214-98C6-CC42-A203-4517C1225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1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>
            <a:extLst>
              <a:ext uri="{FF2B5EF4-FFF2-40B4-BE49-F238E27FC236}">
                <a16:creationId xmlns:a16="http://schemas.microsoft.com/office/drawing/2014/main" id="{C2FE97C3-51DE-7348-A901-82ECB0D96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2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>
            <a:extLst>
              <a:ext uri="{FF2B5EF4-FFF2-40B4-BE49-F238E27FC236}">
                <a16:creationId xmlns:a16="http://schemas.microsoft.com/office/drawing/2014/main" id="{F2BE3D6F-3D7A-9B47-9770-8B3A1AFD6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3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>
            <a:extLst>
              <a:ext uri="{FF2B5EF4-FFF2-40B4-BE49-F238E27FC236}">
                <a16:creationId xmlns:a16="http://schemas.microsoft.com/office/drawing/2014/main" id="{75249E87-D51C-F245-9F34-D597D99A1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4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2" name="Oval 26">
            <a:extLst>
              <a:ext uri="{FF2B5EF4-FFF2-40B4-BE49-F238E27FC236}">
                <a16:creationId xmlns:a16="http://schemas.microsoft.com/office/drawing/2014/main" id="{348FB834-E6B0-C244-ADAB-A262A6DE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203" name="Object 27">
            <a:extLst>
              <a:ext uri="{FF2B5EF4-FFF2-40B4-BE49-F238E27FC236}">
                <a16:creationId xmlns:a16="http://schemas.microsoft.com/office/drawing/2014/main" id="{87E60563-D0F7-B14A-B1C2-CD71A9772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5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>
            <a:extLst>
              <a:ext uri="{FF2B5EF4-FFF2-40B4-BE49-F238E27FC236}">
                <a16:creationId xmlns:a16="http://schemas.microsoft.com/office/drawing/2014/main" id="{0CE75CCC-9E25-DE43-ACC8-3F959A405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6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5" name="Object 29">
            <a:extLst>
              <a:ext uri="{FF2B5EF4-FFF2-40B4-BE49-F238E27FC236}">
                <a16:creationId xmlns:a16="http://schemas.microsoft.com/office/drawing/2014/main" id="{C1880078-366F-114D-9BED-511C000BF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7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30">
            <a:extLst>
              <a:ext uri="{FF2B5EF4-FFF2-40B4-BE49-F238E27FC236}">
                <a16:creationId xmlns:a16="http://schemas.microsoft.com/office/drawing/2014/main" id="{50ABF702-1FD6-064F-A95C-F7B3A7951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8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7" name="Object 31">
            <a:extLst>
              <a:ext uri="{FF2B5EF4-FFF2-40B4-BE49-F238E27FC236}">
                <a16:creationId xmlns:a16="http://schemas.microsoft.com/office/drawing/2014/main" id="{3C3BF2B9-1E74-0343-B5A9-D1D23E945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9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8" name="Freeform 32">
            <a:extLst>
              <a:ext uri="{FF2B5EF4-FFF2-40B4-BE49-F238E27FC236}">
                <a16:creationId xmlns:a16="http://schemas.microsoft.com/office/drawing/2014/main" id="{050BAE83-1879-494D-BECE-AA890D0B069F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209" name="Object 33">
            <a:extLst>
              <a:ext uri="{FF2B5EF4-FFF2-40B4-BE49-F238E27FC236}">
                <a16:creationId xmlns:a16="http://schemas.microsoft.com/office/drawing/2014/main" id="{A1676098-AF8F-324D-9084-D2C6238D2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80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0" name="Line 34">
            <a:extLst>
              <a:ext uri="{FF2B5EF4-FFF2-40B4-BE49-F238E27FC236}">
                <a16:creationId xmlns:a16="http://schemas.microsoft.com/office/drawing/2014/main" id="{AEDF41B8-001D-FF4E-AC25-5C99564DFA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Freeform 35">
            <a:extLst>
              <a:ext uri="{FF2B5EF4-FFF2-40B4-BE49-F238E27FC236}">
                <a16:creationId xmlns:a16="http://schemas.microsoft.com/office/drawing/2014/main" id="{F660563E-EE5A-E745-90A3-B376574B73B0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Freeform 36">
            <a:extLst>
              <a:ext uri="{FF2B5EF4-FFF2-40B4-BE49-F238E27FC236}">
                <a16:creationId xmlns:a16="http://schemas.microsoft.com/office/drawing/2014/main" id="{1A99C711-00B0-034A-BDCF-F1A1E206A163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Freeform 37">
            <a:extLst>
              <a:ext uri="{FF2B5EF4-FFF2-40B4-BE49-F238E27FC236}">
                <a16:creationId xmlns:a16="http://schemas.microsoft.com/office/drawing/2014/main" id="{506DEDEC-621F-764D-B18C-9303A26AA2D4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215" name="Object 39">
            <a:extLst>
              <a:ext uri="{FF2B5EF4-FFF2-40B4-BE49-F238E27FC236}">
                <a16:creationId xmlns:a16="http://schemas.microsoft.com/office/drawing/2014/main" id="{6DAE4F3D-AB0D-6847-AAD2-5CD9C219D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209800"/>
          <a:ext cx="1739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81" name="Equation" r:id="rId27" imgW="40081200" imgH="13169900" progId="Equation.3">
                  <p:embed/>
                </p:oleObj>
              </mc:Choice>
              <mc:Fallback>
                <p:oleObj name="Equation" r:id="rId27" imgW="40081200" imgH="13169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1739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16" name="Group 40">
            <a:extLst>
              <a:ext uri="{FF2B5EF4-FFF2-40B4-BE49-F238E27FC236}">
                <a16:creationId xmlns:a16="http://schemas.microsoft.com/office/drawing/2014/main" id="{A447CE92-452B-A348-BFC8-AD647ADA2B3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50217" name="Object 41">
              <a:extLst>
                <a:ext uri="{FF2B5EF4-FFF2-40B4-BE49-F238E27FC236}">
                  <a16:creationId xmlns:a16="http://schemas.microsoft.com/office/drawing/2014/main" id="{974C8024-6CF3-F440-AD16-2FD1E83253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82" name="Equation" r:id="rId29" imgW="15506700" imgH="10236200" progId="Equation.3">
                    <p:embed/>
                  </p:oleObj>
                </mc:Choice>
                <mc:Fallback>
                  <p:oleObj name="Equation" r:id="rId29" imgW="15506700" imgH="10236200" progId="Equation.3">
                    <p:embed/>
                    <p:pic>
                      <p:nvPicPr>
                        <p:cNvPr id="0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8" name="Line 42">
              <a:extLst>
                <a:ext uri="{FF2B5EF4-FFF2-40B4-BE49-F238E27FC236}">
                  <a16:creationId xmlns:a16="http://schemas.microsoft.com/office/drawing/2014/main" id="{8EB3E22C-9645-104C-A790-EFA12EF37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219" name="Object 43">
            <a:extLst>
              <a:ext uri="{FF2B5EF4-FFF2-40B4-BE49-F238E27FC236}">
                <a16:creationId xmlns:a16="http://schemas.microsoft.com/office/drawing/2014/main" id="{2C4A1D64-2F63-AE4F-B7BB-193404528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83" name="Equation" r:id="rId30" imgW="9652000" imgH="10820400" progId="Equation.3">
                  <p:embed/>
                </p:oleObj>
              </mc:Choice>
              <mc:Fallback>
                <p:oleObj name="Equation" r:id="rId30" imgW="9652000" imgH="108204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0" name="Text Box 44">
            <a:extLst>
              <a:ext uri="{FF2B5EF4-FFF2-40B4-BE49-F238E27FC236}">
                <a16:creationId xmlns:a16="http://schemas.microsoft.com/office/drawing/2014/main" id="{4BB54567-5306-1347-9738-FFCEBB085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4732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C4A9832-D14C-3341-9DD9-5BBD7FE2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360C92C-82B1-A444-9E7F-ED7F3634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D1E7B49-BA75-5742-93DD-5177005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14F0-F522-F046-A56E-457DD947316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0E104548-7D55-8F4B-8875-A3C333657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Transition Function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48D79E8-F1D0-F049-A082-FEDC4CA50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51239" name="Object 39">
            <a:extLst>
              <a:ext uri="{FF2B5EF4-FFF2-40B4-BE49-F238E27FC236}">
                <a16:creationId xmlns:a16="http://schemas.microsoft.com/office/drawing/2014/main" id="{E1B6DBC3-F61A-8247-AC9C-194A4464C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52400"/>
          <a:ext cx="342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2" name="Equation" r:id="rId3" imgW="63487300" imgH="12001500" progId="Equation.3">
                  <p:embed/>
                </p:oleObj>
              </mc:Choice>
              <mc:Fallback>
                <p:oleObj name="Equation" r:id="rId3" imgW="63487300" imgH="12001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"/>
                        <a:ext cx="34290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2" name="Oval 82">
            <a:extLst>
              <a:ext uri="{FF2B5EF4-FFF2-40B4-BE49-F238E27FC236}">
                <a16:creationId xmlns:a16="http://schemas.microsoft.com/office/drawing/2014/main" id="{51B79F18-A467-F245-A1DD-53EA1242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309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83" name="Object 83">
            <a:extLst>
              <a:ext uri="{FF2B5EF4-FFF2-40B4-BE49-F238E27FC236}">
                <a16:creationId xmlns:a16="http://schemas.microsoft.com/office/drawing/2014/main" id="{3E5D795A-D580-DD40-AE97-872B8C8E4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3098800"/>
          <a:ext cx="50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3" name="Equation" r:id="rId5" imgW="3213100" imgH="4394200" progId="Equation.3">
                  <p:embed/>
                </p:oleObj>
              </mc:Choice>
              <mc:Fallback>
                <p:oleObj name="Equation" r:id="rId5" imgW="3213100" imgH="43942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098800"/>
                        <a:ext cx="501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4" name="Line 84">
            <a:extLst>
              <a:ext uri="{FF2B5EF4-FFF2-40B4-BE49-F238E27FC236}">
                <a16:creationId xmlns:a16="http://schemas.microsoft.com/office/drawing/2014/main" id="{638775E9-E758-CF47-A683-FC07CD4D2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85" name="Oval 85">
            <a:extLst>
              <a:ext uri="{FF2B5EF4-FFF2-40B4-BE49-F238E27FC236}">
                <a16:creationId xmlns:a16="http://schemas.microsoft.com/office/drawing/2014/main" id="{A4FC22D4-48FA-0C48-9A6E-3DEF91DB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86" name="Object 86">
            <a:extLst>
              <a:ext uri="{FF2B5EF4-FFF2-40B4-BE49-F238E27FC236}">
                <a16:creationId xmlns:a16="http://schemas.microsoft.com/office/drawing/2014/main" id="{234E20EA-14EA-D44F-B34B-247E15799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2550" y="3048000"/>
          <a:ext cx="5000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4" name="Equation" r:id="rId7" imgW="3797300" imgH="4978400" progId="Equation.3">
                  <p:embed/>
                </p:oleObj>
              </mc:Choice>
              <mc:Fallback>
                <p:oleObj name="Equation" r:id="rId7" imgW="3797300" imgH="49784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3048000"/>
                        <a:ext cx="5000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4" name="Object 94">
            <a:extLst>
              <a:ext uri="{FF2B5EF4-FFF2-40B4-BE49-F238E27FC236}">
                <a16:creationId xmlns:a16="http://schemas.microsoft.com/office/drawing/2014/main" id="{1B55C711-1FD6-7E46-965A-A3CEE6FA6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971800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5" name="Equation" r:id="rId9" imgW="3797300" imgH="3505200" progId="Equation.3">
                  <p:embed/>
                </p:oleObj>
              </mc:Choice>
              <mc:Fallback>
                <p:oleObj name="Equation" r:id="rId9" imgW="3797300" imgH="35052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7" name="Object 97">
            <a:extLst>
              <a:ext uri="{FF2B5EF4-FFF2-40B4-BE49-F238E27FC236}">
                <a16:creationId xmlns:a16="http://schemas.microsoft.com/office/drawing/2014/main" id="{A75AB9C2-0A26-054A-B1DB-C7A85FCCD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00200"/>
          <a:ext cx="2971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6" name="Equation" r:id="rId11" imgW="18427700" imgH="5270500" progId="Equation.3">
                  <p:embed/>
                </p:oleObj>
              </mc:Choice>
              <mc:Fallback>
                <p:oleObj name="Equation" r:id="rId11" imgW="18427700" imgH="52705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971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8" name="Text Box 98">
            <a:extLst>
              <a:ext uri="{FF2B5EF4-FFF2-40B4-BE49-F238E27FC236}">
                <a16:creationId xmlns:a16="http://schemas.microsoft.com/office/drawing/2014/main" id="{29BCCC84-130D-4B4A-846C-AA7C323DE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597400"/>
            <a:ext cx="69532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Describes the result of a transition</a:t>
            </a:r>
          </a:p>
          <a:p>
            <a:r>
              <a:rPr lang="en-US" altLang="en-US"/>
              <a:t>from state       with symbol</a:t>
            </a:r>
          </a:p>
        </p:txBody>
      </p:sp>
      <p:graphicFrame>
        <p:nvGraphicFramePr>
          <p:cNvPr id="51299" name="Object 99">
            <a:extLst>
              <a:ext uri="{FF2B5EF4-FFF2-40B4-BE49-F238E27FC236}">
                <a16:creationId xmlns:a16="http://schemas.microsoft.com/office/drawing/2014/main" id="{6DA2109A-56C5-8946-A4EF-EF45104A7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181600"/>
          <a:ext cx="50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7" name="Equation" r:id="rId13" imgW="3213100" imgH="4394200" progId="Equation.3">
                  <p:embed/>
                </p:oleObj>
              </mc:Choice>
              <mc:Fallback>
                <p:oleObj name="Equation" r:id="rId13" imgW="3213100" imgH="43942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501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0" name="Object 100">
            <a:extLst>
              <a:ext uri="{FF2B5EF4-FFF2-40B4-BE49-F238E27FC236}">
                <a16:creationId xmlns:a16="http://schemas.microsoft.com/office/drawing/2014/main" id="{7248DE76-EB0D-EE4F-A4D6-F887C082B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257800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8" name="Equation" r:id="rId14" imgW="3797300" imgH="3505200" progId="Equation.3">
                  <p:embed/>
                </p:oleObj>
              </mc:Choice>
              <mc:Fallback>
                <p:oleObj name="Equation" r:id="rId14" imgW="3797300" imgH="35052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257800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7CF2BBBE-1AC8-BB40-9587-DBF958C4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47803CE5-8705-4745-B889-045FA6B8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08196BB-84AF-A147-86D3-0A59D191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E297-88BB-7344-A8CC-3535F33A700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748E9CC2-A015-F048-9FBB-368F108DC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56677" name="Oval 5">
            <a:extLst>
              <a:ext uri="{FF2B5EF4-FFF2-40B4-BE49-F238E27FC236}">
                <a16:creationId xmlns:a16="http://schemas.microsoft.com/office/drawing/2014/main" id="{F330CDC2-8104-6F4D-A7FE-6D241351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Oval 6">
            <a:extLst>
              <a:ext uri="{FF2B5EF4-FFF2-40B4-BE49-F238E27FC236}">
                <a16:creationId xmlns:a16="http://schemas.microsoft.com/office/drawing/2014/main" id="{2CF5A2DF-66E8-E549-AC5F-479B4D87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Oval 7">
            <a:extLst>
              <a:ext uri="{FF2B5EF4-FFF2-40B4-BE49-F238E27FC236}">
                <a16:creationId xmlns:a16="http://schemas.microsoft.com/office/drawing/2014/main" id="{E64BA760-3B02-F444-8CE0-2BCC334F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Oval 8">
            <a:extLst>
              <a:ext uri="{FF2B5EF4-FFF2-40B4-BE49-F238E27FC236}">
                <a16:creationId xmlns:a16="http://schemas.microsoft.com/office/drawing/2014/main" id="{FFDCEF37-5600-8D4D-BCC1-AF961DFA3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Oval 9">
            <a:extLst>
              <a:ext uri="{FF2B5EF4-FFF2-40B4-BE49-F238E27FC236}">
                <a16:creationId xmlns:a16="http://schemas.microsoft.com/office/drawing/2014/main" id="{489C38FD-7159-AA4E-8383-2C11FD49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10">
            <a:extLst>
              <a:ext uri="{FF2B5EF4-FFF2-40B4-BE49-F238E27FC236}">
                <a16:creationId xmlns:a16="http://schemas.microsoft.com/office/drawing/2014/main" id="{C0D85AC1-AE91-6B43-8BFE-4D5C6ED17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Line 11">
            <a:extLst>
              <a:ext uri="{FF2B5EF4-FFF2-40B4-BE49-F238E27FC236}">
                <a16:creationId xmlns:a16="http://schemas.microsoft.com/office/drawing/2014/main" id="{8417DC01-E8D6-AD48-9205-6233C0363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Line 12">
            <a:extLst>
              <a:ext uri="{FF2B5EF4-FFF2-40B4-BE49-F238E27FC236}">
                <a16:creationId xmlns:a16="http://schemas.microsoft.com/office/drawing/2014/main" id="{B521C896-0106-CC49-BD2B-3075F39D6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5" name="Line 13">
            <a:extLst>
              <a:ext uri="{FF2B5EF4-FFF2-40B4-BE49-F238E27FC236}">
                <a16:creationId xmlns:a16="http://schemas.microsoft.com/office/drawing/2014/main" id="{C27FFEB9-1EFD-A745-AD96-76B5AD845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Oval 14">
            <a:extLst>
              <a:ext uri="{FF2B5EF4-FFF2-40B4-BE49-F238E27FC236}">
                <a16:creationId xmlns:a16="http://schemas.microsoft.com/office/drawing/2014/main" id="{85A01802-07B0-7146-8031-D4FEDDB5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87" name="Object 15">
            <a:extLst>
              <a:ext uri="{FF2B5EF4-FFF2-40B4-BE49-F238E27FC236}">
                <a16:creationId xmlns:a16="http://schemas.microsoft.com/office/drawing/2014/main" id="{31A7084A-9981-4046-B8DF-184D4C4AB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7" name="Equation" r:id="rId3" imgW="9067800" imgH="10820400" progId="Equation.3">
                  <p:embed/>
                </p:oleObj>
              </mc:Choice>
              <mc:Fallback>
                <p:oleObj name="Equation" r:id="rId3" imgW="90678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8" name="Object 16">
            <a:extLst>
              <a:ext uri="{FF2B5EF4-FFF2-40B4-BE49-F238E27FC236}">
                <a16:creationId xmlns:a16="http://schemas.microsoft.com/office/drawing/2014/main" id="{B74E929F-5060-3043-9D3A-6A6C503A3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8" name="Equation" r:id="rId5" imgW="9067800" imgH="10820400" progId="Equation.3">
                  <p:embed/>
                </p:oleObj>
              </mc:Choice>
              <mc:Fallback>
                <p:oleObj name="Equation" r:id="rId5" imgW="90678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9" name="Object 17">
            <a:extLst>
              <a:ext uri="{FF2B5EF4-FFF2-40B4-BE49-F238E27FC236}">
                <a16:creationId xmlns:a16="http://schemas.microsoft.com/office/drawing/2014/main" id="{E52F013F-563B-134C-9B27-F077A81F2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9" name="Equation" r:id="rId7" imgW="9652000" imgH="10820400" progId="Equation.3">
                  <p:embed/>
                </p:oleObj>
              </mc:Choice>
              <mc:Fallback>
                <p:oleObj name="Equation" r:id="rId7" imgW="96520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0" name="Line 18">
            <a:extLst>
              <a:ext uri="{FF2B5EF4-FFF2-40B4-BE49-F238E27FC236}">
                <a16:creationId xmlns:a16="http://schemas.microsoft.com/office/drawing/2014/main" id="{189666D2-9414-874F-8C4A-A745ECDBE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91" name="Object 19">
            <a:extLst>
              <a:ext uri="{FF2B5EF4-FFF2-40B4-BE49-F238E27FC236}">
                <a16:creationId xmlns:a16="http://schemas.microsoft.com/office/drawing/2014/main" id="{CE15A2C3-B102-BE42-96C1-B8A1845FA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0" name="Equation" r:id="rId9" imgW="6146800" imgH="6438900" progId="Equation.3">
                  <p:embed/>
                </p:oleObj>
              </mc:Choice>
              <mc:Fallback>
                <p:oleObj name="Equation" r:id="rId9" imgW="6146800" imgH="64389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2" name="Object 20">
            <a:extLst>
              <a:ext uri="{FF2B5EF4-FFF2-40B4-BE49-F238E27FC236}">
                <a16:creationId xmlns:a16="http://schemas.microsoft.com/office/drawing/2014/main" id="{2E05107A-C62F-E648-8D5C-E3E3180A2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1" name="Equation" r:id="rId11" imgW="6438900" imgH="8775700" progId="Equation.3">
                  <p:embed/>
                </p:oleObj>
              </mc:Choice>
              <mc:Fallback>
                <p:oleObj name="Equation" r:id="rId11" imgW="6438900" imgH="87757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3" name="Object 21">
            <a:extLst>
              <a:ext uri="{FF2B5EF4-FFF2-40B4-BE49-F238E27FC236}">
                <a16:creationId xmlns:a16="http://schemas.microsoft.com/office/drawing/2014/main" id="{3334BB8E-6241-974B-B223-8F63B0CCE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2" name="Equation" r:id="rId13" imgW="6438900" imgH="8775700" progId="Equation.3">
                  <p:embed/>
                </p:oleObj>
              </mc:Choice>
              <mc:Fallback>
                <p:oleObj name="Equation" r:id="rId13" imgW="6438900" imgH="87757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4" name="Object 22">
            <a:extLst>
              <a:ext uri="{FF2B5EF4-FFF2-40B4-BE49-F238E27FC236}">
                <a16:creationId xmlns:a16="http://schemas.microsoft.com/office/drawing/2014/main" id="{466C9F85-1A78-1049-9B36-B09092B59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3" name="Equation" r:id="rId14" imgW="6146800" imgH="6438900" progId="Equation.3">
                  <p:embed/>
                </p:oleObj>
              </mc:Choice>
              <mc:Fallback>
                <p:oleObj name="Equation" r:id="rId14" imgW="6146800" imgH="64389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5" name="Oval 23">
            <a:extLst>
              <a:ext uri="{FF2B5EF4-FFF2-40B4-BE49-F238E27FC236}">
                <a16:creationId xmlns:a16="http://schemas.microsoft.com/office/drawing/2014/main" id="{A11B45B8-4082-524F-B8F4-FB9FE25A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96" name="Object 24">
            <a:extLst>
              <a:ext uri="{FF2B5EF4-FFF2-40B4-BE49-F238E27FC236}">
                <a16:creationId xmlns:a16="http://schemas.microsoft.com/office/drawing/2014/main" id="{2D3660F6-6E5D-3740-BD78-C7B602EE8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4" name="Equation" r:id="rId15" imgW="9359900" imgH="10820400" progId="Equation.3">
                  <p:embed/>
                </p:oleObj>
              </mc:Choice>
              <mc:Fallback>
                <p:oleObj name="Equation" r:id="rId15" imgW="9359900" imgH="108204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7" name="Object 25">
            <a:extLst>
              <a:ext uri="{FF2B5EF4-FFF2-40B4-BE49-F238E27FC236}">
                <a16:creationId xmlns:a16="http://schemas.microsoft.com/office/drawing/2014/main" id="{5E99FE3A-6F1B-1144-B23E-E244CFAFA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5" name="Equation" r:id="rId17" imgW="6146800" imgH="6438900" progId="Equation.3">
                  <p:embed/>
                </p:oleObj>
              </mc:Choice>
              <mc:Fallback>
                <p:oleObj name="Equation" r:id="rId17" imgW="6146800" imgH="64389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8" name="Object 26">
            <a:extLst>
              <a:ext uri="{FF2B5EF4-FFF2-40B4-BE49-F238E27FC236}">
                <a16:creationId xmlns:a16="http://schemas.microsoft.com/office/drawing/2014/main" id="{600754D4-4470-3B4B-9F16-EF7EA1A55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6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9" name="Object 27">
            <a:extLst>
              <a:ext uri="{FF2B5EF4-FFF2-40B4-BE49-F238E27FC236}">
                <a16:creationId xmlns:a16="http://schemas.microsoft.com/office/drawing/2014/main" id="{B17437FD-382A-3D48-BF98-771AE10C7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7" name="Equation" r:id="rId19" imgW="6438900" imgH="8775700" progId="Equation.3">
                  <p:embed/>
                </p:oleObj>
              </mc:Choice>
              <mc:Fallback>
                <p:oleObj name="Equation" r:id="rId19" imgW="6438900" imgH="87757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0" name="Object 28">
            <a:extLst>
              <a:ext uri="{FF2B5EF4-FFF2-40B4-BE49-F238E27FC236}">
                <a16:creationId xmlns:a16="http://schemas.microsoft.com/office/drawing/2014/main" id="{BF14C9F0-480C-B047-9D25-7A4CF12BE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8" name="Equation" r:id="rId20" imgW="6438900" imgH="8775700" progId="Equation.3">
                  <p:embed/>
                </p:oleObj>
              </mc:Choice>
              <mc:Fallback>
                <p:oleObj name="Equation" r:id="rId20" imgW="6438900" imgH="87757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1" name="Freeform 29">
            <a:extLst>
              <a:ext uri="{FF2B5EF4-FFF2-40B4-BE49-F238E27FC236}">
                <a16:creationId xmlns:a16="http://schemas.microsoft.com/office/drawing/2014/main" id="{8894B649-9524-B849-B206-96B54E2CC569}"/>
              </a:ext>
            </a:extLst>
          </p:cNvPr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702" name="Object 30">
            <a:extLst>
              <a:ext uri="{FF2B5EF4-FFF2-40B4-BE49-F238E27FC236}">
                <a16:creationId xmlns:a16="http://schemas.microsoft.com/office/drawing/2014/main" id="{86156C04-9800-D243-8F4A-B025D39E6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9" name="Equation" r:id="rId21" imgW="15506700" imgH="10236200" progId="Equation.3">
                  <p:embed/>
                </p:oleObj>
              </mc:Choice>
              <mc:Fallback>
                <p:oleObj name="Equation" r:id="rId21" imgW="15506700" imgH="102362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3" name="Line 31">
            <a:extLst>
              <a:ext uri="{FF2B5EF4-FFF2-40B4-BE49-F238E27FC236}">
                <a16:creationId xmlns:a16="http://schemas.microsoft.com/office/drawing/2014/main" id="{726BDE18-3E41-0949-869E-5D55FA649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4" name="Freeform 32">
            <a:extLst>
              <a:ext uri="{FF2B5EF4-FFF2-40B4-BE49-F238E27FC236}">
                <a16:creationId xmlns:a16="http://schemas.microsoft.com/office/drawing/2014/main" id="{4FC0206A-60F1-0045-B973-4175DECB4CF5}"/>
              </a:ext>
            </a:extLst>
          </p:cNvPr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5" name="Freeform 33">
            <a:extLst>
              <a:ext uri="{FF2B5EF4-FFF2-40B4-BE49-F238E27FC236}">
                <a16:creationId xmlns:a16="http://schemas.microsoft.com/office/drawing/2014/main" id="{C1E9CB04-B518-6E41-A67D-40A1E1C29D1C}"/>
              </a:ext>
            </a:extLst>
          </p:cNvPr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6" name="Freeform 34">
            <a:extLst>
              <a:ext uri="{FF2B5EF4-FFF2-40B4-BE49-F238E27FC236}">
                <a16:creationId xmlns:a16="http://schemas.microsoft.com/office/drawing/2014/main" id="{3C25D317-A461-D449-8AE8-EA00EBA428DE}"/>
              </a:ext>
            </a:extLst>
          </p:cNvPr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6707" name="Group 35">
            <a:extLst>
              <a:ext uri="{FF2B5EF4-FFF2-40B4-BE49-F238E27FC236}">
                <a16:creationId xmlns:a16="http://schemas.microsoft.com/office/drawing/2014/main" id="{B0C37EA8-1A86-8743-B2D7-2D41E546A66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156708" name="Object 36">
              <a:extLst>
                <a:ext uri="{FF2B5EF4-FFF2-40B4-BE49-F238E27FC236}">
                  <a16:creationId xmlns:a16="http://schemas.microsoft.com/office/drawing/2014/main" id="{70A561E6-E78F-BE49-9A67-5E73AA6FF3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90" name="Equation" r:id="rId23" imgW="15506700" imgH="10236200" progId="Equation.3">
                    <p:embed/>
                  </p:oleObj>
                </mc:Choice>
                <mc:Fallback>
                  <p:oleObj name="Equation" r:id="rId23" imgW="15506700" imgH="10236200" progId="Equation.3">
                    <p:embed/>
                    <p:pic>
                      <p:nvPicPr>
                        <p:cNvPr id="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09" name="Line 37">
              <a:extLst>
                <a:ext uri="{FF2B5EF4-FFF2-40B4-BE49-F238E27FC236}">
                  <a16:creationId xmlns:a16="http://schemas.microsoft.com/office/drawing/2014/main" id="{DF7CB69D-4929-F541-8E5C-80C4EB429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6710" name="Object 38">
            <a:extLst>
              <a:ext uri="{FF2B5EF4-FFF2-40B4-BE49-F238E27FC236}">
                <a16:creationId xmlns:a16="http://schemas.microsoft.com/office/drawing/2014/main" id="{7F20676C-55BB-CD41-8A44-694A17539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1" name="Equation" r:id="rId24" imgW="9652000" imgH="10820400" progId="Equation.3">
                  <p:embed/>
                </p:oleObj>
              </mc:Choice>
              <mc:Fallback>
                <p:oleObj name="Equation" r:id="rId24" imgW="9652000" imgH="1082040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1" name="Object 39">
            <a:extLst>
              <a:ext uri="{FF2B5EF4-FFF2-40B4-BE49-F238E27FC236}">
                <a16:creationId xmlns:a16="http://schemas.microsoft.com/office/drawing/2014/main" id="{9ABBB790-EFC7-9640-B566-FF65011C4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2" name="Equation" r:id="rId26" imgW="7899400" imgH="10820400" progId="Equation.3">
                  <p:embed/>
                </p:oleObj>
              </mc:Choice>
              <mc:Fallback>
                <p:oleObj name="Equation" r:id="rId26" imgW="7899400" imgH="10820400" progId="Equation.3">
                  <p:embed/>
                  <p:pic>
                    <p:nvPicPr>
                      <p:cNvPr id="0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2" name="Object 40">
            <a:extLst>
              <a:ext uri="{FF2B5EF4-FFF2-40B4-BE49-F238E27FC236}">
                <a16:creationId xmlns:a16="http://schemas.microsoft.com/office/drawing/2014/main" id="{2161FB4A-454C-3F4E-9892-3E0EE1C38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447800"/>
          <a:ext cx="248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93" name="Equation" r:id="rId28" imgW="57340500" imgH="13462000" progId="Equation.3">
                  <p:embed/>
                </p:oleObj>
              </mc:Choice>
              <mc:Fallback>
                <p:oleObj name="Equation" r:id="rId28" imgW="57340500" imgH="13462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47800"/>
                        <a:ext cx="2489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4" name="Text Box 42">
            <a:extLst>
              <a:ext uri="{FF2B5EF4-FFF2-40B4-BE49-F238E27FC236}">
                <a16:creationId xmlns:a16="http://schemas.microsoft.com/office/drawing/2014/main" id="{0D17F0CE-F52B-724F-89E1-E6B53B757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1">
            <a:extLst>
              <a:ext uri="{FF2B5EF4-FFF2-40B4-BE49-F238E27FC236}">
                <a16:creationId xmlns:a16="http://schemas.microsoft.com/office/drawing/2014/main" id="{872D53B2-2C50-4943-B685-19561CA9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40" name="Footer Placeholder 2">
            <a:extLst>
              <a:ext uri="{FF2B5EF4-FFF2-40B4-BE49-F238E27FC236}">
                <a16:creationId xmlns:a16="http://schemas.microsoft.com/office/drawing/2014/main" id="{848D8F42-5FF4-6347-85FE-775A1693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B281CD3B-9D50-FE41-9AA9-37C5F47F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FD7-2283-9B4C-BD08-0B6BDE8A641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E01514D4-D48E-B54C-8B22-8D6BBD9B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chemeClr val="accent2"/>
                </a:solidFill>
                <a:latin typeface="Comic Sans MS" panose="030F0902030302020204" pitchFamily="66" charset="0"/>
              </a:rPr>
              <a:t> </a:t>
            </a:r>
          </a:p>
        </p:txBody>
      </p:sp>
      <p:graphicFrame>
        <p:nvGraphicFramePr>
          <p:cNvPr id="86053" name="Object 37">
            <a:extLst>
              <a:ext uri="{FF2B5EF4-FFF2-40B4-BE49-F238E27FC236}">
                <a16:creationId xmlns:a16="http://schemas.microsoft.com/office/drawing/2014/main" id="{8019C9F4-7D4B-654B-8ABE-310C35518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1" name="Equation" r:id="rId3" imgW="57924700" imgH="13462000" progId="Equation.3">
                  <p:embed/>
                </p:oleObj>
              </mc:Choice>
              <mc:Fallback>
                <p:oleObj name="Equation" r:id="rId3" imgW="57924700" imgH="13462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92" name="Oval 76">
            <a:extLst>
              <a:ext uri="{FF2B5EF4-FFF2-40B4-BE49-F238E27FC236}">
                <a16:creationId xmlns:a16="http://schemas.microsoft.com/office/drawing/2014/main" id="{03D1AEF9-6AE7-6D4E-867C-639FF937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3" name="Oval 77">
            <a:extLst>
              <a:ext uri="{FF2B5EF4-FFF2-40B4-BE49-F238E27FC236}">
                <a16:creationId xmlns:a16="http://schemas.microsoft.com/office/drawing/2014/main" id="{1E3F51C8-9A6C-0743-B966-F0D2CEE5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4" name="Oval 78">
            <a:extLst>
              <a:ext uri="{FF2B5EF4-FFF2-40B4-BE49-F238E27FC236}">
                <a16:creationId xmlns:a16="http://schemas.microsoft.com/office/drawing/2014/main" id="{1E72E19C-6112-A545-9CCC-4ABFC021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5" name="Oval 79">
            <a:extLst>
              <a:ext uri="{FF2B5EF4-FFF2-40B4-BE49-F238E27FC236}">
                <a16:creationId xmlns:a16="http://schemas.microsoft.com/office/drawing/2014/main" id="{52EC4D1F-94F2-D148-BD52-13B5D9939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6" name="Oval 80">
            <a:extLst>
              <a:ext uri="{FF2B5EF4-FFF2-40B4-BE49-F238E27FC236}">
                <a16:creationId xmlns:a16="http://schemas.microsoft.com/office/drawing/2014/main" id="{DC2B542E-2414-FE40-B470-075C90BE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7" name="Line 81">
            <a:extLst>
              <a:ext uri="{FF2B5EF4-FFF2-40B4-BE49-F238E27FC236}">
                <a16:creationId xmlns:a16="http://schemas.microsoft.com/office/drawing/2014/main" id="{6263295A-E65E-F946-BD46-FBDD2582D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8" name="Line 82">
            <a:extLst>
              <a:ext uri="{FF2B5EF4-FFF2-40B4-BE49-F238E27FC236}">
                <a16:creationId xmlns:a16="http://schemas.microsoft.com/office/drawing/2014/main" id="{FD2721A7-505E-CD41-B148-6B6F983DD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9" name="Line 83">
            <a:extLst>
              <a:ext uri="{FF2B5EF4-FFF2-40B4-BE49-F238E27FC236}">
                <a16:creationId xmlns:a16="http://schemas.microsoft.com/office/drawing/2014/main" id="{F7F97C61-A412-EF45-B493-1F616C0AB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00" name="Line 84">
            <a:extLst>
              <a:ext uri="{FF2B5EF4-FFF2-40B4-BE49-F238E27FC236}">
                <a16:creationId xmlns:a16="http://schemas.microsoft.com/office/drawing/2014/main" id="{BEC2D7D7-0B54-3146-8E8F-BE84BAF72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02" name="Oval 86">
            <a:extLst>
              <a:ext uri="{FF2B5EF4-FFF2-40B4-BE49-F238E27FC236}">
                <a16:creationId xmlns:a16="http://schemas.microsoft.com/office/drawing/2014/main" id="{3268348F-ADDE-C548-A417-703889B4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103" name="Object 87">
            <a:extLst>
              <a:ext uri="{FF2B5EF4-FFF2-40B4-BE49-F238E27FC236}">
                <a16:creationId xmlns:a16="http://schemas.microsoft.com/office/drawing/2014/main" id="{453ED243-DC9B-6945-A760-FBF360FF3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2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8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4" name="Object 88">
            <a:extLst>
              <a:ext uri="{FF2B5EF4-FFF2-40B4-BE49-F238E27FC236}">
                <a16:creationId xmlns:a16="http://schemas.microsoft.com/office/drawing/2014/main" id="{7DB70E09-D27B-274F-89B6-C4D25DBFA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3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8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5" name="Object 89">
            <a:extLst>
              <a:ext uri="{FF2B5EF4-FFF2-40B4-BE49-F238E27FC236}">
                <a16:creationId xmlns:a16="http://schemas.microsoft.com/office/drawing/2014/main" id="{E4DCB89B-81E0-6440-B87E-9EF0AC429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4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8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6" name="Object 90">
            <a:extLst>
              <a:ext uri="{FF2B5EF4-FFF2-40B4-BE49-F238E27FC236}">
                <a16:creationId xmlns:a16="http://schemas.microsoft.com/office/drawing/2014/main" id="{6621BA2D-6D0C-2A4E-A093-7FCDD262B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5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9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07" name="Line 91">
            <a:extLst>
              <a:ext uri="{FF2B5EF4-FFF2-40B4-BE49-F238E27FC236}">
                <a16:creationId xmlns:a16="http://schemas.microsoft.com/office/drawing/2014/main" id="{C2719AC8-451D-6445-A180-48ED6DE80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108" name="Object 92">
            <a:extLst>
              <a:ext uri="{FF2B5EF4-FFF2-40B4-BE49-F238E27FC236}">
                <a16:creationId xmlns:a16="http://schemas.microsoft.com/office/drawing/2014/main" id="{160C8680-C300-9C4A-B41C-4227537F2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6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9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09" name="Object 93">
            <a:extLst>
              <a:ext uri="{FF2B5EF4-FFF2-40B4-BE49-F238E27FC236}">
                <a16:creationId xmlns:a16="http://schemas.microsoft.com/office/drawing/2014/main" id="{E4333A78-D3E8-F544-BF5B-81E8E272F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7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9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0" name="Object 94">
            <a:extLst>
              <a:ext uri="{FF2B5EF4-FFF2-40B4-BE49-F238E27FC236}">
                <a16:creationId xmlns:a16="http://schemas.microsoft.com/office/drawing/2014/main" id="{C0A36393-F195-854E-BA1C-B01805EEF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8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9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1" name="Object 95">
            <a:extLst>
              <a:ext uri="{FF2B5EF4-FFF2-40B4-BE49-F238E27FC236}">
                <a16:creationId xmlns:a16="http://schemas.microsoft.com/office/drawing/2014/main" id="{2C072E1D-509E-8841-8AA4-7BDBB2774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9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2" name="Oval 96">
            <a:extLst>
              <a:ext uri="{FF2B5EF4-FFF2-40B4-BE49-F238E27FC236}">
                <a16:creationId xmlns:a16="http://schemas.microsoft.com/office/drawing/2014/main" id="{107FD4E2-D0A4-4B43-92E7-90DA6073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113" name="Object 97">
            <a:extLst>
              <a:ext uri="{FF2B5EF4-FFF2-40B4-BE49-F238E27FC236}">
                <a16:creationId xmlns:a16="http://schemas.microsoft.com/office/drawing/2014/main" id="{87D477A0-84DB-7341-AEEC-16EB40B0B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0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4" name="Object 98">
            <a:extLst>
              <a:ext uri="{FF2B5EF4-FFF2-40B4-BE49-F238E27FC236}">
                <a16:creationId xmlns:a16="http://schemas.microsoft.com/office/drawing/2014/main" id="{F7988BE2-D00F-B34E-A644-CCFBB7AB7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1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5" name="Object 99">
            <a:extLst>
              <a:ext uri="{FF2B5EF4-FFF2-40B4-BE49-F238E27FC236}">
                <a16:creationId xmlns:a16="http://schemas.microsoft.com/office/drawing/2014/main" id="{0C6F247D-8D5A-214F-8FE8-587669745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2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9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6" name="Object 100">
            <a:extLst>
              <a:ext uri="{FF2B5EF4-FFF2-40B4-BE49-F238E27FC236}">
                <a16:creationId xmlns:a16="http://schemas.microsoft.com/office/drawing/2014/main" id="{2A966561-1D9D-9242-9ADC-543078DF8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3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10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7" name="Object 101">
            <a:extLst>
              <a:ext uri="{FF2B5EF4-FFF2-40B4-BE49-F238E27FC236}">
                <a16:creationId xmlns:a16="http://schemas.microsoft.com/office/drawing/2014/main" id="{CE6C9BE4-F570-4F43-98E5-B55FE06A0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4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1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8" name="Freeform 102">
            <a:extLst>
              <a:ext uri="{FF2B5EF4-FFF2-40B4-BE49-F238E27FC236}">
                <a16:creationId xmlns:a16="http://schemas.microsoft.com/office/drawing/2014/main" id="{31C2D1E8-8CA9-A845-84DD-47321EDD4ACA}"/>
              </a:ext>
            </a:extLst>
          </p:cNvPr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119" name="Object 103">
            <a:extLst>
              <a:ext uri="{FF2B5EF4-FFF2-40B4-BE49-F238E27FC236}">
                <a16:creationId xmlns:a16="http://schemas.microsoft.com/office/drawing/2014/main" id="{C1A7B24C-8485-2C42-92FA-6BE180BF8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5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1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20" name="Line 104">
            <a:extLst>
              <a:ext uri="{FF2B5EF4-FFF2-40B4-BE49-F238E27FC236}">
                <a16:creationId xmlns:a16="http://schemas.microsoft.com/office/drawing/2014/main" id="{1DAF0140-E73F-244E-B044-AA0D9D6EF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21" name="Freeform 105">
            <a:extLst>
              <a:ext uri="{FF2B5EF4-FFF2-40B4-BE49-F238E27FC236}">
                <a16:creationId xmlns:a16="http://schemas.microsoft.com/office/drawing/2014/main" id="{72391FC5-C746-1D49-9742-4B72BD911E57}"/>
              </a:ext>
            </a:extLst>
          </p:cNvPr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22" name="Freeform 106">
            <a:extLst>
              <a:ext uri="{FF2B5EF4-FFF2-40B4-BE49-F238E27FC236}">
                <a16:creationId xmlns:a16="http://schemas.microsoft.com/office/drawing/2014/main" id="{C319F543-4ED1-8741-80EC-A541AC337B17}"/>
              </a:ext>
            </a:extLst>
          </p:cNvPr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23" name="Freeform 107">
            <a:extLst>
              <a:ext uri="{FF2B5EF4-FFF2-40B4-BE49-F238E27FC236}">
                <a16:creationId xmlns:a16="http://schemas.microsoft.com/office/drawing/2014/main" id="{8020F609-1CA9-B949-BE16-641C2441214E}"/>
              </a:ext>
            </a:extLst>
          </p:cNvPr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124" name="Group 108">
            <a:extLst>
              <a:ext uri="{FF2B5EF4-FFF2-40B4-BE49-F238E27FC236}">
                <a16:creationId xmlns:a16="http://schemas.microsoft.com/office/drawing/2014/main" id="{B630B0CA-AF1A-374A-8856-38FECC46D45C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86125" name="Object 109">
              <a:extLst>
                <a:ext uri="{FF2B5EF4-FFF2-40B4-BE49-F238E27FC236}">
                  <a16:creationId xmlns:a16="http://schemas.microsoft.com/office/drawing/2014/main" id="{FBC24E07-6E84-FF4E-BDAA-2F1B7821BC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6" name="Equation" r:id="rId27" imgW="15506700" imgH="10236200" progId="Equation.3">
                    <p:embed/>
                  </p:oleObj>
                </mc:Choice>
                <mc:Fallback>
                  <p:oleObj name="Equation" r:id="rId27" imgW="15506700" imgH="10236200" progId="Equation.3">
                    <p:embed/>
                    <p:pic>
                      <p:nvPicPr>
                        <p:cNvPr id="0" name="Object 10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126" name="Line 110">
              <a:extLst>
                <a:ext uri="{FF2B5EF4-FFF2-40B4-BE49-F238E27FC236}">
                  <a16:creationId xmlns:a16="http://schemas.microsoft.com/office/drawing/2014/main" id="{91310F54-8A08-6241-B3A2-FDAF0F67B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6127" name="Object 111">
            <a:extLst>
              <a:ext uri="{FF2B5EF4-FFF2-40B4-BE49-F238E27FC236}">
                <a16:creationId xmlns:a16="http://schemas.microsoft.com/office/drawing/2014/main" id="{00DD92AA-F936-A04B-BC66-CFB940EBE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7" name="Equation" r:id="rId28" imgW="9652000" imgH="10820400" progId="Equation.3">
                  <p:embed/>
                </p:oleObj>
              </mc:Choice>
              <mc:Fallback>
                <p:oleObj name="Equation" r:id="rId28" imgW="9652000" imgH="10820400" progId="Equation.3">
                  <p:embed/>
                  <p:pic>
                    <p:nvPicPr>
                      <p:cNvPr id="0" name="Object 1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C44BEB4D-721C-1F47-A00D-C28EDAC6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7994E17A-E91B-D54C-88DF-11EFA044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3E3209CA-3FB2-E149-8677-C1EC5A5F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03F6-B3FF-A846-A4B9-F4CBD9A90E5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7042" name="Oval 2">
            <a:extLst>
              <a:ext uri="{FF2B5EF4-FFF2-40B4-BE49-F238E27FC236}">
                <a16:creationId xmlns:a16="http://schemas.microsoft.com/office/drawing/2014/main" id="{4B65B828-1CD4-CF4E-A010-F38781CF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Oval 3">
            <a:extLst>
              <a:ext uri="{FF2B5EF4-FFF2-40B4-BE49-F238E27FC236}">
                <a16:creationId xmlns:a16="http://schemas.microsoft.com/office/drawing/2014/main" id="{D8736E61-84AC-DB4B-8684-4A381942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Oval 4">
            <a:extLst>
              <a:ext uri="{FF2B5EF4-FFF2-40B4-BE49-F238E27FC236}">
                <a16:creationId xmlns:a16="http://schemas.microsoft.com/office/drawing/2014/main" id="{A6B3C41F-CA10-6D44-88BE-9667CD76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Oval 5">
            <a:extLst>
              <a:ext uri="{FF2B5EF4-FFF2-40B4-BE49-F238E27FC236}">
                <a16:creationId xmlns:a16="http://schemas.microsoft.com/office/drawing/2014/main" id="{A0DB4338-BFB0-B540-BA2E-39B824419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Oval 6">
            <a:extLst>
              <a:ext uri="{FF2B5EF4-FFF2-40B4-BE49-F238E27FC236}">
                <a16:creationId xmlns:a16="http://schemas.microsoft.com/office/drawing/2014/main" id="{519C46C4-5695-B744-9D55-DD847F02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F3261316-1F7B-EE4D-AC79-B53937600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A2F029EA-9170-8747-8A45-7BB5AD159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9">
            <a:extLst>
              <a:ext uri="{FF2B5EF4-FFF2-40B4-BE49-F238E27FC236}">
                <a16:creationId xmlns:a16="http://schemas.microsoft.com/office/drawing/2014/main" id="{6EA17C95-2B33-9F45-8240-4DF8B450E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74BF2D3C-3A11-B54A-9164-89D98826E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1" name="Object 11">
            <a:extLst>
              <a:ext uri="{FF2B5EF4-FFF2-40B4-BE49-F238E27FC236}">
                <a16:creationId xmlns:a16="http://schemas.microsoft.com/office/drawing/2014/main" id="{F5FFFBE3-7F9C-6B40-9FFD-1D0682B1C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5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Oval 12">
            <a:extLst>
              <a:ext uri="{FF2B5EF4-FFF2-40B4-BE49-F238E27FC236}">
                <a16:creationId xmlns:a16="http://schemas.microsoft.com/office/drawing/2014/main" id="{635308E3-4F2C-0E44-83BA-FDD92592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3" name="Object 13">
            <a:extLst>
              <a:ext uri="{FF2B5EF4-FFF2-40B4-BE49-F238E27FC236}">
                <a16:creationId xmlns:a16="http://schemas.microsoft.com/office/drawing/2014/main" id="{D19EE9A9-CF7E-7347-84EE-0647CFDBB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6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>
            <a:extLst>
              <a:ext uri="{FF2B5EF4-FFF2-40B4-BE49-F238E27FC236}">
                <a16:creationId xmlns:a16="http://schemas.microsoft.com/office/drawing/2014/main" id="{9BEE4085-549A-CC45-B1E8-3DD24E60D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7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>
            <a:extLst>
              <a:ext uri="{FF2B5EF4-FFF2-40B4-BE49-F238E27FC236}">
                <a16:creationId xmlns:a16="http://schemas.microsoft.com/office/drawing/2014/main" id="{2A43D231-BD0E-5E4A-BA53-B0234CC7F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8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16">
            <a:extLst>
              <a:ext uri="{FF2B5EF4-FFF2-40B4-BE49-F238E27FC236}">
                <a16:creationId xmlns:a16="http://schemas.microsoft.com/office/drawing/2014/main" id="{1CA420D8-0E56-FB47-A642-571F9D8C5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9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7" name="Line 17">
            <a:extLst>
              <a:ext uri="{FF2B5EF4-FFF2-40B4-BE49-F238E27FC236}">
                <a16:creationId xmlns:a16="http://schemas.microsoft.com/office/drawing/2014/main" id="{A270220C-AA5D-434C-8714-8546C0878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8" name="Object 18">
            <a:extLst>
              <a:ext uri="{FF2B5EF4-FFF2-40B4-BE49-F238E27FC236}">
                <a16:creationId xmlns:a16="http://schemas.microsoft.com/office/drawing/2014/main" id="{E6472775-140E-2547-ABE9-CE23FEE59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0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>
            <a:extLst>
              <a:ext uri="{FF2B5EF4-FFF2-40B4-BE49-F238E27FC236}">
                <a16:creationId xmlns:a16="http://schemas.microsoft.com/office/drawing/2014/main" id="{31286E36-CD74-9743-B34A-484A1758B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1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0" name="Object 20">
            <a:extLst>
              <a:ext uri="{FF2B5EF4-FFF2-40B4-BE49-F238E27FC236}">
                <a16:creationId xmlns:a16="http://schemas.microsoft.com/office/drawing/2014/main" id="{3EE10725-EF9E-9743-84B7-B2A918F8D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2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1" name="Object 21">
            <a:extLst>
              <a:ext uri="{FF2B5EF4-FFF2-40B4-BE49-F238E27FC236}">
                <a16:creationId xmlns:a16="http://schemas.microsoft.com/office/drawing/2014/main" id="{A02D14F4-490A-4B47-B50C-A26A4F39F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3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2" name="Oval 22">
            <a:extLst>
              <a:ext uri="{FF2B5EF4-FFF2-40B4-BE49-F238E27FC236}">
                <a16:creationId xmlns:a16="http://schemas.microsoft.com/office/drawing/2014/main" id="{5E6B4343-D5EF-8749-994B-8CC0C717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63" name="Object 23">
            <a:extLst>
              <a:ext uri="{FF2B5EF4-FFF2-40B4-BE49-F238E27FC236}">
                <a16:creationId xmlns:a16="http://schemas.microsoft.com/office/drawing/2014/main" id="{BFCE3125-9B56-CC4E-A089-A5BA0151F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4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4" name="Object 24">
            <a:extLst>
              <a:ext uri="{FF2B5EF4-FFF2-40B4-BE49-F238E27FC236}">
                <a16:creationId xmlns:a16="http://schemas.microsoft.com/office/drawing/2014/main" id="{AB6F716E-361B-4849-8C13-858B16700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5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25">
            <a:extLst>
              <a:ext uri="{FF2B5EF4-FFF2-40B4-BE49-F238E27FC236}">
                <a16:creationId xmlns:a16="http://schemas.microsoft.com/office/drawing/2014/main" id="{3BB2BDF8-40D6-DC4C-A9DF-1CFA7EF56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6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6" name="Object 26">
            <a:extLst>
              <a:ext uri="{FF2B5EF4-FFF2-40B4-BE49-F238E27FC236}">
                <a16:creationId xmlns:a16="http://schemas.microsoft.com/office/drawing/2014/main" id="{8A998585-A353-2E40-805A-ABF032832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7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7" name="Object 27">
            <a:extLst>
              <a:ext uri="{FF2B5EF4-FFF2-40B4-BE49-F238E27FC236}">
                <a16:creationId xmlns:a16="http://schemas.microsoft.com/office/drawing/2014/main" id="{0029BC48-997B-3941-8C02-687E48022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8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8" name="Freeform 28">
            <a:extLst>
              <a:ext uri="{FF2B5EF4-FFF2-40B4-BE49-F238E27FC236}">
                <a16:creationId xmlns:a16="http://schemas.microsoft.com/office/drawing/2014/main" id="{B6FEFCBC-E2FD-F143-AF2A-12A47B6C7C3A}"/>
              </a:ext>
            </a:extLst>
          </p:cNvPr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69" name="Object 29">
            <a:extLst>
              <a:ext uri="{FF2B5EF4-FFF2-40B4-BE49-F238E27FC236}">
                <a16:creationId xmlns:a16="http://schemas.microsoft.com/office/drawing/2014/main" id="{3FEAD2C2-3D9D-CF4B-A9D6-9FC3E2573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9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0" name="Line 30">
            <a:extLst>
              <a:ext uri="{FF2B5EF4-FFF2-40B4-BE49-F238E27FC236}">
                <a16:creationId xmlns:a16="http://schemas.microsoft.com/office/drawing/2014/main" id="{59A48BC1-AA42-4141-8104-9B79F3B9B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1" name="Freeform 31">
            <a:extLst>
              <a:ext uri="{FF2B5EF4-FFF2-40B4-BE49-F238E27FC236}">
                <a16:creationId xmlns:a16="http://schemas.microsoft.com/office/drawing/2014/main" id="{C8E9BE19-50F9-6343-932D-BD6DFC67BC42}"/>
              </a:ext>
            </a:extLst>
          </p:cNvPr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2" name="Freeform 32">
            <a:extLst>
              <a:ext uri="{FF2B5EF4-FFF2-40B4-BE49-F238E27FC236}">
                <a16:creationId xmlns:a16="http://schemas.microsoft.com/office/drawing/2014/main" id="{6950AC54-8F0D-1B45-BDF7-400560DDF427}"/>
              </a:ext>
            </a:extLst>
          </p:cNvPr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3" name="Freeform 33">
            <a:extLst>
              <a:ext uri="{FF2B5EF4-FFF2-40B4-BE49-F238E27FC236}">
                <a16:creationId xmlns:a16="http://schemas.microsoft.com/office/drawing/2014/main" id="{60210BA3-B4E1-C84C-9B31-23608280DD67}"/>
              </a:ext>
            </a:extLst>
          </p:cNvPr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074" name="Group 34">
            <a:extLst>
              <a:ext uri="{FF2B5EF4-FFF2-40B4-BE49-F238E27FC236}">
                <a16:creationId xmlns:a16="http://schemas.microsoft.com/office/drawing/2014/main" id="{389615E3-84C7-3844-B741-81C810F463D9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87075" name="Object 35">
              <a:extLst>
                <a:ext uri="{FF2B5EF4-FFF2-40B4-BE49-F238E27FC236}">
                  <a16:creationId xmlns:a16="http://schemas.microsoft.com/office/drawing/2014/main" id="{A3B0DF70-BFFA-5D4D-94E9-083A033422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40" name="Equation" r:id="rId27" imgW="15506700" imgH="10236200" progId="Equation.3">
                    <p:embed/>
                  </p:oleObj>
                </mc:Choice>
                <mc:Fallback>
                  <p:oleObj name="Equation" r:id="rId27" imgW="15506700" imgH="10236200" progId="Equation.3">
                    <p:embed/>
                    <p:pic>
                      <p:nvPicPr>
                        <p:cNvPr id="0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6" name="Line 36">
              <a:extLst>
                <a:ext uri="{FF2B5EF4-FFF2-40B4-BE49-F238E27FC236}">
                  <a16:creationId xmlns:a16="http://schemas.microsoft.com/office/drawing/2014/main" id="{DEE993F2-2B89-274A-AB8E-0B5456DB1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7077" name="Object 37">
            <a:extLst>
              <a:ext uri="{FF2B5EF4-FFF2-40B4-BE49-F238E27FC236}">
                <a16:creationId xmlns:a16="http://schemas.microsoft.com/office/drawing/2014/main" id="{A1AEF081-CAB5-1948-8BCE-7E6DE0287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1" name="Equation" r:id="rId28" imgW="57924700" imgH="13462000" progId="Equation.3">
                  <p:embed/>
                </p:oleObj>
              </mc:Choice>
              <mc:Fallback>
                <p:oleObj name="Equation" r:id="rId28" imgW="57924700" imgH="13462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DDB94011-061C-074B-A832-B586293B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6CA1-1EB0-6B4D-9411-A3F8A41F62E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3E717AC-6D23-6240-8541-470667F91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DB25A34F-7ED4-1A42-98FD-41B6DF2D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2819400" cy="4267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Line 40">
            <a:extLst>
              <a:ext uri="{FF2B5EF4-FFF2-40B4-BE49-F238E27FC236}">
                <a16:creationId xmlns:a16="http://schemas.microsoft.com/office/drawing/2014/main" id="{63553A22-7250-EC48-A5A7-9025D8947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447800"/>
            <a:ext cx="0" cy="426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5" name="Line 41">
            <a:extLst>
              <a:ext uri="{FF2B5EF4-FFF2-40B4-BE49-F238E27FC236}">
                <a16:creationId xmlns:a16="http://schemas.microsoft.com/office/drawing/2014/main" id="{48E74658-CD20-B14B-A7A6-7A0A63ACA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447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6" name="Line 42">
            <a:extLst>
              <a:ext uri="{FF2B5EF4-FFF2-40B4-BE49-F238E27FC236}">
                <a16:creationId xmlns:a16="http://schemas.microsoft.com/office/drawing/2014/main" id="{54F0DD51-5A20-7444-BC70-2B335043A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0574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7" name="Line 43">
            <a:extLst>
              <a:ext uri="{FF2B5EF4-FFF2-40B4-BE49-F238E27FC236}">
                <a16:creationId xmlns:a16="http://schemas.microsoft.com/office/drawing/2014/main" id="{000F496E-7D97-D648-B9F7-5599E54898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667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Line 44">
            <a:extLst>
              <a:ext uri="{FF2B5EF4-FFF2-40B4-BE49-F238E27FC236}">
                <a16:creationId xmlns:a16="http://schemas.microsoft.com/office/drawing/2014/main" id="{64180614-791F-E246-9999-4A3E992F1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276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9" name="Line 45">
            <a:extLst>
              <a:ext uri="{FF2B5EF4-FFF2-40B4-BE49-F238E27FC236}">
                <a16:creationId xmlns:a16="http://schemas.microsoft.com/office/drawing/2014/main" id="{B7C721E6-1700-E24A-9852-2A9950096F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886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0" name="Line 46">
            <a:extLst>
              <a:ext uri="{FF2B5EF4-FFF2-40B4-BE49-F238E27FC236}">
                <a16:creationId xmlns:a16="http://schemas.microsoft.com/office/drawing/2014/main" id="{61D48745-C72F-EB4F-AEDE-150E2E7C8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72" name="Object 48">
            <a:extLst>
              <a:ext uri="{FF2B5EF4-FFF2-40B4-BE49-F238E27FC236}">
                <a16:creationId xmlns:a16="http://schemas.microsoft.com/office/drawing/2014/main" id="{E8F7DC95-E842-AD4D-8B40-6B0F9AF09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524000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8" name="Equation" r:id="rId3" imgW="6438900" imgH="7899400" progId="Equation.3">
                  <p:embed/>
                </p:oleObj>
              </mc:Choice>
              <mc:Fallback>
                <p:oleObj name="Equation" r:id="rId3" imgW="6438900" imgH="78994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436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3" name="Object 49">
            <a:extLst>
              <a:ext uri="{FF2B5EF4-FFF2-40B4-BE49-F238E27FC236}">
                <a16:creationId xmlns:a16="http://schemas.microsoft.com/office/drawing/2014/main" id="{261831D5-7405-EF4C-8B0D-90CD813CF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9" name="Equation" r:id="rId5" imgW="6146800" imgH="6438900" progId="Equation.3">
                  <p:embed/>
                </p:oleObj>
              </mc:Choice>
              <mc:Fallback>
                <p:oleObj name="Equation" r:id="rId5" imgW="6146800" imgH="64389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4" name="Object 50">
            <a:extLst>
              <a:ext uri="{FF2B5EF4-FFF2-40B4-BE49-F238E27FC236}">
                <a16:creationId xmlns:a16="http://schemas.microsoft.com/office/drawing/2014/main" id="{D84D999B-0D33-2646-9E83-F8FE1B459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00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0" name="Equation" r:id="rId7" imgW="6438900" imgH="8775700" progId="Equation.3">
                  <p:embed/>
                </p:oleObj>
              </mc:Choice>
              <mc:Fallback>
                <p:oleObj name="Equation" r:id="rId7" imgW="6438900" imgH="87757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5" name="Object 51">
            <a:extLst>
              <a:ext uri="{FF2B5EF4-FFF2-40B4-BE49-F238E27FC236}">
                <a16:creationId xmlns:a16="http://schemas.microsoft.com/office/drawing/2014/main" id="{BC5ACD29-437E-FB46-A55D-7AE6CDEBC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133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1" name="Equation" r:id="rId9" imgW="9652000" imgH="10820400" progId="Equation.3">
                  <p:embed/>
                </p:oleObj>
              </mc:Choice>
              <mc:Fallback>
                <p:oleObj name="Equation" r:id="rId9" imgW="9652000" imgH="108204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6" name="Object 52">
            <a:extLst>
              <a:ext uri="{FF2B5EF4-FFF2-40B4-BE49-F238E27FC236}">
                <a16:creationId xmlns:a16="http://schemas.microsoft.com/office/drawing/2014/main" id="{AB2D735E-19FB-514A-91B6-52AC57997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7432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2" name="Equation" r:id="rId11" imgW="7899400" imgH="10820400" progId="Equation.3">
                  <p:embed/>
                </p:oleObj>
              </mc:Choice>
              <mc:Fallback>
                <p:oleObj name="Equation" r:id="rId11" imgW="7899400" imgH="10820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7" name="Object 53">
            <a:extLst>
              <a:ext uri="{FF2B5EF4-FFF2-40B4-BE49-F238E27FC236}">
                <a16:creationId xmlns:a16="http://schemas.microsoft.com/office/drawing/2014/main" id="{CDD8B99E-687D-524C-B9E6-779E99B4D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352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3" name="Equation" r:id="rId13" imgW="9067800" imgH="10820400" progId="Equation.3">
                  <p:embed/>
                </p:oleObj>
              </mc:Choice>
              <mc:Fallback>
                <p:oleObj name="Equation" r:id="rId13" imgW="9067800" imgH="10820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8" name="Object 54">
            <a:extLst>
              <a:ext uri="{FF2B5EF4-FFF2-40B4-BE49-F238E27FC236}">
                <a16:creationId xmlns:a16="http://schemas.microsoft.com/office/drawing/2014/main" id="{AF98AB3D-94A0-304B-AE2C-AEF76F0F7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962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4" name="Equation" r:id="rId15" imgW="9067800" imgH="10820400" progId="Equation.3">
                  <p:embed/>
                </p:oleObj>
              </mc:Choice>
              <mc:Fallback>
                <p:oleObj name="Equation" r:id="rId15" imgW="9067800" imgH="108204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9" name="Object 55">
            <a:extLst>
              <a:ext uri="{FF2B5EF4-FFF2-40B4-BE49-F238E27FC236}">
                <a16:creationId xmlns:a16="http://schemas.microsoft.com/office/drawing/2014/main" id="{0BA0084B-BC70-A642-90C6-0D930A3D7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72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5" name="Equation" r:id="rId17" imgW="9652000" imgH="10820400" progId="Equation.3">
                  <p:embed/>
                </p:oleObj>
              </mc:Choice>
              <mc:Fallback>
                <p:oleObj name="Equation" r:id="rId17" imgW="9652000" imgH="108204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0" name="Line 56">
            <a:extLst>
              <a:ext uri="{FF2B5EF4-FFF2-40B4-BE49-F238E27FC236}">
                <a16:creationId xmlns:a16="http://schemas.microsoft.com/office/drawing/2014/main" id="{B56F7F5A-C63B-1A43-9BD9-34577749D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5105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81" name="Object 57">
            <a:extLst>
              <a:ext uri="{FF2B5EF4-FFF2-40B4-BE49-F238E27FC236}">
                <a16:creationId xmlns:a16="http://schemas.microsoft.com/office/drawing/2014/main" id="{142F6049-A8F7-7D4D-AD1C-82A45CE6D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6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2" name="Object 58">
            <a:extLst>
              <a:ext uri="{FF2B5EF4-FFF2-40B4-BE49-F238E27FC236}">
                <a16:creationId xmlns:a16="http://schemas.microsoft.com/office/drawing/2014/main" id="{E293C2D8-A757-154A-8C20-56E40E6B7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133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7" name="Equation" r:id="rId21" imgW="7899400" imgH="10820400" progId="Equation.3">
                  <p:embed/>
                </p:oleObj>
              </mc:Choice>
              <mc:Fallback>
                <p:oleObj name="Equation" r:id="rId21" imgW="7899400" imgH="10820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3" name="Object 59">
            <a:extLst>
              <a:ext uri="{FF2B5EF4-FFF2-40B4-BE49-F238E27FC236}">
                <a16:creationId xmlns:a16="http://schemas.microsoft.com/office/drawing/2014/main" id="{B7C136FF-F886-0145-9F3B-EFBA7A5C0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2133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8" name="Equation" r:id="rId22" imgW="9359900" imgH="10820400" progId="Equation.3">
                  <p:embed/>
                </p:oleObj>
              </mc:Choice>
              <mc:Fallback>
                <p:oleObj name="Equation" r:id="rId22" imgW="9359900" imgH="108204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133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4" name="Object 60">
            <a:extLst>
              <a:ext uri="{FF2B5EF4-FFF2-40B4-BE49-F238E27FC236}">
                <a16:creationId xmlns:a16="http://schemas.microsoft.com/office/drawing/2014/main" id="{A9BA5BD3-95AB-AB45-AAE3-381233B3B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743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9" name="Equation" r:id="rId23" imgW="9359900" imgH="10820400" progId="Equation.3">
                  <p:embed/>
                </p:oleObj>
              </mc:Choice>
              <mc:Fallback>
                <p:oleObj name="Equation" r:id="rId23" imgW="9359900" imgH="108204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5" name="Object 61">
            <a:extLst>
              <a:ext uri="{FF2B5EF4-FFF2-40B4-BE49-F238E27FC236}">
                <a16:creationId xmlns:a16="http://schemas.microsoft.com/office/drawing/2014/main" id="{402414B0-8974-9C45-9617-96058D66F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7432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0" name="Equation" r:id="rId24" imgW="9067800" imgH="10820400" progId="Equation.3">
                  <p:embed/>
                </p:oleObj>
              </mc:Choice>
              <mc:Fallback>
                <p:oleObj name="Equation" r:id="rId24" imgW="9067800" imgH="108204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6" name="Object 62">
            <a:extLst>
              <a:ext uri="{FF2B5EF4-FFF2-40B4-BE49-F238E27FC236}">
                <a16:creationId xmlns:a16="http://schemas.microsoft.com/office/drawing/2014/main" id="{6F92044E-25BF-D343-B8D1-C2B42A928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76600"/>
          <a:ext cx="41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1" name="Equation" r:id="rId25" imgW="8775700" imgH="11112500" progId="Equation.3">
                  <p:embed/>
                </p:oleObj>
              </mc:Choice>
              <mc:Fallback>
                <p:oleObj name="Equation" r:id="rId25" imgW="8775700" imgH="111125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41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7" name="Object 63">
            <a:extLst>
              <a:ext uri="{FF2B5EF4-FFF2-40B4-BE49-F238E27FC236}">
                <a16:creationId xmlns:a16="http://schemas.microsoft.com/office/drawing/2014/main" id="{85FA2226-0BBB-2B46-B823-A18213DA2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352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2" name="Equation" r:id="rId27" imgW="9067800" imgH="10820400" progId="Equation.3">
                  <p:embed/>
                </p:oleObj>
              </mc:Choice>
              <mc:Fallback>
                <p:oleObj name="Equation" r:id="rId27" imgW="9067800" imgH="108204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52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8" name="Object 64">
            <a:extLst>
              <a:ext uri="{FF2B5EF4-FFF2-40B4-BE49-F238E27FC236}">
                <a16:creationId xmlns:a16="http://schemas.microsoft.com/office/drawing/2014/main" id="{078EDB15-E3BE-EE46-AA74-1952901FF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962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3" name="Equation" r:id="rId28" imgW="9652000" imgH="10820400" progId="Equation.3">
                  <p:embed/>
                </p:oleObj>
              </mc:Choice>
              <mc:Fallback>
                <p:oleObj name="Equation" r:id="rId28" imgW="9652000" imgH="108204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9" name="Object 65">
            <a:extLst>
              <a:ext uri="{FF2B5EF4-FFF2-40B4-BE49-F238E27FC236}">
                <a16:creationId xmlns:a16="http://schemas.microsoft.com/office/drawing/2014/main" id="{ABDC4DF6-89D3-4043-8738-FE3FFD67D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9624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4" name="Equation" r:id="rId29" imgW="9359900" imgH="10820400" progId="Equation.3">
                  <p:embed/>
                </p:oleObj>
              </mc:Choice>
              <mc:Fallback>
                <p:oleObj name="Equation" r:id="rId29" imgW="9359900" imgH="10820400" progId="Equation.3">
                  <p:embed/>
                  <p:pic>
                    <p:nvPicPr>
                      <p:cNvPr id="0" name="Object 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300" name="Group 76">
            <a:extLst>
              <a:ext uri="{FF2B5EF4-FFF2-40B4-BE49-F238E27FC236}">
                <a16:creationId xmlns:a16="http://schemas.microsoft.com/office/drawing/2014/main" id="{4A75AE4C-FFD3-9D4D-ADC1-66233CFEDF0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33800"/>
            <a:ext cx="5638800" cy="2832100"/>
            <a:chOff x="1488" y="1960"/>
            <a:chExt cx="4167" cy="2008"/>
          </a:xfrm>
        </p:grpSpPr>
        <p:sp>
          <p:nvSpPr>
            <p:cNvPr id="52229" name="Oval 5">
              <a:extLst>
                <a:ext uri="{FF2B5EF4-FFF2-40B4-BE49-F238E27FC236}">
                  <a16:creationId xmlns:a16="http://schemas.microsoft.com/office/drawing/2014/main" id="{4B0D21BC-558C-D340-9EC0-EAD98A05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0" name="Oval 6">
              <a:extLst>
                <a:ext uri="{FF2B5EF4-FFF2-40B4-BE49-F238E27FC236}">
                  <a16:creationId xmlns:a16="http://schemas.microsoft.com/office/drawing/2014/main" id="{A0279C0C-C278-B84B-98E9-B03489E2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1" name="Oval 7">
              <a:extLst>
                <a:ext uri="{FF2B5EF4-FFF2-40B4-BE49-F238E27FC236}">
                  <a16:creationId xmlns:a16="http://schemas.microsoft.com/office/drawing/2014/main" id="{4B7C7255-F21E-4344-B3D8-765AEB628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2" name="Oval 8">
              <a:extLst>
                <a:ext uri="{FF2B5EF4-FFF2-40B4-BE49-F238E27FC236}">
                  <a16:creationId xmlns:a16="http://schemas.microsoft.com/office/drawing/2014/main" id="{9115DBD1-ABE2-1F4E-BB61-F0E0C210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3" name="Line 9">
              <a:extLst>
                <a:ext uri="{FF2B5EF4-FFF2-40B4-BE49-F238E27FC236}">
                  <a16:creationId xmlns:a16="http://schemas.microsoft.com/office/drawing/2014/main" id="{9963043E-2027-8949-849C-04D833B34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Line 10">
              <a:extLst>
                <a:ext uri="{FF2B5EF4-FFF2-40B4-BE49-F238E27FC236}">
                  <a16:creationId xmlns:a16="http://schemas.microsoft.com/office/drawing/2014/main" id="{B1DBAB16-6F42-0A4E-901B-7F7747EB4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Line 11">
              <a:extLst>
                <a:ext uri="{FF2B5EF4-FFF2-40B4-BE49-F238E27FC236}">
                  <a16:creationId xmlns:a16="http://schemas.microsoft.com/office/drawing/2014/main" id="{3DAF9E53-A406-5443-9209-A927CD2FC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Line 12">
              <a:extLst>
                <a:ext uri="{FF2B5EF4-FFF2-40B4-BE49-F238E27FC236}">
                  <a16:creationId xmlns:a16="http://schemas.microsoft.com/office/drawing/2014/main" id="{A3FFDFC2-169E-6F4A-A2A2-E3B466FDA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237" name="Object 13">
              <a:extLst>
                <a:ext uri="{FF2B5EF4-FFF2-40B4-BE49-F238E27FC236}">
                  <a16:creationId xmlns:a16="http://schemas.microsoft.com/office/drawing/2014/main" id="{6B93ED9F-6AE5-564B-A5D3-33A7AF0A6D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536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5" name="Equation" r:id="rId30" imgW="9652000" imgH="10820400" progId="Equation.3">
                    <p:embed/>
                  </p:oleObj>
                </mc:Choice>
                <mc:Fallback>
                  <p:oleObj name="Equation" r:id="rId30" imgW="9652000" imgH="10820400" progId="Equation.3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536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Oval 14">
              <a:extLst>
                <a:ext uri="{FF2B5EF4-FFF2-40B4-BE49-F238E27FC236}">
                  <a16:creationId xmlns:a16="http://schemas.microsoft.com/office/drawing/2014/main" id="{ED5DF1F2-DDCB-6D4D-89F8-CB93F3E6C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239" name="Object 15">
              <a:extLst>
                <a:ext uri="{FF2B5EF4-FFF2-40B4-BE49-F238E27FC236}">
                  <a16:creationId xmlns:a16="http://schemas.microsoft.com/office/drawing/2014/main" id="{239E6D7F-6A27-0446-B705-126FFC845B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0" y="3536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6" name="Equation" r:id="rId31" imgW="7899400" imgH="10820400" progId="Equation.3">
                    <p:embed/>
                  </p:oleObj>
                </mc:Choice>
                <mc:Fallback>
                  <p:oleObj name="Equation" r:id="rId31" imgW="7899400" imgH="10820400" progId="Equation.3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3536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0" name="Object 16">
              <a:extLst>
                <a:ext uri="{FF2B5EF4-FFF2-40B4-BE49-F238E27FC236}">
                  <a16:creationId xmlns:a16="http://schemas.microsoft.com/office/drawing/2014/main" id="{BE3AFE60-9C65-4548-878E-0FAE9758C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3536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7" name="Equation" r:id="rId32" imgW="9067800" imgH="10820400" progId="Equation.3">
                    <p:embed/>
                  </p:oleObj>
                </mc:Choice>
                <mc:Fallback>
                  <p:oleObj name="Equation" r:id="rId32" imgW="9067800" imgH="10820400" progId="Equation.3">
                    <p:embed/>
                    <p:pic>
                      <p:nvPicPr>
                        <p:cNvPr id="0" name="Object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536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1" name="Object 17">
              <a:extLst>
                <a:ext uri="{FF2B5EF4-FFF2-40B4-BE49-F238E27FC236}">
                  <a16:creationId xmlns:a16="http://schemas.microsoft.com/office/drawing/2014/main" id="{DE491D04-66F8-214B-A1F3-F71FD14A05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6" y="3536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8" name="Equation" r:id="rId33" imgW="9067800" imgH="10820400" progId="Equation.3">
                    <p:embed/>
                  </p:oleObj>
                </mc:Choice>
                <mc:Fallback>
                  <p:oleObj name="Equation" r:id="rId33" imgW="9067800" imgH="10820400" progId="Equation.3">
                    <p:embed/>
                    <p:pic>
                      <p:nvPicPr>
                        <p:cNvPr id="0" name="Object 1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3536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2" name="Object 18">
              <a:extLst>
                <a:ext uri="{FF2B5EF4-FFF2-40B4-BE49-F238E27FC236}">
                  <a16:creationId xmlns:a16="http://schemas.microsoft.com/office/drawing/2014/main" id="{335EBBA4-AAE7-C449-8DA6-EDEBB90014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3536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9" name="Equation" r:id="rId34" imgW="9652000" imgH="10820400" progId="Equation.3">
                    <p:embed/>
                  </p:oleObj>
                </mc:Choice>
                <mc:Fallback>
                  <p:oleObj name="Equation" r:id="rId34" imgW="9652000" imgH="10820400" progId="Equation.3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536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3" name="Line 19">
              <a:extLst>
                <a:ext uri="{FF2B5EF4-FFF2-40B4-BE49-F238E27FC236}">
                  <a16:creationId xmlns:a16="http://schemas.microsoft.com/office/drawing/2014/main" id="{316531A7-8521-2041-83D0-DC1E4AF64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244" name="Object 20">
              <a:extLst>
                <a:ext uri="{FF2B5EF4-FFF2-40B4-BE49-F238E27FC236}">
                  <a16:creationId xmlns:a16="http://schemas.microsoft.com/office/drawing/2014/main" id="{8273B7CC-E9C3-D049-ADE7-FE7C81E69A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5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0" name="Equation" r:id="rId35" imgW="6146800" imgH="6438900" progId="Equation.3">
                    <p:embed/>
                  </p:oleObj>
                </mc:Choice>
                <mc:Fallback>
                  <p:oleObj name="Equation" r:id="rId35" imgW="6146800" imgH="6438900" progId="Equation.3">
                    <p:embed/>
                    <p:pic>
                      <p:nvPicPr>
                        <p:cNvPr id="0" name="Object 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5" name="Object 21">
              <a:extLst>
                <a:ext uri="{FF2B5EF4-FFF2-40B4-BE49-F238E27FC236}">
                  <a16:creationId xmlns:a16="http://schemas.microsoft.com/office/drawing/2014/main" id="{43A7EB50-DF04-EF4F-996D-3D1E9DC08F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48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1" name="Equation" r:id="rId36" imgW="6438900" imgH="8775700" progId="Equation.3">
                    <p:embed/>
                  </p:oleObj>
                </mc:Choice>
                <mc:Fallback>
                  <p:oleObj name="Equation" r:id="rId36" imgW="6438900" imgH="8775700" progId="Equation.3">
                    <p:embed/>
                    <p:pic>
                      <p:nvPicPr>
                        <p:cNvPr id="0" name="Object 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8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6" name="Object 22">
              <a:extLst>
                <a:ext uri="{FF2B5EF4-FFF2-40B4-BE49-F238E27FC236}">
                  <a16:creationId xmlns:a16="http://schemas.microsoft.com/office/drawing/2014/main" id="{92594608-5864-F340-AD41-FE8CECD3C7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348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2" name="Equation" r:id="rId37" imgW="6438900" imgH="8775700" progId="Equation.3">
                    <p:embed/>
                  </p:oleObj>
                </mc:Choice>
                <mc:Fallback>
                  <p:oleObj name="Equation" r:id="rId37" imgW="6438900" imgH="8775700" progId="Equation.3">
                    <p:embed/>
                    <p:pic>
                      <p:nvPicPr>
                        <p:cNvPr id="0" name="Object 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48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7" name="Object 23">
              <a:extLst>
                <a:ext uri="{FF2B5EF4-FFF2-40B4-BE49-F238E27FC236}">
                  <a16:creationId xmlns:a16="http://schemas.microsoft.com/office/drawing/2014/main" id="{D1C57D3C-2245-0348-99EA-E82D464098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5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3" name="Equation" r:id="rId38" imgW="6146800" imgH="6438900" progId="Equation.3">
                    <p:embed/>
                  </p:oleObj>
                </mc:Choice>
                <mc:Fallback>
                  <p:oleObj name="Equation" r:id="rId38" imgW="6146800" imgH="6438900" progId="Equation.3">
                    <p:embed/>
                    <p:pic>
                      <p:nvPicPr>
                        <p:cNvPr id="0" name="Object 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5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8" name="Oval 24">
              <a:extLst>
                <a:ext uri="{FF2B5EF4-FFF2-40B4-BE49-F238E27FC236}">
                  <a16:creationId xmlns:a16="http://schemas.microsoft.com/office/drawing/2014/main" id="{97F317D6-21A9-8246-9AB0-EC764C09B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2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249" name="Object 25">
              <a:extLst>
                <a:ext uri="{FF2B5EF4-FFF2-40B4-BE49-F238E27FC236}">
                  <a16:creationId xmlns:a16="http://schemas.microsoft.com/office/drawing/2014/main" id="{FEA833F1-7DCB-1549-84B8-82FEFE233A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6" y="2728"/>
            <a:ext cx="2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4" name="Equation" r:id="rId39" imgW="9359900" imgH="10820400" progId="Equation.3">
                    <p:embed/>
                  </p:oleObj>
                </mc:Choice>
                <mc:Fallback>
                  <p:oleObj name="Equation" r:id="rId39" imgW="9359900" imgH="10820400" progId="Equation.3">
                    <p:embed/>
                    <p:pic>
                      <p:nvPicPr>
                        <p:cNvPr id="0" name="Object 2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2728"/>
                          <a:ext cx="25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0" name="Object 26">
              <a:extLst>
                <a:ext uri="{FF2B5EF4-FFF2-40B4-BE49-F238E27FC236}">
                  <a16:creationId xmlns:a16="http://schemas.microsoft.com/office/drawing/2014/main" id="{DECDB41A-9D8E-3045-B449-5EC7135E99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24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5" name="Equation" r:id="rId40" imgW="6146800" imgH="6438900" progId="Equation.3">
                    <p:embed/>
                  </p:oleObj>
                </mc:Choice>
                <mc:Fallback>
                  <p:oleObj name="Equation" r:id="rId40" imgW="6146800" imgH="6438900" progId="Equation.3">
                    <p:embed/>
                    <p:pic>
                      <p:nvPicPr>
                        <p:cNvPr id="0" name="Object 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4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1" name="Object 27">
              <a:extLst>
                <a:ext uri="{FF2B5EF4-FFF2-40B4-BE49-F238E27FC236}">
                  <a16:creationId xmlns:a16="http://schemas.microsoft.com/office/drawing/2014/main" id="{81242A80-B626-B643-A642-30A6B977BE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29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6" name="Equation" r:id="rId41" imgW="6146800" imgH="6438900" progId="Equation.3">
                    <p:embed/>
                  </p:oleObj>
                </mc:Choice>
                <mc:Fallback>
                  <p:oleObj name="Equation" r:id="rId41" imgW="6146800" imgH="6438900" progId="Equation.3">
                    <p:embed/>
                    <p:pic>
                      <p:nvPicPr>
                        <p:cNvPr id="0" name="Object 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9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2" name="Object 28">
              <a:extLst>
                <a:ext uri="{FF2B5EF4-FFF2-40B4-BE49-F238E27FC236}">
                  <a16:creationId xmlns:a16="http://schemas.microsoft.com/office/drawing/2014/main" id="{E44FAD37-0923-A94B-98CE-40BC9CE16B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24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7" name="Equation" r:id="rId42" imgW="6438900" imgH="8775700" progId="Equation.3">
                    <p:embed/>
                  </p:oleObj>
                </mc:Choice>
                <mc:Fallback>
                  <p:oleObj name="Equation" r:id="rId42" imgW="6438900" imgH="8775700" progId="Equation.3">
                    <p:embed/>
                    <p:pic>
                      <p:nvPicPr>
                        <p:cNvPr id="0" name="Object 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24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3" name="Object 29">
              <a:extLst>
                <a:ext uri="{FF2B5EF4-FFF2-40B4-BE49-F238E27FC236}">
                  <a16:creationId xmlns:a16="http://schemas.microsoft.com/office/drawing/2014/main" id="{420C8432-0EE9-AA45-ACE3-DB4B7FE689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200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8" name="Equation" r:id="rId43" imgW="6438900" imgH="8775700" progId="Equation.3">
                    <p:embed/>
                  </p:oleObj>
                </mc:Choice>
                <mc:Fallback>
                  <p:oleObj name="Equation" r:id="rId43" imgW="6438900" imgH="8775700" progId="Equation.3">
                    <p:embed/>
                    <p:pic>
                      <p:nvPicPr>
                        <p:cNvPr id="0" name="Object 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00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4" name="Freeform 30">
              <a:extLst>
                <a:ext uri="{FF2B5EF4-FFF2-40B4-BE49-F238E27FC236}">
                  <a16:creationId xmlns:a16="http://schemas.microsoft.com/office/drawing/2014/main" id="{B857478B-2C32-BE4C-8162-0581DC418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2240"/>
              <a:ext cx="416" cy="536"/>
            </a:xfrm>
            <a:custGeom>
              <a:avLst/>
              <a:gdLst>
                <a:gd name="T0" fmla="*/ 152 w 416"/>
                <a:gd name="T1" fmla="*/ 536 h 536"/>
                <a:gd name="T2" fmla="*/ 8 w 416"/>
                <a:gd name="T3" fmla="*/ 200 h 536"/>
                <a:gd name="T4" fmla="*/ 200 w 416"/>
                <a:gd name="T5" fmla="*/ 8 h 536"/>
                <a:gd name="T6" fmla="*/ 392 w 416"/>
                <a:gd name="T7" fmla="*/ 152 h 536"/>
                <a:gd name="T8" fmla="*/ 344 w 416"/>
                <a:gd name="T9" fmla="*/ 48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536">
                  <a:moveTo>
                    <a:pt x="152" y="536"/>
                  </a:moveTo>
                  <a:cubicBezTo>
                    <a:pt x="76" y="412"/>
                    <a:pt x="0" y="288"/>
                    <a:pt x="8" y="200"/>
                  </a:cubicBezTo>
                  <a:cubicBezTo>
                    <a:pt x="16" y="112"/>
                    <a:pt x="136" y="16"/>
                    <a:pt x="200" y="8"/>
                  </a:cubicBezTo>
                  <a:cubicBezTo>
                    <a:pt x="264" y="0"/>
                    <a:pt x="368" y="72"/>
                    <a:pt x="392" y="152"/>
                  </a:cubicBezTo>
                  <a:cubicBezTo>
                    <a:pt x="416" y="232"/>
                    <a:pt x="380" y="360"/>
                    <a:pt x="344" y="4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255" name="Object 31">
              <a:extLst>
                <a:ext uri="{FF2B5EF4-FFF2-40B4-BE49-F238E27FC236}">
                  <a16:creationId xmlns:a16="http://schemas.microsoft.com/office/drawing/2014/main" id="{070E5638-7DAF-A54F-938E-C9C463D026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2" y="1960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9" name="Equation" r:id="rId44" imgW="15506700" imgH="10236200" progId="Equation.3">
                    <p:embed/>
                  </p:oleObj>
                </mc:Choice>
                <mc:Fallback>
                  <p:oleObj name="Equation" r:id="rId44" imgW="15506700" imgH="10236200" progId="Equation.3">
                    <p:embed/>
                    <p:pic>
                      <p:nvPicPr>
                        <p:cNvPr id="0" name="Object 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960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6" name="Line 32">
              <a:extLst>
                <a:ext uri="{FF2B5EF4-FFF2-40B4-BE49-F238E27FC236}">
                  <a16:creationId xmlns:a16="http://schemas.microsoft.com/office/drawing/2014/main" id="{DC3C77B3-7B15-F84D-AB1A-A09EA0A16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056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Freeform 33">
              <a:extLst>
                <a:ext uri="{FF2B5EF4-FFF2-40B4-BE49-F238E27FC236}">
                  <a16:creationId xmlns:a16="http://schemas.microsoft.com/office/drawing/2014/main" id="{56D82DDB-73BE-034C-9DD2-096A1E408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960"/>
              <a:ext cx="1104" cy="624"/>
            </a:xfrm>
            <a:custGeom>
              <a:avLst/>
              <a:gdLst>
                <a:gd name="T0" fmla="*/ 0 w 1104"/>
                <a:gd name="T1" fmla="*/ 624 h 624"/>
                <a:gd name="T2" fmla="*/ 432 w 1104"/>
                <a:gd name="T3" fmla="*/ 192 h 624"/>
                <a:gd name="T4" fmla="*/ 1104 w 1104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8" name="Freeform 34">
              <a:extLst>
                <a:ext uri="{FF2B5EF4-FFF2-40B4-BE49-F238E27FC236}">
                  <a16:creationId xmlns:a16="http://schemas.microsoft.com/office/drawing/2014/main" id="{FBFF4D13-A846-734B-BAD4-07B24F792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840"/>
              <a:ext cx="1872" cy="744"/>
            </a:xfrm>
            <a:custGeom>
              <a:avLst/>
              <a:gdLst>
                <a:gd name="T0" fmla="*/ 0 w 1872"/>
                <a:gd name="T1" fmla="*/ 744 h 744"/>
                <a:gd name="T2" fmla="*/ 720 w 1872"/>
                <a:gd name="T3" fmla="*/ 120 h 744"/>
                <a:gd name="T4" fmla="*/ 1872 w 1872"/>
                <a:gd name="T5" fmla="*/ 2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" h="744">
                  <a:moveTo>
                    <a:pt x="0" y="744"/>
                  </a:moveTo>
                  <a:cubicBezTo>
                    <a:pt x="204" y="492"/>
                    <a:pt x="408" y="240"/>
                    <a:pt x="720" y="120"/>
                  </a:cubicBezTo>
                  <a:cubicBezTo>
                    <a:pt x="1032" y="0"/>
                    <a:pt x="1452" y="12"/>
                    <a:pt x="1872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Freeform 35">
              <a:extLst>
                <a:ext uri="{FF2B5EF4-FFF2-40B4-BE49-F238E27FC236}">
                  <a16:creationId xmlns:a16="http://schemas.microsoft.com/office/drawing/2014/main" id="{26D07256-2A32-A44F-A4F9-F9A346019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2448"/>
              <a:ext cx="2736" cy="1136"/>
            </a:xfrm>
            <a:custGeom>
              <a:avLst/>
              <a:gdLst>
                <a:gd name="T0" fmla="*/ 0 w 2736"/>
                <a:gd name="T1" fmla="*/ 1136 h 1136"/>
                <a:gd name="T2" fmla="*/ 720 w 2736"/>
                <a:gd name="T3" fmla="*/ 128 h 1136"/>
                <a:gd name="T4" fmla="*/ 2736 w 2736"/>
                <a:gd name="T5" fmla="*/ 368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36" h="1136">
                  <a:moveTo>
                    <a:pt x="0" y="1136"/>
                  </a:moveTo>
                  <a:cubicBezTo>
                    <a:pt x="132" y="696"/>
                    <a:pt x="264" y="256"/>
                    <a:pt x="720" y="128"/>
                  </a:cubicBezTo>
                  <a:cubicBezTo>
                    <a:pt x="1176" y="0"/>
                    <a:pt x="1956" y="184"/>
                    <a:pt x="2736" y="3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Oval 47">
              <a:extLst>
                <a:ext uri="{FF2B5EF4-FFF2-40B4-BE49-F238E27FC236}">
                  <a16:creationId xmlns:a16="http://schemas.microsoft.com/office/drawing/2014/main" id="{5E59F562-1C89-D54A-A405-D218C07F6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440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90" name="Group 66">
              <a:extLst>
                <a:ext uri="{FF2B5EF4-FFF2-40B4-BE49-F238E27FC236}">
                  <a16:creationId xmlns:a16="http://schemas.microsoft.com/office/drawing/2014/main" id="{D52B940E-2D62-AB4F-872C-52895D247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" y="3072"/>
              <a:ext cx="567" cy="384"/>
              <a:chOff x="4224" y="1824"/>
              <a:chExt cx="567" cy="384"/>
            </a:xfrm>
          </p:grpSpPr>
          <p:graphicFrame>
            <p:nvGraphicFramePr>
              <p:cNvPr id="52291" name="Object 67">
                <a:extLst>
                  <a:ext uri="{FF2B5EF4-FFF2-40B4-BE49-F238E27FC236}">
                    <a16:creationId xmlns:a16="http://schemas.microsoft.com/office/drawing/2014/main" id="{0A64F570-CBBC-0F4C-8FFA-59A3C155ED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1824"/>
              <a:ext cx="423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30" name="Equation" r:id="rId46" imgW="15506700" imgH="10236200" progId="Equation.3">
                      <p:embed/>
                    </p:oleObj>
                  </mc:Choice>
                  <mc:Fallback>
                    <p:oleObj name="Equation" r:id="rId46" imgW="15506700" imgH="10236200" progId="Equation.3">
                      <p:embed/>
                      <p:pic>
                        <p:nvPicPr>
                          <p:cNvPr id="0" name="Object 6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24"/>
                            <a:ext cx="423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92" name="Line 68">
                <a:extLst>
                  <a:ext uri="{FF2B5EF4-FFF2-40B4-BE49-F238E27FC236}">
                    <a16:creationId xmlns:a16="http://schemas.microsoft.com/office/drawing/2014/main" id="{14525D4B-5894-494C-902D-164694AD1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182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52293" name="Object 69">
            <a:extLst>
              <a:ext uri="{FF2B5EF4-FFF2-40B4-BE49-F238E27FC236}">
                <a16:creationId xmlns:a16="http://schemas.microsoft.com/office/drawing/2014/main" id="{6BC92628-72AE-244E-B5F6-893B6EE97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1" name="Equation" r:id="rId47" imgW="9359900" imgH="10820400" progId="Equation.3">
                  <p:embed/>
                </p:oleObj>
              </mc:Choice>
              <mc:Fallback>
                <p:oleObj name="Equation" r:id="rId47" imgW="9359900" imgH="10820400" progId="Equation.3">
                  <p:embed/>
                  <p:pic>
                    <p:nvPicPr>
                      <p:cNvPr id="0" name="Object 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4" name="Object 70">
            <a:extLst>
              <a:ext uri="{FF2B5EF4-FFF2-40B4-BE49-F238E27FC236}">
                <a16:creationId xmlns:a16="http://schemas.microsoft.com/office/drawing/2014/main" id="{D807B7BE-6BA6-3A42-99C5-C223465D7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2" name="Equation" r:id="rId48" imgW="9359900" imgH="10820400" progId="Equation.3">
                  <p:embed/>
                </p:oleObj>
              </mc:Choice>
              <mc:Fallback>
                <p:oleObj name="Equation" r:id="rId48" imgW="9359900" imgH="108204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5" name="Object 71">
            <a:extLst>
              <a:ext uri="{FF2B5EF4-FFF2-40B4-BE49-F238E27FC236}">
                <a16:creationId xmlns:a16="http://schemas.microsoft.com/office/drawing/2014/main" id="{FECB1F66-5F37-674A-A3EB-D6406E8DF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3" name="Equation" r:id="rId49" imgW="9359900" imgH="10820400" progId="Equation.3">
                  <p:embed/>
                </p:oleObj>
              </mc:Choice>
              <mc:Fallback>
                <p:oleObj name="Equation" r:id="rId49" imgW="9359900" imgH="10820400" progId="Equation.3">
                  <p:embed/>
                  <p:pic>
                    <p:nvPicPr>
                      <p:cNvPr id="0" name="Object 7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6" name="Object 72">
            <a:extLst>
              <a:ext uri="{FF2B5EF4-FFF2-40B4-BE49-F238E27FC236}">
                <a16:creationId xmlns:a16="http://schemas.microsoft.com/office/drawing/2014/main" id="{92D9242C-B578-2446-A70D-8C3514625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720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4" name="Equation" r:id="rId50" imgW="9359900" imgH="10820400" progId="Equation.3">
                  <p:embed/>
                </p:oleObj>
              </mc:Choice>
              <mc:Fallback>
                <p:oleObj name="Equation" r:id="rId50" imgW="9359900" imgH="108204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98" name="Text Box 74">
            <a:extLst>
              <a:ext uri="{FF2B5EF4-FFF2-40B4-BE49-F238E27FC236}">
                <a16:creationId xmlns:a16="http://schemas.microsoft.com/office/drawing/2014/main" id="{528D4B8B-50FA-EE42-AC99-0CEFFE0D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164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Transition Table for </a:t>
            </a:r>
          </a:p>
        </p:txBody>
      </p:sp>
      <p:sp>
        <p:nvSpPr>
          <p:cNvPr id="52301" name="Text Box 77">
            <a:extLst>
              <a:ext uri="{FF2B5EF4-FFF2-40B4-BE49-F238E27FC236}">
                <a16:creationId xmlns:a16="http://schemas.microsoft.com/office/drawing/2014/main" id="{FBDFC891-6238-8342-BD32-E40EA195CA9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23069" y="3318669"/>
            <a:ext cx="1852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>
                <a:solidFill>
                  <a:schemeClr val="tx2"/>
                </a:solidFill>
              </a:rPr>
              <a:t>states</a:t>
            </a:r>
          </a:p>
        </p:txBody>
      </p:sp>
      <p:sp>
        <p:nvSpPr>
          <p:cNvPr id="52302" name="Text Box 78">
            <a:extLst>
              <a:ext uri="{FF2B5EF4-FFF2-40B4-BE49-F238E27FC236}">
                <a16:creationId xmlns:a16="http://schemas.microsoft.com/office/drawing/2014/main" id="{0D21D18F-7503-CB46-9F70-A837A75F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88988"/>
            <a:ext cx="1858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tx2"/>
                </a:solidFill>
              </a:rPr>
              <a:t>symbols</a:t>
            </a:r>
          </a:p>
        </p:txBody>
      </p:sp>
      <p:graphicFrame>
        <p:nvGraphicFramePr>
          <p:cNvPr id="52303" name="Object 79">
            <a:extLst>
              <a:ext uri="{FF2B5EF4-FFF2-40B4-BE49-F238E27FC236}">
                <a16:creationId xmlns:a16="http://schemas.microsoft.com/office/drawing/2014/main" id="{C2D33C56-1D18-5B43-9BE4-8B759FF01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0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5" name="Equation" r:id="rId51" imgW="6438900" imgH="7899400" progId="Equation.3">
                  <p:embed/>
                </p:oleObj>
              </mc:Choice>
              <mc:Fallback>
                <p:oleObj name="Equation" r:id="rId51" imgW="6438900" imgH="78994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0"/>
                        <a:ext cx="436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3F27BDB7-CFC4-EE4A-B473-6A49DD74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DEA6-DF2C-EC48-8BD7-2EEB4A8D53B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AC5BADDB-3BDB-2D4D-91B3-706B8CE4A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39274" name="Oval 10">
            <a:extLst>
              <a:ext uri="{FF2B5EF4-FFF2-40B4-BE49-F238E27FC236}">
                <a16:creationId xmlns:a16="http://schemas.microsoft.com/office/drawing/2014/main" id="{95A9FC83-CE75-4F4C-BEBA-6045701F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Oval 11">
            <a:extLst>
              <a:ext uri="{FF2B5EF4-FFF2-40B4-BE49-F238E27FC236}">
                <a16:creationId xmlns:a16="http://schemas.microsoft.com/office/drawing/2014/main" id="{32651CBC-9AAD-2242-8AD1-FE2D0796D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6" name="Oval 12">
            <a:extLst>
              <a:ext uri="{FF2B5EF4-FFF2-40B4-BE49-F238E27FC236}">
                <a16:creationId xmlns:a16="http://schemas.microsoft.com/office/drawing/2014/main" id="{03DB28CD-8021-4B45-BC0F-B1C2745F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Oval 13">
            <a:extLst>
              <a:ext uri="{FF2B5EF4-FFF2-40B4-BE49-F238E27FC236}">
                <a16:creationId xmlns:a16="http://schemas.microsoft.com/office/drawing/2014/main" id="{D8785054-F1D1-AB4E-A36C-5BA50094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Oval 14">
            <a:extLst>
              <a:ext uri="{FF2B5EF4-FFF2-40B4-BE49-F238E27FC236}">
                <a16:creationId xmlns:a16="http://schemas.microsoft.com/office/drawing/2014/main" id="{5A159D92-21D6-8144-ADAC-9CD9189FD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15">
            <a:extLst>
              <a:ext uri="{FF2B5EF4-FFF2-40B4-BE49-F238E27FC236}">
                <a16:creationId xmlns:a16="http://schemas.microsoft.com/office/drawing/2014/main" id="{2E8C83C6-39F5-9C40-9F53-4FC6B75EF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Line 16">
            <a:extLst>
              <a:ext uri="{FF2B5EF4-FFF2-40B4-BE49-F238E27FC236}">
                <a16:creationId xmlns:a16="http://schemas.microsoft.com/office/drawing/2014/main" id="{895334BA-F413-0C4E-9B98-4A7709DAC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Line 17">
            <a:extLst>
              <a:ext uri="{FF2B5EF4-FFF2-40B4-BE49-F238E27FC236}">
                <a16:creationId xmlns:a16="http://schemas.microsoft.com/office/drawing/2014/main" id="{99ADFBEE-48F2-D34C-A85D-6F2163C4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Line 18">
            <a:extLst>
              <a:ext uri="{FF2B5EF4-FFF2-40B4-BE49-F238E27FC236}">
                <a16:creationId xmlns:a16="http://schemas.microsoft.com/office/drawing/2014/main" id="{8A85DCD9-6C0E-9F4E-BB16-3FAEE45DF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283" name="Object 19">
            <a:extLst>
              <a:ext uri="{FF2B5EF4-FFF2-40B4-BE49-F238E27FC236}">
                <a16:creationId xmlns:a16="http://schemas.microsoft.com/office/drawing/2014/main" id="{1421A5F9-0747-6D4E-B77B-27C653F9A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6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4" name="Oval 20">
            <a:extLst>
              <a:ext uri="{FF2B5EF4-FFF2-40B4-BE49-F238E27FC236}">
                <a16:creationId xmlns:a16="http://schemas.microsoft.com/office/drawing/2014/main" id="{1EB95009-C59C-6746-ADAB-8E59D9FCC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285" name="Object 21">
            <a:extLst>
              <a:ext uri="{FF2B5EF4-FFF2-40B4-BE49-F238E27FC236}">
                <a16:creationId xmlns:a16="http://schemas.microsoft.com/office/drawing/2014/main" id="{82792099-5B6B-7949-BF82-3AED56F3A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7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6" name="Object 22">
            <a:extLst>
              <a:ext uri="{FF2B5EF4-FFF2-40B4-BE49-F238E27FC236}">
                <a16:creationId xmlns:a16="http://schemas.microsoft.com/office/drawing/2014/main" id="{24841F83-1406-F74B-8F5A-57E1D4343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8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7" name="Object 23">
            <a:extLst>
              <a:ext uri="{FF2B5EF4-FFF2-40B4-BE49-F238E27FC236}">
                <a16:creationId xmlns:a16="http://schemas.microsoft.com/office/drawing/2014/main" id="{5007B10D-36E0-A744-BEF1-993AF3B39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9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8" name="Object 24">
            <a:extLst>
              <a:ext uri="{FF2B5EF4-FFF2-40B4-BE49-F238E27FC236}">
                <a16:creationId xmlns:a16="http://schemas.microsoft.com/office/drawing/2014/main" id="{33E02A88-E38F-F24A-B2D1-1AFCA12CE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0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9" name="Line 25">
            <a:extLst>
              <a:ext uri="{FF2B5EF4-FFF2-40B4-BE49-F238E27FC236}">
                <a16:creationId xmlns:a16="http://schemas.microsoft.com/office/drawing/2014/main" id="{7CF6151A-4E1B-F042-94F4-D321CA4B2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290" name="Object 26">
            <a:extLst>
              <a:ext uri="{FF2B5EF4-FFF2-40B4-BE49-F238E27FC236}">
                <a16:creationId xmlns:a16="http://schemas.microsoft.com/office/drawing/2014/main" id="{9171255F-E5E9-A941-9B5A-16DCC5BBC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1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1" name="Object 27">
            <a:extLst>
              <a:ext uri="{FF2B5EF4-FFF2-40B4-BE49-F238E27FC236}">
                <a16:creationId xmlns:a16="http://schemas.microsoft.com/office/drawing/2014/main" id="{28EB7BF2-E60A-9D41-8D8A-DC49DE01C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2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2" name="Object 28">
            <a:extLst>
              <a:ext uri="{FF2B5EF4-FFF2-40B4-BE49-F238E27FC236}">
                <a16:creationId xmlns:a16="http://schemas.microsoft.com/office/drawing/2014/main" id="{47A9ECB5-2133-9E45-A90E-67D751B35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3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3" name="Object 29">
            <a:extLst>
              <a:ext uri="{FF2B5EF4-FFF2-40B4-BE49-F238E27FC236}">
                <a16:creationId xmlns:a16="http://schemas.microsoft.com/office/drawing/2014/main" id="{B5881E94-DB27-AD41-8094-0FDFD4382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4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4" name="Oval 30">
            <a:extLst>
              <a:ext uri="{FF2B5EF4-FFF2-40B4-BE49-F238E27FC236}">
                <a16:creationId xmlns:a16="http://schemas.microsoft.com/office/drawing/2014/main" id="{F1FD5435-7FFF-1240-96E5-B7BABDF0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295" name="Object 31">
            <a:extLst>
              <a:ext uri="{FF2B5EF4-FFF2-40B4-BE49-F238E27FC236}">
                <a16:creationId xmlns:a16="http://schemas.microsoft.com/office/drawing/2014/main" id="{38D011C6-0D23-8C44-93B2-902BE8340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5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6" name="Object 32">
            <a:extLst>
              <a:ext uri="{FF2B5EF4-FFF2-40B4-BE49-F238E27FC236}">
                <a16:creationId xmlns:a16="http://schemas.microsoft.com/office/drawing/2014/main" id="{E59C8CAE-55BF-1346-BB60-18DF2069B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6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7" name="Object 33">
            <a:extLst>
              <a:ext uri="{FF2B5EF4-FFF2-40B4-BE49-F238E27FC236}">
                <a16:creationId xmlns:a16="http://schemas.microsoft.com/office/drawing/2014/main" id="{8D8C6CFA-5CD9-124A-8793-BDDAF1F6C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7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8" name="Object 34">
            <a:extLst>
              <a:ext uri="{FF2B5EF4-FFF2-40B4-BE49-F238E27FC236}">
                <a16:creationId xmlns:a16="http://schemas.microsoft.com/office/drawing/2014/main" id="{FAB21C4A-63C8-4240-8162-121378BD5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8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9" name="Object 35">
            <a:extLst>
              <a:ext uri="{FF2B5EF4-FFF2-40B4-BE49-F238E27FC236}">
                <a16:creationId xmlns:a16="http://schemas.microsoft.com/office/drawing/2014/main" id="{C2DEFFBD-5B85-B444-ACDB-3B1CEE81B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9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00" name="Freeform 36">
            <a:extLst>
              <a:ext uri="{FF2B5EF4-FFF2-40B4-BE49-F238E27FC236}">
                <a16:creationId xmlns:a16="http://schemas.microsoft.com/office/drawing/2014/main" id="{1C716AFC-1C97-CC44-A1A5-D4BF849DBE29}"/>
              </a:ext>
            </a:extLst>
          </p:cNvPr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301" name="Object 37">
            <a:extLst>
              <a:ext uri="{FF2B5EF4-FFF2-40B4-BE49-F238E27FC236}">
                <a16:creationId xmlns:a16="http://schemas.microsoft.com/office/drawing/2014/main" id="{DCA81A83-7CDB-484E-BB50-E43FB008D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50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02" name="Line 38">
            <a:extLst>
              <a:ext uri="{FF2B5EF4-FFF2-40B4-BE49-F238E27FC236}">
                <a16:creationId xmlns:a16="http://schemas.microsoft.com/office/drawing/2014/main" id="{A1F96FFF-C56A-404D-B0C6-4215BB3AF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03" name="Freeform 39">
            <a:extLst>
              <a:ext uri="{FF2B5EF4-FFF2-40B4-BE49-F238E27FC236}">
                <a16:creationId xmlns:a16="http://schemas.microsoft.com/office/drawing/2014/main" id="{6EA2A90E-3B62-A542-A9F9-BF2DE8265442}"/>
              </a:ext>
            </a:extLst>
          </p:cNvPr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04" name="Freeform 40">
            <a:extLst>
              <a:ext uri="{FF2B5EF4-FFF2-40B4-BE49-F238E27FC236}">
                <a16:creationId xmlns:a16="http://schemas.microsoft.com/office/drawing/2014/main" id="{343F9693-704D-D748-B336-BC422EF397D7}"/>
              </a:ext>
            </a:extLst>
          </p:cNvPr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05" name="Freeform 41">
            <a:extLst>
              <a:ext uri="{FF2B5EF4-FFF2-40B4-BE49-F238E27FC236}">
                <a16:creationId xmlns:a16="http://schemas.microsoft.com/office/drawing/2014/main" id="{93F0086D-C90D-8747-8B72-E7FAC6B3C943}"/>
              </a:ext>
            </a:extLst>
          </p:cNvPr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306" name="Group 42">
            <a:extLst>
              <a:ext uri="{FF2B5EF4-FFF2-40B4-BE49-F238E27FC236}">
                <a16:creationId xmlns:a16="http://schemas.microsoft.com/office/drawing/2014/main" id="{C0E1FC3E-FEA7-DD42-B262-C589B1B9D965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139307" name="Object 43">
              <a:extLst>
                <a:ext uri="{FF2B5EF4-FFF2-40B4-BE49-F238E27FC236}">
                  <a16:creationId xmlns:a16="http://schemas.microsoft.com/office/drawing/2014/main" id="{F41B3D8E-E9E7-AE42-BC91-CAB57476DD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51" name="Equation" r:id="rId27" imgW="15506700" imgH="10236200" progId="Equation.3">
                    <p:embed/>
                  </p:oleObj>
                </mc:Choice>
                <mc:Fallback>
                  <p:oleObj name="Equation" r:id="rId27" imgW="15506700" imgH="10236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308" name="Line 44">
              <a:extLst>
                <a:ext uri="{FF2B5EF4-FFF2-40B4-BE49-F238E27FC236}">
                  <a16:creationId xmlns:a16="http://schemas.microsoft.com/office/drawing/2014/main" id="{199C1B3B-E1E4-7C40-8BF7-F719A50FA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9309" name="Object 45">
            <a:extLst>
              <a:ext uri="{FF2B5EF4-FFF2-40B4-BE49-F238E27FC236}">
                <a16:creationId xmlns:a16="http://schemas.microsoft.com/office/drawing/2014/main" id="{9091341F-4F1C-9145-988D-8FC739750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81000"/>
          <a:ext cx="27432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52" name="Equation" r:id="rId28" imgW="15506700" imgH="4978400" progId="Equation.3">
                  <p:embed/>
                </p:oleObj>
              </mc:Choice>
              <mc:Fallback>
                <p:oleObj name="Equation" r:id="rId28" imgW="15506700" imgH="49784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"/>
                        <a:ext cx="27432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0" name="Text Box 46">
            <a:extLst>
              <a:ext uri="{FF2B5EF4-FFF2-40B4-BE49-F238E27FC236}">
                <a16:creationId xmlns:a16="http://schemas.microsoft.com/office/drawing/2014/main" id="{DB07F157-FCFB-4D4E-97C8-1A2E1046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00600"/>
            <a:ext cx="71897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 every state, there is a transition</a:t>
            </a:r>
          </a:p>
          <a:p>
            <a:r>
              <a:rPr lang="en-US" altLang="en-US"/>
              <a:t>for every symbol in the alphabet</a:t>
            </a:r>
          </a:p>
        </p:txBody>
      </p:sp>
      <p:sp>
        <p:nvSpPr>
          <p:cNvPr id="139311" name="Text Box 47">
            <a:extLst>
              <a:ext uri="{FF2B5EF4-FFF2-40B4-BE49-F238E27FC236}">
                <a16:creationId xmlns:a16="http://schemas.microsoft.com/office/drawing/2014/main" id="{EB4F8AC7-2526-454E-A2DE-6A01167CC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190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Alphabet</a:t>
            </a:r>
          </a:p>
        </p:txBody>
      </p:sp>
      <p:sp>
        <p:nvSpPr>
          <p:cNvPr id="139313" name="Oval 49">
            <a:extLst>
              <a:ext uri="{FF2B5EF4-FFF2-40B4-BE49-F238E27FC236}">
                <a16:creationId xmlns:a16="http://schemas.microsoft.com/office/drawing/2014/main" id="{D0DAAC1A-4D95-7F48-8276-6696846C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457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314" name="Oval 50">
            <a:extLst>
              <a:ext uri="{FF2B5EF4-FFF2-40B4-BE49-F238E27FC236}">
                <a16:creationId xmlns:a16="http://schemas.microsoft.com/office/drawing/2014/main" id="{BA712860-2713-D848-A1A6-6496253D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956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AFD251E-9DCF-D740-884E-394380D6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5068E41-E783-C14D-912E-F2476E83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4495D7-271F-AE47-A3E2-FA788D98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2908-5422-8F4F-A657-C5BDDE4796E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AEE057B-EED0-224E-816D-C004D4364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Extended Transition Function 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3BEFD2E-7C87-474A-9C4E-56A107427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53285" name="Object 37">
            <a:extLst>
              <a:ext uri="{FF2B5EF4-FFF2-40B4-BE49-F238E27FC236}">
                <a16:creationId xmlns:a16="http://schemas.microsoft.com/office/drawing/2014/main" id="{CAC23C62-5621-974D-A507-C58CB48DA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914400"/>
          <a:ext cx="4191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0" name="Equation" r:id="rId3" imgW="25742900" imgH="5270500" progId="Equation.3">
                  <p:embed/>
                </p:oleObj>
              </mc:Choice>
              <mc:Fallback>
                <p:oleObj name="Equation" r:id="rId3" imgW="25742900" imgH="52705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4191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37" name="Object 89">
            <a:extLst>
              <a:ext uri="{FF2B5EF4-FFF2-40B4-BE49-F238E27FC236}">
                <a16:creationId xmlns:a16="http://schemas.microsoft.com/office/drawing/2014/main" id="{39FEDDA8-4D98-2246-BD21-A6C3F2BB1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2643188"/>
          <a:ext cx="3254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1" name="Equation" r:id="rId5" imgW="20193000" imgH="5562600" progId="Equation.3">
                  <p:embed/>
                </p:oleObj>
              </mc:Choice>
              <mc:Fallback>
                <p:oleObj name="Equation" r:id="rId5" imgW="20193000" imgH="55626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643188"/>
                        <a:ext cx="32543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38" name="Text Box 90">
            <a:extLst>
              <a:ext uri="{FF2B5EF4-FFF2-40B4-BE49-F238E27FC236}">
                <a16:creationId xmlns:a16="http://schemas.microsoft.com/office/drawing/2014/main" id="{21EBA85C-8F04-F440-A836-EE1C93B8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210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Describes the resulting state </a:t>
            </a:r>
          </a:p>
          <a:p>
            <a:r>
              <a:rPr lang="en-US" altLang="en-US"/>
              <a:t>after scanning string        from state</a:t>
            </a:r>
          </a:p>
        </p:txBody>
      </p:sp>
      <p:graphicFrame>
        <p:nvGraphicFramePr>
          <p:cNvPr id="53339" name="Object 91">
            <a:extLst>
              <a:ext uri="{FF2B5EF4-FFF2-40B4-BE49-F238E27FC236}">
                <a16:creationId xmlns:a16="http://schemas.microsoft.com/office/drawing/2014/main" id="{DC586446-1DC8-6740-90B6-51E89F9F9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953000"/>
          <a:ext cx="6159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2" name="Equation" r:id="rId7" imgW="3797300" imgH="3505200" progId="Equation.3">
                  <p:embed/>
                </p:oleObj>
              </mc:Choice>
              <mc:Fallback>
                <p:oleObj name="Equation" r:id="rId7" imgW="3797300" imgH="35052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53000"/>
                        <a:ext cx="6159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40" name="Object 92">
            <a:extLst>
              <a:ext uri="{FF2B5EF4-FFF2-40B4-BE49-F238E27FC236}">
                <a16:creationId xmlns:a16="http://schemas.microsoft.com/office/drawing/2014/main" id="{83459160-391D-3940-945A-AB11F6DF6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953000"/>
          <a:ext cx="460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3" name="Equation" r:id="rId9" imgW="3213100" imgH="4394200" progId="Equation.3">
                  <p:embed/>
                </p:oleObj>
              </mc:Choice>
              <mc:Fallback>
                <p:oleObj name="Equation" r:id="rId9" imgW="3213100" imgH="43942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953000"/>
                        <a:ext cx="4603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6F7A057A-B73C-AB4C-A676-20FA53D5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2FF1-3878-CA4F-8B14-17D55BB0A8EF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C933365-481A-B44A-B79D-A9A809A09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157701" name="Object 5">
            <a:extLst>
              <a:ext uri="{FF2B5EF4-FFF2-40B4-BE49-F238E27FC236}">
                <a16:creationId xmlns:a16="http://schemas.microsoft.com/office/drawing/2014/main" id="{A472E727-5A38-234F-93ED-1533ABDBE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524000"/>
          <a:ext cx="30162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3" name="Equation" r:id="rId3" imgW="22237700" imgH="5562600" progId="Equation.3">
                  <p:embed/>
                </p:oleObj>
              </mc:Choice>
              <mc:Fallback>
                <p:oleObj name="Equation" r:id="rId3" imgW="22237700" imgH="556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30162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Oval 6">
            <a:extLst>
              <a:ext uri="{FF2B5EF4-FFF2-40B4-BE49-F238E27FC236}">
                <a16:creationId xmlns:a16="http://schemas.microsoft.com/office/drawing/2014/main" id="{5AE9F7DB-DCB1-2A45-8CA9-F5E16E1B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5702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Oval 7">
            <a:extLst>
              <a:ext uri="{FF2B5EF4-FFF2-40B4-BE49-F238E27FC236}">
                <a16:creationId xmlns:a16="http://schemas.microsoft.com/office/drawing/2014/main" id="{369B7A97-7694-374F-A77E-8506F548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5702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Oval 8">
            <a:extLst>
              <a:ext uri="{FF2B5EF4-FFF2-40B4-BE49-F238E27FC236}">
                <a16:creationId xmlns:a16="http://schemas.microsoft.com/office/drawing/2014/main" id="{8E96C1DC-5816-3547-B960-87CDF168B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Oval 9">
            <a:extLst>
              <a:ext uri="{FF2B5EF4-FFF2-40B4-BE49-F238E27FC236}">
                <a16:creationId xmlns:a16="http://schemas.microsoft.com/office/drawing/2014/main" id="{319FEB82-AA46-4E4F-B1F1-935DE8AF1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Oval 10">
            <a:extLst>
              <a:ext uri="{FF2B5EF4-FFF2-40B4-BE49-F238E27FC236}">
                <a16:creationId xmlns:a16="http://schemas.microsoft.com/office/drawing/2014/main" id="{C07EE15F-FCB2-E949-A5F7-3B464C39D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5549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Line 11">
            <a:extLst>
              <a:ext uri="{FF2B5EF4-FFF2-40B4-BE49-F238E27FC236}">
                <a16:creationId xmlns:a16="http://schemas.microsoft.com/office/drawing/2014/main" id="{F55D3CEF-5D4D-654E-8CDF-1A35AE083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00" y="603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Line 12">
            <a:extLst>
              <a:ext uri="{FF2B5EF4-FFF2-40B4-BE49-F238E27FC236}">
                <a16:creationId xmlns:a16="http://schemas.microsoft.com/office/drawing/2014/main" id="{9790F6B2-F299-6E4C-A72F-D20E2EDD9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Line 13">
            <a:extLst>
              <a:ext uri="{FF2B5EF4-FFF2-40B4-BE49-F238E27FC236}">
                <a16:creationId xmlns:a16="http://schemas.microsoft.com/office/drawing/2014/main" id="{ED873E58-057E-2E4B-808F-4D08D0231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600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Line 14">
            <a:extLst>
              <a:ext uri="{FF2B5EF4-FFF2-40B4-BE49-F238E27FC236}">
                <a16:creationId xmlns:a16="http://schemas.microsoft.com/office/drawing/2014/main" id="{FC46EB80-C390-8743-AF80-92E2DB8C8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57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1" name="Oval 15">
            <a:extLst>
              <a:ext uri="{FF2B5EF4-FFF2-40B4-BE49-F238E27FC236}">
                <a16:creationId xmlns:a16="http://schemas.microsoft.com/office/drawing/2014/main" id="{4E55679F-DF62-1B46-A35C-4AFCAE8E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702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712" name="Object 16">
            <a:extLst>
              <a:ext uri="{FF2B5EF4-FFF2-40B4-BE49-F238E27FC236}">
                <a16:creationId xmlns:a16="http://schemas.microsoft.com/office/drawing/2014/main" id="{D1284802-81EA-8444-B765-CD5263198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4" name="Equation" r:id="rId5" imgW="9067800" imgH="10820400" progId="Equation.3">
                  <p:embed/>
                </p:oleObj>
              </mc:Choice>
              <mc:Fallback>
                <p:oleObj name="Equation" r:id="rId5" imgW="9067800" imgH="10820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3" name="Object 17">
            <a:extLst>
              <a:ext uri="{FF2B5EF4-FFF2-40B4-BE49-F238E27FC236}">
                <a16:creationId xmlns:a16="http://schemas.microsoft.com/office/drawing/2014/main" id="{D03EADA8-019F-624B-BE3B-CB71FCF26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01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5" name="Equation" r:id="rId7" imgW="9652000" imgH="10820400" progId="Equation.3">
                  <p:embed/>
                </p:oleObj>
              </mc:Choice>
              <mc:Fallback>
                <p:oleObj name="Equation" r:id="rId7" imgW="9652000" imgH="10820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4" name="Line 18">
            <a:extLst>
              <a:ext uri="{FF2B5EF4-FFF2-40B4-BE49-F238E27FC236}">
                <a16:creationId xmlns:a16="http://schemas.microsoft.com/office/drawing/2014/main" id="{0DDA7338-9132-5240-B0D2-CF1F66F58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715" name="Object 19">
            <a:extLst>
              <a:ext uri="{FF2B5EF4-FFF2-40B4-BE49-F238E27FC236}">
                <a16:creationId xmlns:a16="http://schemas.microsoft.com/office/drawing/2014/main" id="{4D71963F-6A6C-4949-8E80-2F533DF37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6" name="Equation" r:id="rId9" imgW="6146800" imgH="6438900" progId="Equation.3">
                  <p:embed/>
                </p:oleObj>
              </mc:Choice>
              <mc:Fallback>
                <p:oleObj name="Equation" r:id="rId9" imgW="6146800" imgH="6438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6" name="Object 20">
            <a:extLst>
              <a:ext uri="{FF2B5EF4-FFF2-40B4-BE49-F238E27FC236}">
                <a16:creationId xmlns:a16="http://schemas.microsoft.com/office/drawing/2014/main" id="{5F977B77-DCC8-5642-918A-C0AF30AE8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7" name="Equation" r:id="rId11" imgW="6438900" imgH="8775700" progId="Equation.3">
                  <p:embed/>
                </p:oleObj>
              </mc:Choice>
              <mc:Fallback>
                <p:oleObj name="Equation" r:id="rId11" imgW="6438900" imgH="8775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7" name="Object 21">
            <a:extLst>
              <a:ext uri="{FF2B5EF4-FFF2-40B4-BE49-F238E27FC236}">
                <a16:creationId xmlns:a16="http://schemas.microsoft.com/office/drawing/2014/main" id="{E59199CF-4CED-1949-9E97-346FC7727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89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8" name="Equation" r:id="rId13" imgW="6438900" imgH="8775700" progId="Equation.3">
                  <p:embed/>
                </p:oleObj>
              </mc:Choice>
              <mc:Fallback>
                <p:oleObj name="Equation" r:id="rId13" imgW="6438900" imgH="8775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8" name="Object 22">
            <a:extLst>
              <a:ext uri="{FF2B5EF4-FFF2-40B4-BE49-F238E27FC236}">
                <a16:creationId xmlns:a16="http://schemas.microsoft.com/office/drawing/2014/main" id="{20D7D4E2-38E6-0D4A-8210-A0A751791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43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9" name="Equation" r:id="rId14" imgW="6146800" imgH="6438900" progId="Equation.3">
                  <p:embed/>
                </p:oleObj>
              </mc:Choice>
              <mc:Fallback>
                <p:oleObj name="Equation" r:id="rId14" imgW="6146800" imgH="6438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9" name="Oval 23">
            <a:extLst>
              <a:ext uri="{FF2B5EF4-FFF2-40B4-BE49-F238E27FC236}">
                <a16:creationId xmlns:a16="http://schemas.microsoft.com/office/drawing/2014/main" id="{D9A42CEF-ECD8-C343-8AB2-EACA2C55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720" name="Object 24">
            <a:extLst>
              <a:ext uri="{FF2B5EF4-FFF2-40B4-BE49-F238E27FC236}">
                <a16:creationId xmlns:a16="http://schemas.microsoft.com/office/drawing/2014/main" id="{671FD098-526D-8C4C-BB4E-C65970711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419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0" name="Equation" r:id="rId15" imgW="9359900" imgH="10820400" progId="Equation.3">
                  <p:embed/>
                </p:oleObj>
              </mc:Choice>
              <mc:Fallback>
                <p:oleObj name="Equation" r:id="rId15" imgW="9359900" imgH="10820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419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1" name="Object 25">
            <a:extLst>
              <a:ext uri="{FF2B5EF4-FFF2-40B4-BE49-F238E27FC236}">
                <a16:creationId xmlns:a16="http://schemas.microsoft.com/office/drawing/2014/main" id="{7D601391-9317-5145-8E72-7FCF328AA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52451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1" name="Equation" r:id="rId17" imgW="6146800" imgH="6438900" progId="Equation.3">
                  <p:embed/>
                </p:oleObj>
              </mc:Choice>
              <mc:Fallback>
                <p:oleObj name="Equation" r:id="rId17" imgW="6146800" imgH="6438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52451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2" name="Object 26">
            <a:extLst>
              <a:ext uri="{FF2B5EF4-FFF2-40B4-BE49-F238E27FC236}">
                <a16:creationId xmlns:a16="http://schemas.microsoft.com/office/drawing/2014/main" id="{48261D37-8E6B-2144-BC4D-E01AE0B13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0" y="5321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2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5321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3" name="Object 27">
            <a:extLst>
              <a:ext uri="{FF2B5EF4-FFF2-40B4-BE49-F238E27FC236}">
                <a16:creationId xmlns:a16="http://schemas.microsoft.com/office/drawing/2014/main" id="{1F09CFBE-F82A-C242-A597-81500C40D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5245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3" name="Equation" r:id="rId19" imgW="6438900" imgH="8775700" progId="Equation.3">
                  <p:embed/>
                </p:oleObj>
              </mc:Choice>
              <mc:Fallback>
                <p:oleObj name="Equation" r:id="rId19" imgW="6438900" imgH="8775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5245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4" name="Object 28">
            <a:extLst>
              <a:ext uri="{FF2B5EF4-FFF2-40B4-BE49-F238E27FC236}">
                <a16:creationId xmlns:a16="http://schemas.microsoft.com/office/drawing/2014/main" id="{15451B37-EF0A-6049-9FF4-721A63DFC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51689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4" name="Equation" r:id="rId20" imgW="6438900" imgH="8775700" progId="Equation.3">
                  <p:embed/>
                </p:oleObj>
              </mc:Choice>
              <mc:Fallback>
                <p:oleObj name="Equation" r:id="rId20" imgW="6438900" imgH="8775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1689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5" name="Freeform 29">
            <a:extLst>
              <a:ext uri="{FF2B5EF4-FFF2-40B4-BE49-F238E27FC236}">
                <a16:creationId xmlns:a16="http://schemas.microsoft.com/office/drawing/2014/main" id="{41078B20-4B6C-BD44-AC3E-814AEBEF0A73}"/>
              </a:ext>
            </a:extLst>
          </p:cNvPr>
          <p:cNvSpPr>
            <a:spLocks/>
          </p:cNvSpPr>
          <p:nvPr/>
        </p:nvSpPr>
        <p:spPr bwMode="auto">
          <a:xfrm>
            <a:off x="6311900" y="36449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7726" name="Object 30">
            <a:extLst>
              <a:ext uri="{FF2B5EF4-FFF2-40B4-BE49-F238E27FC236}">
                <a16:creationId xmlns:a16="http://schemas.microsoft.com/office/drawing/2014/main" id="{4D10B696-8816-2D4A-91D9-7A0734088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200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5" name="Equation" r:id="rId21" imgW="15506700" imgH="10236200" progId="Equation.3">
                  <p:embed/>
                </p:oleObj>
              </mc:Choice>
              <mc:Fallback>
                <p:oleObj name="Equation" r:id="rId21" imgW="15506700" imgH="10236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00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7" name="Line 31">
            <a:extLst>
              <a:ext uri="{FF2B5EF4-FFF2-40B4-BE49-F238E27FC236}">
                <a16:creationId xmlns:a16="http://schemas.microsoft.com/office/drawing/2014/main" id="{EE0DF54B-5A5F-A441-B414-53C9D1136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33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8" name="Freeform 32">
            <a:extLst>
              <a:ext uri="{FF2B5EF4-FFF2-40B4-BE49-F238E27FC236}">
                <a16:creationId xmlns:a16="http://schemas.microsoft.com/office/drawing/2014/main" id="{782143AC-D787-284E-BF37-F3330E52DFBA}"/>
              </a:ext>
            </a:extLst>
          </p:cNvPr>
          <p:cNvSpPr>
            <a:spLocks/>
          </p:cNvSpPr>
          <p:nvPr/>
        </p:nvSpPr>
        <p:spPr bwMode="auto">
          <a:xfrm>
            <a:off x="4787900" y="47879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9" name="Freeform 33">
            <a:extLst>
              <a:ext uri="{FF2B5EF4-FFF2-40B4-BE49-F238E27FC236}">
                <a16:creationId xmlns:a16="http://schemas.microsoft.com/office/drawing/2014/main" id="{100DB031-9B6C-554A-97EE-01FE99A03311}"/>
              </a:ext>
            </a:extLst>
          </p:cNvPr>
          <p:cNvSpPr>
            <a:spLocks/>
          </p:cNvSpPr>
          <p:nvPr/>
        </p:nvSpPr>
        <p:spPr bwMode="auto">
          <a:xfrm>
            <a:off x="3492500" y="45974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0" name="Freeform 34">
            <a:extLst>
              <a:ext uri="{FF2B5EF4-FFF2-40B4-BE49-F238E27FC236}">
                <a16:creationId xmlns:a16="http://schemas.microsoft.com/office/drawing/2014/main" id="{FF2CAFDA-7FD8-9644-8CB7-C78E9ACC7A26}"/>
              </a:ext>
            </a:extLst>
          </p:cNvPr>
          <p:cNvSpPr>
            <a:spLocks/>
          </p:cNvSpPr>
          <p:nvPr/>
        </p:nvSpPr>
        <p:spPr bwMode="auto">
          <a:xfrm>
            <a:off x="2197100" y="39751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731" name="Group 35">
            <a:extLst>
              <a:ext uri="{FF2B5EF4-FFF2-40B4-BE49-F238E27FC236}">
                <a16:creationId xmlns:a16="http://schemas.microsoft.com/office/drawing/2014/main" id="{39CFAE62-523B-BC4E-BF34-BD21D4EC0CB6}"/>
              </a:ext>
            </a:extLst>
          </p:cNvPr>
          <p:cNvGrpSpPr>
            <a:grpSpLocks/>
          </p:cNvGrpSpPr>
          <p:nvPr/>
        </p:nvGrpSpPr>
        <p:grpSpPr bwMode="auto">
          <a:xfrm>
            <a:off x="6921500" y="4965700"/>
            <a:ext cx="900113" cy="609600"/>
            <a:chOff x="4224" y="1824"/>
            <a:chExt cx="567" cy="384"/>
          </a:xfrm>
        </p:grpSpPr>
        <p:graphicFrame>
          <p:nvGraphicFramePr>
            <p:cNvPr id="157732" name="Object 36">
              <a:extLst>
                <a:ext uri="{FF2B5EF4-FFF2-40B4-BE49-F238E27FC236}">
                  <a16:creationId xmlns:a16="http://schemas.microsoft.com/office/drawing/2014/main" id="{099D8329-E9C0-5543-B675-8E358FCE2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6" name="Equation" r:id="rId23" imgW="15506700" imgH="10236200" progId="Equation.3">
                    <p:embed/>
                  </p:oleObj>
                </mc:Choice>
                <mc:Fallback>
                  <p:oleObj name="Equation" r:id="rId23" imgW="15506700" imgH="10236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33" name="Line 37">
              <a:extLst>
                <a:ext uri="{FF2B5EF4-FFF2-40B4-BE49-F238E27FC236}">
                  <a16:creationId xmlns:a16="http://schemas.microsoft.com/office/drawing/2014/main" id="{36EAED0A-A2C9-2D47-9E0C-9AE465FDF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34" name="Group 38">
            <a:extLst>
              <a:ext uri="{FF2B5EF4-FFF2-40B4-BE49-F238E27FC236}">
                <a16:creationId xmlns:a16="http://schemas.microsoft.com/office/drawing/2014/main" id="{D4EE3624-9146-9946-9D88-516F35CD8222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5702300"/>
            <a:ext cx="2995613" cy="469900"/>
            <a:chOff x="1200" y="3400"/>
            <a:chExt cx="1887" cy="296"/>
          </a:xfrm>
        </p:grpSpPr>
        <p:graphicFrame>
          <p:nvGraphicFramePr>
            <p:cNvPr id="157735" name="Object 39">
              <a:extLst>
                <a:ext uri="{FF2B5EF4-FFF2-40B4-BE49-F238E27FC236}">
                  <a16:creationId xmlns:a16="http://schemas.microsoft.com/office/drawing/2014/main" id="{D5C98DAD-5299-5D48-9FEF-48034519CB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7" name="Equation" r:id="rId24" imgW="9652000" imgH="10820400" progId="Equation.3">
                    <p:embed/>
                  </p:oleObj>
                </mc:Choice>
                <mc:Fallback>
                  <p:oleObj name="Equation" r:id="rId24" imgW="9652000" imgH="10820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36" name="Object 40">
              <a:extLst>
                <a:ext uri="{FF2B5EF4-FFF2-40B4-BE49-F238E27FC236}">
                  <a16:creationId xmlns:a16="http://schemas.microsoft.com/office/drawing/2014/main" id="{7972D458-930C-AF42-AA56-A30BD7323A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8" name="Equation" r:id="rId26" imgW="7899400" imgH="10820400" progId="Equation.3">
                    <p:embed/>
                  </p:oleObj>
                </mc:Choice>
                <mc:Fallback>
                  <p:oleObj name="Equation" r:id="rId26" imgW="7899400" imgH="108204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37" name="Object 41">
              <a:extLst>
                <a:ext uri="{FF2B5EF4-FFF2-40B4-BE49-F238E27FC236}">
                  <a16:creationId xmlns:a16="http://schemas.microsoft.com/office/drawing/2014/main" id="{181B3506-9B91-A64B-B092-E0F80A1096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89" name="Equation" r:id="rId28" imgW="9067800" imgH="10820400" progId="Equation.3">
                    <p:embed/>
                  </p:oleObj>
                </mc:Choice>
                <mc:Fallback>
                  <p:oleObj name="Equation" r:id="rId28" imgW="9067800" imgH="108204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39" name="Text Box 43">
            <a:extLst>
              <a:ext uri="{FF2B5EF4-FFF2-40B4-BE49-F238E27FC236}">
                <a16:creationId xmlns:a16="http://schemas.microsoft.com/office/drawing/2014/main" id="{864F124C-FA57-0B41-91EA-9778E096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87B431BC-5850-E249-BD25-12B3752B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4A2CD6D5-6D16-104E-8129-467D7526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07A44627-5DEF-EB4A-8537-FA134C45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5214-C37D-D942-8AB5-DC20AF02E153}" type="slidenum">
              <a:rPr lang="en-US" altLang="en-US"/>
              <a:pPr/>
              <a:t>42</a:t>
            </a:fld>
            <a:endParaRPr lang="en-US" altLang="en-US"/>
          </a:p>
        </p:txBody>
      </p:sp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878FA7B6-3EDB-EB40-97D6-6CBF08FF6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447800"/>
          <a:ext cx="4108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0" name="Equation" r:id="rId3" imgW="30137100" imgH="5562600" progId="Equation.3">
                  <p:embed/>
                </p:oleObj>
              </mc:Choice>
              <mc:Fallback>
                <p:oleObj name="Equation" r:id="rId3" imgW="30137100" imgH="556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4108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Oval 4">
            <a:extLst>
              <a:ext uri="{FF2B5EF4-FFF2-40B4-BE49-F238E27FC236}">
                <a16:creationId xmlns:a16="http://schemas.microsoft.com/office/drawing/2014/main" id="{DCBA8E44-5A8D-9342-B758-43A9AC01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Oval 5">
            <a:extLst>
              <a:ext uri="{FF2B5EF4-FFF2-40B4-BE49-F238E27FC236}">
                <a16:creationId xmlns:a16="http://schemas.microsoft.com/office/drawing/2014/main" id="{5D0F778C-D1BD-A646-ACB6-E8DB243DD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Oval 6">
            <a:extLst>
              <a:ext uri="{FF2B5EF4-FFF2-40B4-BE49-F238E27FC236}">
                <a16:creationId xmlns:a16="http://schemas.microsoft.com/office/drawing/2014/main" id="{80B538CB-DDB5-7F4B-BCAB-F35BEF8A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Oval 7">
            <a:extLst>
              <a:ext uri="{FF2B5EF4-FFF2-40B4-BE49-F238E27FC236}">
                <a16:creationId xmlns:a16="http://schemas.microsoft.com/office/drawing/2014/main" id="{8265CE31-3E53-EA4D-8B0B-A6BF7ECD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Oval 8">
            <a:extLst>
              <a:ext uri="{FF2B5EF4-FFF2-40B4-BE49-F238E27FC236}">
                <a16:creationId xmlns:a16="http://schemas.microsoft.com/office/drawing/2014/main" id="{89A56C55-9968-0543-8451-EC237DBC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Line 9">
            <a:extLst>
              <a:ext uri="{FF2B5EF4-FFF2-40B4-BE49-F238E27FC236}">
                <a16:creationId xmlns:a16="http://schemas.microsoft.com/office/drawing/2014/main" id="{CB82AB5F-AFEA-CB4F-BFE6-386A8E3C4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Line 10">
            <a:extLst>
              <a:ext uri="{FF2B5EF4-FFF2-40B4-BE49-F238E27FC236}">
                <a16:creationId xmlns:a16="http://schemas.microsoft.com/office/drawing/2014/main" id="{EF9B5271-3239-E445-95D6-328FE8702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Line 11">
            <a:extLst>
              <a:ext uri="{FF2B5EF4-FFF2-40B4-BE49-F238E27FC236}">
                <a16:creationId xmlns:a16="http://schemas.microsoft.com/office/drawing/2014/main" id="{9566054C-39A7-9949-B2F6-13C3D5C78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Line 12">
            <a:extLst>
              <a:ext uri="{FF2B5EF4-FFF2-40B4-BE49-F238E27FC236}">
                <a16:creationId xmlns:a16="http://schemas.microsoft.com/office/drawing/2014/main" id="{5EA5E9E7-B6E1-8648-A90F-83BD32704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Oval 14">
            <a:extLst>
              <a:ext uri="{FF2B5EF4-FFF2-40B4-BE49-F238E27FC236}">
                <a16:creationId xmlns:a16="http://schemas.microsoft.com/office/drawing/2014/main" id="{DC9BE877-9E42-1E4A-813A-5AB53A4E4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3" name="Object 15">
            <a:extLst>
              <a:ext uri="{FF2B5EF4-FFF2-40B4-BE49-F238E27FC236}">
                <a16:creationId xmlns:a16="http://schemas.microsoft.com/office/drawing/2014/main" id="{EC3382A8-5221-0944-8D2D-784604990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1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>
            <a:extLst>
              <a:ext uri="{FF2B5EF4-FFF2-40B4-BE49-F238E27FC236}">
                <a16:creationId xmlns:a16="http://schemas.microsoft.com/office/drawing/2014/main" id="{7D96D768-B408-A04C-A368-EF337D61E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2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17">
            <a:extLst>
              <a:ext uri="{FF2B5EF4-FFF2-40B4-BE49-F238E27FC236}">
                <a16:creationId xmlns:a16="http://schemas.microsoft.com/office/drawing/2014/main" id="{D305D461-B22A-AE46-85A4-7CAA98F61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3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Object 18">
            <a:extLst>
              <a:ext uri="{FF2B5EF4-FFF2-40B4-BE49-F238E27FC236}">
                <a16:creationId xmlns:a16="http://schemas.microsoft.com/office/drawing/2014/main" id="{A76E5E43-1464-7B45-911F-868A2EBD9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4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7" name="Line 19">
            <a:extLst>
              <a:ext uri="{FF2B5EF4-FFF2-40B4-BE49-F238E27FC236}">
                <a16:creationId xmlns:a16="http://schemas.microsoft.com/office/drawing/2014/main" id="{EA05157E-C985-3D47-A3EC-DBF005582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8" name="Object 20">
            <a:extLst>
              <a:ext uri="{FF2B5EF4-FFF2-40B4-BE49-F238E27FC236}">
                <a16:creationId xmlns:a16="http://schemas.microsoft.com/office/drawing/2014/main" id="{C8436C49-1C4E-284D-AFFE-DD403B524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5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9" name="Object 21">
            <a:extLst>
              <a:ext uri="{FF2B5EF4-FFF2-40B4-BE49-F238E27FC236}">
                <a16:creationId xmlns:a16="http://schemas.microsoft.com/office/drawing/2014/main" id="{047BD35C-0819-3E41-A964-A4FAECE1E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6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2">
            <a:extLst>
              <a:ext uri="{FF2B5EF4-FFF2-40B4-BE49-F238E27FC236}">
                <a16:creationId xmlns:a16="http://schemas.microsoft.com/office/drawing/2014/main" id="{40459444-4E9D-4B41-BB68-450F7B9C4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7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1" name="Object 23">
            <a:extLst>
              <a:ext uri="{FF2B5EF4-FFF2-40B4-BE49-F238E27FC236}">
                <a16:creationId xmlns:a16="http://schemas.microsoft.com/office/drawing/2014/main" id="{73647BE3-36B0-8749-B14A-F29CF59950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8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2" name="Oval 24">
            <a:extLst>
              <a:ext uri="{FF2B5EF4-FFF2-40B4-BE49-F238E27FC236}">
                <a16:creationId xmlns:a16="http://schemas.microsoft.com/office/drawing/2014/main" id="{FE72576E-BAE5-2349-82D8-3961253F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13" name="Object 25">
            <a:extLst>
              <a:ext uri="{FF2B5EF4-FFF2-40B4-BE49-F238E27FC236}">
                <a16:creationId xmlns:a16="http://schemas.microsoft.com/office/drawing/2014/main" id="{B99FFFBD-83D6-4848-9F07-29D6D421A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9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4" name="Object 26">
            <a:extLst>
              <a:ext uri="{FF2B5EF4-FFF2-40B4-BE49-F238E27FC236}">
                <a16:creationId xmlns:a16="http://schemas.microsoft.com/office/drawing/2014/main" id="{88AE695D-0BCA-B146-BE44-E2C4065C2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0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5" name="Object 27">
            <a:extLst>
              <a:ext uri="{FF2B5EF4-FFF2-40B4-BE49-F238E27FC236}">
                <a16:creationId xmlns:a16="http://schemas.microsoft.com/office/drawing/2014/main" id="{223619CE-407C-7548-8A5D-1521D20D7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1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6" name="Object 28">
            <a:extLst>
              <a:ext uri="{FF2B5EF4-FFF2-40B4-BE49-F238E27FC236}">
                <a16:creationId xmlns:a16="http://schemas.microsoft.com/office/drawing/2014/main" id="{243EAC1E-E5E2-494A-997E-DFE1E75C0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2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7" name="Object 29">
            <a:extLst>
              <a:ext uri="{FF2B5EF4-FFF2-40B4-BE49-F238E27FC236}">
                <a16:creationId xmlns:a16="http://schemas.microsoft.com/office/drawing/2014/main" id="{D4794904-3A69-D54C-951B-A9C7A62EE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3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8" name="Freeform 30">
            <a:extLst>
              <a:ext uri="{FF2B5EF4-FFF2-40B4-BE49-F238E27FC236}">
                <a16:creationId xmlns:a16="http://schemas.microsoft.com/office/drawing/2014/main" id="{EAFFD722-F4BE-FD46-BC9A-CBC7AFDE066C}"/>
              </a:ext>
            </a:extLst>
          </p:cNvPr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19" name="Object 31">
            <a:extLst>
              <a:ext uri="{FF2B5EF4-FFF2-40B4-BE49-F238E27FC236}">
                <a16:creationId xmlns:a16="http://schemas.microsoft.com/office/drawing/2014/main" id="{ACBCF8AA-3D88-7947-9CF5-6A77EAB29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4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0" name="Line 32">
            <a:extLst>
              <a:ext uri="{FF2B5EF4-FFF2-40B4-BE49-F238E27FC236}">
                <a16:creationId xmlns:a16="http://schemas.microsoft.com/office/drawing/2014/main" id="{C4015ACC-26FC-5A4A-BCFC-F2592AFA9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1" name="Freeform 33">
            <a:extLst>
              <a:ext uri="{FF2B5EF4-FFF2-40B4-BE49-F238E27FC236}">
                <a16:creationId xmlns:a16="http://schemas.microsoft.com/office/drawing/2014/main" id="{249E3910-26C5-0042-8289-6DFCEEEB65DC}"/>
              </a:ext>
            </a:extLst>
          </p:cNvPr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2" name="Freeform 34">
            <a:extLst>
              <a:ext uri="{FF2B5EF4-FFF2-40B4-BE49-F238E27FC236}">
                <a16:creationId xmlns:a16="http://schemas.microsoft.com/office/drawing/2014/main" id="{C6913052-9769-AA45-B80C-8405FD7CF5CA}"/>
              </a:ext>
            </a:extLst>
          </p:cNvPr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3" name="Freeform 35">
            <a:extLst>
              <a:ext uri="{FF2B5EF4-FFF2-40B4-BE49-F238E27FC236}">
                <a16:creationId xmlns:a16="http://schemas.microsoft.com/office/drawing/2014/main" id="{57ED056D-F0A6-A94A-A1FE-D022D720476C}"/>
              </a:ext>
            </a:extLst>
          </p:cNvPr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124" name="Group 36">
            <a:extLst>
              <a:ext uri="{FF2B5EF4-FFF2-40B4-BE49-F238E27FC236}">
                <a16:creationId xmlns:a16="http://schemas.microsoft.com/office/drawing/2014/main" id="{A127FD92-BECD-4C41-9FFE-4F64E91A235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89125" name="Object 37">
              <a:extLst>
                <a:ext uri="{FF2B5EF4-FFF2-40B4-BE49-F238E27FC236}">
                  <a16:creationId xmlns:a16="http://schemas.microsoft.com/office/drawing/2014/main" id="{E81EA908-2FFA-C74F-97BB-A4FEADC53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5" name="Equation" r:id="rId27" imgW="15506700" imgH="10236200" progId="Equation.3">
                    <p:embed/>
                  </p:oleObj>
                </mc:Choice>
                <mc:Fallback>
                  <p:oleObj name="Equation" r:id="rId27" imgW="15506700" imgH="10236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6" name="Line 38">
              <a:extLst>
                <a:ext uri="{FF2B5EF4-FFF2-40B4-BE49-F238E27FC236}">
                  <a16:creationId xmlns:a16="http://schemas.microsoft.com/office/drawing/2014/main" id="{5DCAF1E3-D9B7-FC40-B6BA-9E732EF78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9128" name="Object 40">
            <a:extLst>
              <a:ext uri="{FF2B5EF4-FFF2-40B4-BE49-F238E27FC236}">
                <a16:creationId xmlns:a16="http://schemas.microsoft.com/office/drawing/2014/main" id="{F33A5CD9-3039-1D4D-838F-B7D8630CF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6" name="Equation" r:id="rId28" imgW="9652000" imgH="10820400" progId="Equation.3">
                  <p:embed/>
                </p:oleObj>
              </mc:Choice>
              <mc:Fallback>
                <p:oleObj name="Equation" r:id="rId28" imgW="9652000" imgH="10820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F8670803-F2C8-4F4F-BE52-B21E2312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6A626BF8-1156-6448-872A-4A770352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E47D10F3-C2B3-1249-B2F7-9AE3186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C2E2-3372-CA44-9CF7-0C135629284E}" type="slidenum">
              <a:rPr lang="en-US" altLang="en-US"/>
              <a:pPr/>
              <a:t>43</a:t>
            </a:fld>
            <a:endParaRPr lang="en-US" altLang="en-US"/>
          </a:p>
        </p:txBody>
      </p:sp>
      <p:graphicFrame>
        <p:nvGraphicFramePr>
          <p:cNvPr id="88066" name="Object 2">
            <a:extLst>
              <a:ext uri="{FF2B5EF4-FFF2-40B4-BE49-F238E27FC236}">
                <a16:creationId xmlns:a16="http://schemas.microsoft.com/office/drawing/2014/main" id="{90D70B2A-EDFF-914C-B013-75721D51C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0513" y="1524000"/>
          <a:ext cx="33543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7" name="Equation" r:id="rId3" imgW="23990300" imgH="5562600" progId="Equation.3">
                  <p:embed/>
                </p:oleObj>
              </mc:Choice>
              <mc:Fallback>
                <p:oleObj name="Equation" r:id="rId3" imgW="23990300" imgH="556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1524000"/>
                        <a:ext cx="33543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Oval 4">
            <a:extLst>
              <a:ext uri="{FF2B5EF4-FFF2-40B4-BE49-F238E27FC236}">
                <a16:creationId xmlns:a16="http://schemas.microsoft.com/office/drawing/2014/main" id="{32FBE31F-FF81-5542-8CAC-CADCBD20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Oval 5">
            <a:extLst>
              <a:ext uri="{FF2B5EF4-FFF2-40B4-BE49-F238E27FC236}">
                <a16:creationId xmlns:a16="http://schemas.microsoft.com/office/drawing/2014/main" id="{B68264BC-622F-D54B-8B49-C8EC01985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Oval 6">
            <a:extLst>
              <a:ext uri="{FF2B5EF4-FFF2-40B4-BE49-F238E27FC236}">
                <a16:creationId xmlns:a16="http://schemas.microsoft.com/office/drawing/2014/main" id="{4DBCF681-BBD7-4A44-B99C-C306EFDE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Oval 7">
            <a:extLst>
              <a:ext uri="{FF2B5EF4-FFF2-40B4-BE49-F238E27FC236}">
                <a16:creationId xmlns:a16="http://schemas.microsoft.com/office/drawing/2014/main" id="{CD01B042-C779-4E4E-BE6A-AD3EDE272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Oval 8">
            <a:extLst>
              <a:ext uri="{FF2B5EF4-FFF2-40B4-BE49-F238E27FC236}">
                <a16:creationId xmlns:a16="http://schemas.microsoft.com/office/drawing/2014/main" id="{4829AF5A-7962-4741-968E-4BED7AAB8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>
            <a:extLst>
              <a:ext uri="{FF2B5EF4-FFF2-40B4-BE49-F238E27FC236}">
                <a16:creationId xmlns:a16="http://schemas.microsoft.com/office/drawing/2014/main" id="{5C5583CD-1144-E145-AC75-23A6D340C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>
            <a:extLst>
              <a:ext uri="{FF2B5EF4-FFF2-40B4-BE49-F238E27FC236}">
                <a16:creationId xmlns:a16="http://schemas.microsoft.com/office/drawing/2014/main" id="{F2227B9A-6D37-674D-8EB6-76136F04F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>
            <a:extLst>
              <a:ext uri="{FF2B5EF4-FFF2-40B4-BE49-F238E27FC236}">
                <a16:creationId xmlns:a16="http://schemas.microsoft.com/office/drawing/2014/main" id="{9532E427-9E6D-0A47-8626-A2C90064C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2">
            <a:extLst>
              <a:ext uri="{FF2B5EF4-FFF2-40B4-BE49-F238E27FC236}">
                <a16:creationId xmlns:a16="http://schemas.microsoft.com/office/drawing/2014/main" id="{888FD935-8075-5844-A01A-55430F427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7" name="Object 13">
            <a:extLst>
              <a:ext uri="{FF2B5EF4-FFF2-40B4-BE49-F238E27FC236}">
                <a16:creationId xmlns:a16="http://schemas.microsoft.com/office/drawing/2014/main" id="{D8FB159C-396C-564C-AEBA-09AAC37D7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8" name="Equation" r:id="rId5" imgW="9652000" imgH="10820400" progId="Equation.3">
                  <p:embed/>
                </p:oleObj>
              </mc:Choice>
              <mc:Fallback>
                <p:oleObj name="Equation" r:id="rId5" imgW="9652000" imgH="10820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Oval 14">
            <a:extLst>
              <a:ext uri="{FF2B5EF4-FFF2-40B4-BE49-F238E27FC236}">
                <a16:creationId xmlns:a16="http://schemas.microsoft.com/office/drawing/2014/main" id="{1B42401B-4BC8-284B-8BC2-E2292427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623BB803-A2D1-1147-AE94-297CD1BAC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9" name="Equation" r:id="rId7" imgW="7899400" imgH="10820400" progId="Equation.3">
                  <p:embed/>
                </p:oleObj>
              </mc:Choice>
              <mc:Fallback>
                <p:oleObj name="Equation" r:id="rId7" imgW="7899400" imgH="10820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>
            <a:extLst>
              <a:ext uri="{FF2B5EF4-FFF2-40B4-BE49-F238E27FC236}">
                <a16:creationId xmlns:a16="http://schemas.microsoft.com/office/drawing/2014/main" id="{1B67F69B-2544-1748-82E3-944768DC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0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7">
            <a:extLst>
              <a:ext uri="{FF2B5EF4-FFF2-40B4-BE49-F238E27FC236}">
                <a16:creationId xmlns:a16="http://schemas.microsoft.com/office/drawing/2014/main" id="{AF7905C3-401C-D24D-A37F-6A66852B5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1" name="Equation" r:id="rId11" imgW="9067800" imgH="10820400" progId="Equation.3">
                  <p:embed/>
                </p:oleObj>
              </mc:Choice>
              <mc:Fallback>
                <p:oleObj name="Equation" r:id="rId11" imgW="9067800" imgH="10820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>
            <a:extLst>
              <a:ext uri="{FF2B5EF4-FFF2-40B4-BE49-F238E27FC236}">
                <a16:creationId xmlns:a16="http://schemas.microsoft.com/office/drawing/2014/main" id="{D5EC8C4F-804B-6D46-9ED9-77AAE17F2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2" name="Equation" r:id="rId13" imgW="9652000" imgH="10820400" progId="Equation.3">
                  <p:embed/>
                </p:oleObj>
              </mc:Choice>
              <mc:Fallback>
                <p:oleObj name="Equation" r:id="rId13" imgW="9652000" imgH="10820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3" name="Line 19">
            <a:extLst>
              <a:ext uri="{FF2B5EF4-FFF2-40B4-BE49-F238E27FC236}">
                <a16:creationId xmlns:a16="http://schemas.microsoft.com/office/drawing/2014/main" id="{3ACCB4D0-CAFB-6848-A427-77F17307B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4" name="Object 20">
            <a:extLst>
              <a:ext uri="{FF2B5EF4-FFF2-40B4-BE49-F238E27FC236}">
                <a16:creationId xmlns:a16="http://schemas.microsoft.com/office/drawing/2014/main" id="{BFFACEC0-091A-5A44-BAD3-9D64A89B5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3" name="Equation" r:id="rId15" imgW="6146800" imgH="6438900" progId="Equation.3">
                  <p:embed/>
                </p:oleObj>
              </mc:Choice>
              <mc:Fallback>
                <p:oleObj name="Equation" r:id="rId15" imgW="6146800" imgH="6438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5" name="Object 21">
            <a:extLst>
              <a:ext uri="{FF2B5EF4-FFF2-40B4-BE49-F238E27FC236}">
                <a16:creationId xmlns:a16="http://schemas.microsoft.com/office/drawing/2014/main" id="{9F38DB91-5FCB-E040-BBC9-7F8C1A70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4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2">
            <a:extLst>
              <a:ext uri="{FF2B5EF4-FFF2-40B4-BE49-F238E27FC236}">
                <a16:creationId xmlns:a16="http://schemas.microsoft.com/office/drawing/2014/main" id="{9B625265-B3DB-5343-BBD8-E6DFDABC0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5" name="Equation" r:id="rId19" imgW="6438900" imgH="8775700" progId="Equation.3">
                  <p:embed/>
                </p:oleObj>
              </mc:Choice>
              <mc:Fallback>
                <p:oleObj name="Equation" r:id="rId19" imgW="6438900" imgH="8775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Object 23">
            <a:extLst>
              <a:ext uri="{FF2B5EF4-FFF2-40B4-BE49-F238E27FC236}">
                <a16:creationId xmlns:a16="http://schemas.microsoft.com/office/drawing/2014/main" id="{64CF4E92-D597-534A-AA38-339EA907D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6" name="Equation" r:id="rId20" imgW="6146800" imgH="6438900" progId="Equation.3">
                  <p:embed/>
                </p:oleObj>
              </mc:Choice>
              <mc:Fallback>
                <p:oleObj name="Equation" r:id="rId20" imgW="6146800" imgH="6438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Oval 24">
            <a:extLst>
              <a:ext uri="{FF2B5EF4-FFF2-40B4-BE49-F238E27FC236}">
                <a16:creationId xmlns:a16="http://schemas.microsoft.com/office/drawing/2014/main" id="{CACF583F-5291-DB45-BFD4-D112BC2C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9" name="Object 25">
            <a:extLst>
              <a:ext uri="{FF2B5EF4-FFF2-40B4-BE49-F238E27FC236}">
                <a16:creationId xmlns:a16="http://schemas.microsoft.com/office/drawing/2014/main" id="{4F2A0E55-37AF-934D-88DC-4BEBF2D6B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7" name="Equation" r:id="rId21" imgW="9359900" imgH="10820400" progId="Equation.3">
                  <p:embed/>
                </p:oleObj>
              </mc:Choice>
              <mc:Fallback>
                <p:oleObj name="Equation" r:id="rId21" imgW="9359900" imgH="10820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0" name="Object 26">
            <a:extLst>
              <a:ext uri="{FF2B5EF4-FFF2-40B4-BE49-F238E27FC236}">
                <a16:creationId xmlns:a16="http://schemas.microsoft.com/office/drawing/2014/main" id="{81F70685-0F2C-C045-BEC0-356310683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8" name="Equation" r:id="rId23" imgW="6146800" imgH="6438900" progId="Equation.3">
                  <p:embed/>
                </p:oleObj>
              </mc:Choice>
              <mc:Fallback>
                <p:oleObj name="Equation" r:id="rId23" imgW="6146800" imgH="6438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>
            <a:extLst>
              <a:ext uri="{FF2B5EF4-FFF2-40B4-BE49-F238E27FC236}">
                <a16:creationId xmlns:a16="http://schemas.microsoft.com/office/drawing/2014/main" id="{BA0F49FE-3CE6-FE46-8BCA-E78BF00AD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9" name="Equation" r:id="rId24" imgW="6146800" imgH="6438900" progId="Equation.3">
                  <p:embed/>
                </p:oleObj>
              </mc:Choice>
              <mc:Fallback>
                <p:oleObj name="Equation" r:id="rId24" imgW="6146800" imgH="6438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2" name="Object 28">
            <a:extLst>
              <a:ext uri="{FF2B5EF4-FFF2-40B4-BE49-F238E27FC236}">
                <a16:creationId xmlns:a16="http://schemas.microsoft.com/office/drawing/2014/main" id="{2E82B17D-02DC-D349-B865-99EBF8700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0" name="Equation" r:id="rId25" imgW="6438900" imgH="8775700" progId="Equation.3">
                  <p:embed/>
                </p:oleObj>
              </mc:Choice>
              <mc:Fallback>
                <p:oleObj name="Equation" r:id="rId25" imgW="6438900" imgH="8775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3" name="Object 29">
            <a:extLst>
              <a:ext uri="{FF2B5EF4-FFF2-40B4-BE49-F238E27FC236}">
                <a16:creationId xmlns:a16="http://schemas.microsoft.com/office/drawing/2014/main" id="{79BF819F-ADD1-5B4E-AB6B-654B9CA30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1" name="Equation" r:id="rId26" imgW="6438900" imgH="8775700" progId="Equation.3">
                  <p:embed/>
                </p:oleObj>
              </mc:Choice>
              <mc:Fallback>
                <p:oleObj name="Equation" r:id="rId26" imgW="6438900" imgH="8775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4" name="Freeform 30">
            <a:extLst>
              <a:ext uri="{FF2B5EF4-FFF2-40B4-BE49-F238E27FC236}">
                <a16:creationId xmlns:a16="http://schemas.microsoft.com/office/drawing/2014/main" id="{722F9681-E2B4-3D4B-8C80-9C5EDE980986}"/>
              </a:ext>
            </a:extLst>
          </p:cNvPr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95" name="Object 31">
            <a:extLst>
              <a:ext uri="{FF2B5EF4-FFF2-40B4-BE49-F238E27FC236}">
                <a16:creationId xmlns:a16="http://schemas.microsoft.com/office/drawing/2014/main" id="{40527B44-10A3-2A46-9DA6-CC6B72B85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2" name="Equation" r:id="rId27" imgW="15506700" imgH="10236200" progId="Equation.3">
                  <p:embed/>
                </p:oleObj>
              </mc:Choice>
              <mc:Fallback>
                <p:oleObj name="Equation" r:id="rId27" imgW="15506700" imgH="10236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6" name="Line 32">
            <a:extLst>
              <a:ext uri="{FF2B5EF4-FFF2-40B4-BE49-F238E27FC236}">
                <a16:creationId xmlns:a16="http://schemas.microsoft.com/office/drawing/2014/main" id="{603D7DF9-E446-424C-AF05-5EC96C9277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7" name="Freeform 33">
            <a:extLst>
              <a:ext uri="{FF2B5EF4-FFF2-40B4-BE49-F238E27FC236}">
                <a16:creationId xmlns:a16="http://schemas.microsoft.com/office/drawing/2014/main" id="{DAB66149-DCF2-AD4C-B8AB-8A85BA1070FC}"/>
              </a:ext>
            </a:extLst>
          </p:cNvPr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8" name="Freeform 34">
            <a:extLst>
              <a:ext uri="{FF2B5EF4-FFF2-40B4-BE49-F238E27FC236}">
                <a16:creationId xmlns:a16="http://schemas.microsoft.com/office/drawing/2014/main" id="{72E13E19-7DB9-4E4E-ADFD-E9FB7225EDA6}"/>
              </a:ext>
            </a:extLst>
          </p:cNvPr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9" name="Freeform 35">
            <a:extLst>
              <a:ext uri="{FF2B5EF4-FFF2-40B4-BE49-F238E27FC236}">
                <a16:creationId xmlns:a16="http://schemas.microsoft.com/office/drawing/2014/main" id="{32A6A833-C476-B14F-867C-A2D915EE1A26}"/>
              </a:ext>
            </a:extLst>
          </p:cNvPr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100" name="Group 36">
            <a:extLst>
              <a:ext uri="{FF2B5EF4-FFF2-40B4-BE49-F238E27FC236}">
                <a16:creationId xmlns:a16="http://schemas.microsoft.com/office/drawing/2014/main" id="{197AA578-A7C0-9C49-8F51-68EE9EC2A1B6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88101" name="Object 37">
              <a:extLst>
                <a:ext uri="{FF2B5EF4-FFF2-40B4-BE49-F238E27FC236}">
                  <a16:creationId xmlns:a16="http://schemas.microsoft.com/office/drawing/2014/main" id="{CCED8C35-E293-654B-8682-4D073CA2A0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413" name="Equation" r:id="rId29" imgW="15506700" imgH="10236200" progId="Equation.3">
                    <p:embed/>
                  </p:oleObj>
                </mc:Choice>
                <mc:Fallback>
                  <p:oleObj name="Equation" r:id="rId29" imgW="15506700" imgH="10236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2" name="Line 38">
              <a:extLst>
                <a:ext uri="{FF2B5EF4-FFF2-40B4-BE49-F238E27FC236}">
                  <a16:creationId xmlns:a16="http://schemas.microsoft.com/office/drawing/2014/main" id="{9A7365C7-5CEC-684B-94CC-EF3C221AC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9DF4E30-9A0D-294A-AD5C-CC0D2018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165-E09B-7E46-AF59-9589EA61C50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C47BF474-0B3D-1140-AFF7-A11644001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Special case:</a:t>
            </a:r>
          </a:p>
        </p:txBody>
      </p:sp>
      <p:graphicFrame>
        <p:nvGraphicFramePr>
          <p:cNvPr id="149509" name="Object 5">
            <a:extLst>
              <a:ext uri="{FF2B5EF4-FFF2-40B4-BE49-F238E27FC236}">
                <a16:creationId xmlns:a16="http://schemas.microsoft.com/office/drawing/2014/main" id="{4D678F72-5E41-D249-A74A-6B2662635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352800"/>
          <a:ext cx="31242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6" name="Equation" r:id="rId3" imgW="18427700" imgH="5562600" progId="Equation.3">
                  <p:embed/>
                </p:oleObj>
              </mc:Choice>
              <mc:Fallback>
                <p:oleObj name="Equation" r:id="rId3" imgW="18427700" imgH="556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31242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Text Box 6">
            <a:extLst>
              <a:ext uri="{FF2B5EF4-FFF2-40B4-BE49-F238E27FC236}">
                <a16:creationId xmlns:a16="http://schemas.microsoft.com/office/drawing/2014/main" id="{C0274DA7-DF06-E545-8490-F50610B5D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86000"/>
            <a:ext cx="268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 any state</a:t>
            </a:r>
          </a:p>
        </p:txBody>
      </p:sp>
      <p:graphicFrame>
        <p:nvGraphicFramePr>
          <p:cNvPr id="149511" name="Object 7">
            <a:extLst>
              <a:ext uri="{FF2B5EF4-FFF2-40B4-BE49-F238E27FC236}">
                <a16:creationId xmlns:a16="http://schemas.microsoft.com/office/drawing/2014/main" id="{322E16A7-5210-B041-A6DB-5B4C2ACB2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362200"/>
          <a:ext cx="404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7" name="Equation" r:id="rId5" imgW="3213100" imgH="4394200" progId="Equation.3">
                  <p:embed/>
                </p:oleObj>
              </mc:Choice>
              <mc:Fallback>
                <p:oleObj name="Equation" r:id="rId5" imgW="3213100" imgH="439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4048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2079085E-F926-5A43-B845-0DFCD93B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C3FF-975D-E34D-A941-BEE95F14EE61}" type="slidenum">
              <a:rPr lang="en-US" altLang="en-US"/>
              <a:pPr/>
              <a:t>45</a:t>
            </a:fld>
            <a:endParaRPr lang="en-US" altLang="en-US"/>
          </a:p>
        </p:txBody>
      </p:sp>
      <p:graphicFrame>
        <p:nvGraphicFramePr>
          <p:cNvPr id="101378" name="Object 2">
            <a:extLst>
              <a:ext uri="{FF2B5EF4-FFF2-40B4-BE49-F238E27FC236}">
                <a16:creationId xmlns:a16="http://schemas.microsoft.com/office/drawing/2014/main" id="{AA733B9D-9241-704B-A590-2D69AA4FD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28600"/>
          <a:ext cx="2895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3" name="Equation" r:id="rId3" imgW="19596100" imgH="5562600" progId="Equation.3">
                  <p:embed/>
                </p:oleObj>
              </mc:Choice>
              <mc:Fallback>
                <p:oleObj name="Equation" r:id="rId3" imgW="19596100" imgH="556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8600"/>
                        <a:ext cx="2895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9" name="Oval 43">
            <a:extLst>
              <a:ext uri="{FF2B5EF4-FFF2-40B4-BE49-F238E27FC236}">
                <a16:creationId xmlns:a16="http://schemas.microsoft.com/office/drawing/2014/main" id="{C5929FC5-D90B-2D4D-89E4-5A9AEE2C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20" name="Oval 44">
            <a:extLst>
              <a:ext uri="{FF2B5EF4-FFF2-40B4-BE49-F238E27FC236}">
                <a16:creationId xmlns:a16="http://schemas.microsoft.com/office/drawing/2014/main" id="{A1F10FE0-4465-6346-80E0-A8FC6E71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22" name="Freeform 46">
            <a:extLst>
              <a:ext uri="{FF2B5EF4-FFF2-40B4-BE49-F238E27FC236}">
                <a16:creationId xmlns:a16="http://schemas.microsoft.com/office/drawing/2014/main" id="{E33CA28B-A996-2040-9E87-8A718017D23E}"/>
              </a:ext>
            </a:extLst>
          </p:cNvPr>
          <p:cNvSpPr>
            <a:spLocks/>
          </p:cNvSpPr>
          <p:nvPr/>
        </p:nvSpPr>
        <p:spPr bwMode="auto">
          <a:xfrm>
            <a:off x="2295525" y="5740400"/>
            <a:ext cx="4867275" cy="606425"/>
          </a:xfrm>
          <a:custGeom>
            <a:avLst/>
            <a:gdLst>
              <a:gd name="T0" fmla="*/ 0 w 2328"/>
              <a:gd name="T1" fmla="*/ 203 h 382"/>
              <a:gd name="T2" fmla="*/ 65 w 2328"/>
              <a:gd name="T3" fmla="*/ 73 h 382"/>
              <a:gd name="T4" fmla="*/ 357 w 2328"/>
              <a:gd name="T5" fmla="*/ 0 h 382"/>
              <a:gd name="T6" fmla="*/ 438 w 2328"/>
              <a:gd name="T7" fmla="*/ 8 h 382"/>
              <a:gd name="T8" fmla="*/ 544 w 2328"/>
              <a:gd name="T9" fmla="*/ 98 h 382"/>
              <a:gd name="T10" fmla="*/ 657 w 2328"/>
              <a:gd name="T11" fmla="*/ 211 h 382"/>
              <a:gd name="T12" fmla="*/ 836 w 2328"/>
              <a:gd name="T13" fmla="*/ 341 h 382"/>
              <a:gd name="T14" fmla="*/ 860 w 2328"/>
              <a:gd name="T15" fmla="*/ 365 h 382"/>
              <a:gd name="T16" fmla="*/ 909 w 2328"/>
              <a:gd name="T17" fmla="*/ 382 h 382"/>
              <a:gd name="T18" fmla="*/ 1047 w 2328"/>
              <a:gd name="T19" fmla="*/ 373 h 382"/>
              <a:gd name="T20" fmla="*/ 1112 w 2328"/>
              <a:gd name="T21" fmla="*/ 317 h 382"/>
              <a:gd name="T22" fmla="*/ 1258 w 2328"/>
              <a:gd name="T23" fmla="*/ 203 h 382"/>
              <a:gd name="T24" fmla="*/ 1306 w 2328"/>
              <a:gd name="T25" fmla="*/ 179 h 382"/>
              <a:gd name="T26" fmla="*/ 1631 w 2328"/>
              <a:gd name="T27" fmla="*/ 98 h 382"/>
              <a:gd name="T28" fmla="*/ 1769 w 2328"/>
              <a:gd name="T29" fmla="*/ 106 h 382"/>
              <a:gd name="T30" fmla="*/ 1817 w 2328"/>
              <a:gd name="T31" fmla="*/ 146 h 382"/>
              <a:gd name="T32" fmla="*/ 1890 w 2328"/>
              <a:gd name="T33" fmla="*/ 187 h 382"/>
              <a:gd name="T34" fmla="*/ 1955 w 2328"/>
              <a:gd name="T35" fmla="*/ 235 h 382"/>
              <a:gd name="T36" fmla="*/ 2044 w 2328"/>
              <a:gd name="T37" fmla="*/ 284 h 382"/>
              <a:gd name="T38" fmla="*/ 2191 w 2328"/>
              <a:gd name="T39" fmla="*/ 276 h 382"/>
              <a:gd name="T40" fmla="*/ 2247 w 2328"/>
              <a:gd name="T41" fmla="*/ 26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1424" name="Object 48">
            <a:extLst>
              <a:ext uri="{FF2B5EF4-FFF2-40B4-BE49-F238E27FC236}">
                <a16:creationId xmlns:a16="http://schemas.microsoft.com/office/drawing/2014/main" id="{87B0F23F-A931-FC47-ABB4-DF8A932B9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8674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4" name="Equation" r:id="rId5" imgW="5562600" imgH="7607300" progId="Equation.3">
                  <p:embed/>
                </p:oleObj>
              </mc:Choice>
              <mc:Fallback>
                <p:oleObj name="Equation" r:id="rId5" imgW="5562600" imgH="76073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674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25" name="Object 49">
            <a:extLst>
              <a:ext uri="{FF2B5EF4-FFF2-40B4-BE49-F238E27FC236}">
                <a16:creationId xmlns:a16="http://schemas.microsoft.com/office/drawing/2014/main" id="{3ABCCDC8-31B0-DB42-B7E7-816373CD9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4550" y="58102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5" name="Equation" r:id="rId7" imgW="7607300" imgH="10236200" progId="Equation.3">
                  <p:embed/>
                </p:oleObj>
              </mc:Choice>
              <mc:Fallback>
                <p:oleObj name="Equation" r:id="rId7" imgW="7607300" imgH="10236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58102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27" name="Object 51">
            <a:extLst>
              <a:ext uri="{FF2B5EF4-FFF2-40B4-BE49-F238E27FC236}">
                <a16:creationId xmlns:a16="http://schemas.microsoft.com/office/drawing/2014/main" id="{96658967-5032-7A40-8980-0CBC137A4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6388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6" name="Equation" r:id="rId9" imgW="7023100" imgH="5854700" progId="Equation.3">
                  <p:embed/>
                </p:oleObj>
              </mc:Choice>
              <mc:Fallback>
                <p:oleObj name="Equation" r:id="rId9" imgW="7023100" imgH="58547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28" name="Oval 52">
            <a:extLst>
              <a:ext uri="{FF2B5EF4-FFF2-40B4-BE49-F238E27FC236}">
                <a16:creationId xmlns:a16="http://schemas.microsoft.com/office/drawing/2014/main" id="{7E81B3A2-3F51-1643-87DC-ED9D100A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29" name="Oval 53">
            <a:extLst>
              <a:ext uri="{FF2B5EF4-FFF2-40B4-BE49-F238E27FC236}">
                <a16:creationId xmlns:a16="http://schemas.microsoft.com/office/drawing/2014/main" id="{D3D8482E-CC4F-7541-8471-38EA876F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431" name="Object 55">
            <a:extLst>
              <a:ext uri="{FF2B5EF4-FFF2-40B4-BE49-F238E27FC236}">
                <a16:creationId xmlns:a16="http://schemas.microsoft.com/office/drawing/2014/main" id="{F58AA87A-76F1-2643-9C16-5F0FC1D6F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290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7" name="Equation" r:id="rId11" imgW="5562600" imgH="7607300" progId="Equation.3">
                  <p:embed/>
                </p:oleObj>
              </mc:Choice>
              <mc:Fallback>
                <p:oleObj name="Equation" r:id="rId11" imgW="5562600" imgH="76073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32" name="Object 56">
            <a:extLst>
              <a:ext uri="{FF2B5EF4-FFF2-40B4-BE49-F238E27FC236}">
                <a16:creationId xmlns:a16="http://schemas.microsoft.com/office/drawing/2014/main" id="{D2F21918-7F25-F747-9488-B15A82BBC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0" y="33718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8" name="Equation" r:id="rId12" imgW="7607300" imgH="10236200" progId="Equation.3">
                  <p:embed/>
                </p:oleObj>
              </mc:Choice>
              <mc:Fallback>
                <p:oleObj name="Equation" r:id="rId12" imgW="7607300" imgH="102362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33718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33" name="Object 57">
            <a:extLst>
              <a:ext uri="{FF2B5EF4-FFF2-40B4-BE49-F238E27FC236}">
                <a16:creationId xmlns:a16="http://schemas.microsoft.com/office/drawing/2014/main" id="{DD8BFEAF-1D62-6C47-A274-26427168C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514600"/>
          <a:ext cx="2971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9" name="Equation" r:id="rId13" imgW="22237700" imgH="4978400" progId="Equation.3">
                  <p:embed/>
                </p:oleObj>
              </mc:Choice>
              <mc:Fallback>
                <p:oleObj name="Equation" r:id="rId13" imgW="22237700" imgH="4978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0"/>
                        <a:ext cx="2971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34" name="Oval 58">
            <a:extLst>
              <a:ext uri="{FF2B5EF4-FFF2-40B4-BE49-F238E27FC236}">
                <a16:creationId xmlns:a16="http://schemas.microsoft.com/office/drawing/2014/main" id="{1A1C19C0-A447-A946-A3E0-B2AEABD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36" name="Oval 60">
            <a:extLst>
              <a:ext uri="{FF2B5EF4-FFF2-40B4-BE49-F238E27FC236}">
                <a16:creationId xmlns:a16="http://schemas.microsoft.com/office/drawing/2014/main" id="{BC9D9960-3F00-AA4C-B3F1-ADD710A8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38" name="Oval 62">
            <a:extLst>
              <a:ext uri="{FF2B5EF4-FFF2-40B4-BE49-F238E27FC236}">
                <a16:creationId xmlns:a16="http://schemas.microsoft.com/office/drawing/2014/main" id="{21846BF4-86F3-7148-B5D7-CDD28F07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40" name="Line 64">
            <a:extLst>
              <a:ext uri="{FF2B5EF4-FFF2-40B4-BE49-F238E27FC236}">
                <a16:creationId xmlns:a16="http://schemas.microsoft.com/office/drawing/2014/main" id="{4010EA78-8AEE-9342-8C0D-C6C038607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06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41" name="Line 65">
            <a:extLst>
              <a:ext uri="{FF2B5EF4-FFF2-40B4-BE49-F238E27FC236}">
                <a16:creationId xmlns:a16="http://schemas.microsoft.com/office/drawing/2014/main" id="{B23E5C0B-9C51-5F48-AD7A-6F10C69C7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3606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42" name="Line 66">
            <a:extLst>
              <a:ext uri="{FF2B5EF4-FFF2-40B4-BE49-F238E27FC236}">
                <a16:creationId xmlns:a16="http://schemas.microsoft.com/office/drawing/2014/main" id="{88D7B6F6-302E-744E-9734-4B1177CBA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360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43" name="Freeform 67">
            <a:extLst>
              <a:ext uri="{FF2B5EF4-FFF2-40B4-BE49-F238E27FC236}">
                <a16:creationId xmlns:a16="http://schemas.microsoft.com/office/drawing/2014/main" id="{D61CF59C-18B4-9F41-B679-8C099EC89569}"/>
              </a:ext>
            </a:extLst>
          </p:cNvPr>
          <p:cNvSpPr>
            <a:spLocks/>
          </p:cNvSpPr>
          <p:nvPr/>
        </p:nvSpPr>
        <p:spPr bwMode="auto">
          <a:xfrm>
            <a:off x="4503738" y="3335338"/>
            <a:ext cx="1712912" cy="438150"/>
          </a:xfrm>
          <a:custGeom>
            <a:avLst/>
            <a:gdLst>
              <a:gd name="T0" fmla="*/ 0 w 1079"/>
              <a:gd name="T1" fmla="*/ 190 h 276"/>
              <a:gd name="T2" fmla="*/ 73 w 1079"/>
              <a:gd name="T3" fmla="*/ 182 h 276"/>
              <a:gd name="T4" fmla="*/ 105 w 1079"/>
              <a:gd name="T5" fmla="*/ 133 h 276"/>
              <a:gd name="T6" fmla="*/ 186 w 1079"/>
              <a:gd name="T7" fmla="*/ 60 h 276"/>
              <a:gd name="T8" fmla="*/ 275 w 1079"/>
              <a:gd name="T9" fmla="*/ 3 h 276"/>
              <a:gd name="T10" fmla="*/ 430 w 1079"/>
              <a:gd name="T11" fmla="*/ 36 h 276"/>
              <a:gd name="T12" fmla="*/ 495 w 1079"/>
              <a:gd name="T13" fmla="*/ 109 h 276"/>
              <a:gd name="T14" fmla="*/ 543 w 1079"/>
              <a:gd name="T15" fmla="*/ 174 h 276"/>
              <a:gd name="T16" fmla="*/ 592 w 1079"/>
              <a:gd name="T17" fmla="*/ 239 h 276"/>
              <a:gd name="T18" fmla="*/ 641 w 1079"/>
              <a:gd name="T19" fmla="*/ 271 h 276"/>
              <a:gd name="T20" fmla="*/ 746 w 1079"/>
              <a:gd name="T21" fmla="*/ 255 h 276"/>
              <a:gd name="T22" fmla="*/ 843 w 1079"/>
              <a:gd name="T23" fmla="*/ 149 h 276"/>
              <a:gd name="T24" fmla="*/ 908 w 1079"/>
              <a:gd name="T25" fmla="*/ 76 h 276"/>
              <a:gd name="T26" fmla="*/ 989 w 1079"/>
              <a:gd name="T27" fmla="*/ 84 h 276"/>
              <a:gd name="T28" fmla="*/ 1038 w 1079"/>
              <a:gd name="T29" fmla="*/ 101 h 276"/>
              <a:gd name="T30" fmla="*/ 1062 w 1079"/>
              <a:gd name="T31" fmla="*/ 109 h 276"/>
              <a:gd name="T32" fmla="*/ 1079 w 1079"/>
              <a:gd name="T33" fmla="*/ 12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1444" name="Object 68">
            <a:extLst>
              <a:ext uri="{FF2B5EF4-FFF2-40B4-BE49-F238E27FC236}">
                <a16:creationId xmlns:a16="http://schemas.microsoft.com/office/drawing/2014/main" id="{E0CE9E71-A666-EE42-98C6-22BFE55BA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32258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90" name="Equation" r:id="rId15" imgW="9067800" imgH="10820400" progId="Equation.3">
                  <p:embed/>
                </p:oleObj>
              </mc:Choice>
              <mc:Fallback>
                <p:oleObj name="Equation" r:id="rId15" imgW="9067800" imgH="108204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2258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45" name="Object 69">
            <a:extLst>
              <a:ext uri="{FF2B5EF4-FFF2-40B4-BE49-F238E27FC236}">
                <a16:creationId xmlns:a16="http://schemas.microsoft.com/office/drawing/2014/main" id="{3751FE8F-D8F1-F040-A56B-D7429670A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0" y="3225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91" name="Equation" r:id="rId17" imgW="10236200" imgH="10820400" progId="Equation.3">
                  <p:embed/>
                </p:oleObj>
              </mc:Choice>
              <mc:Fallback>
                <p:oleObj name="Equation" r:id="rId17" imgW="10236200" imgH="108204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2258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46" name="Object 70">
            <a:extLst>
              <a:ext uri="{FF2B5EF4-FFF2-40B4-BE49-F238E27FC236}">
                <a16:creationId xmlns:a16="http://schemas.microsoft.com/office/drawing/2014/main" id="{EA7F67AC-684A-B145-9FE8-2A51B19F0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32226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92" name="Equation" r:id="rId19" imgW="10528300" imgH="11112500" progId="Equation.3">
                  <p:embed/>
                </p:oleObj>
              </mc:Choice>
              <mc:Fallback>
                <p:oleObj name="Equation" r:id="rId19" imgW="10528300" imgH="111125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2226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49" name="Text Box 73">
            <a:extLst>
              <a:ext uri="{FF2B5EF4-FFF2-40B4-BE49-F238E27FC236}">
                <a16:creationId xmlns:a16="http://schemas.microsoft.com/office/drawing/2014/main" id="{3B210484-218F-2342-852A-882DD1D2A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010025"/>
            <a:ext cx="4122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states may be repeated</a:t>
            </a:r>
          </a:p>
        </p:txBody>
      </p:sp>
      <p:sp>
        <p:nvSpPr>
          <p:cNvPr id="101451" name="Text Box 75">
            <a:extLst>
              <a:ext uri="{FF2B5EF4-FFF2-40B4-BE49-F238E27FC236}">
                <a16:creationId xmlns:a16="http://schemas.microsoft.com/office/drawing/2014/main" id="{78956B68-DE94-7543-BC29-2FC2F66E9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general:</a:t>
            </a:r>
          </a:p>
        </p:txBody>
      </p:sp>
      <p:sp>
        <p:nvSpPr>
          <p:cNvPr id="101452" name="Text Box 76">
            <a:extLst>
              <a:ext uri="{FF2B5EF4-FFF2-40B4-BE49-F238E27FC236}">
                <a16:creationId xmlns:a16="http://schemas.microsoft.com/office/drawing/2014/main" id="{21775270-B26E-FA42-A2B0-4722A393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803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implies that there is a walk of transitions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080A891-C2BC-4646-920A-ED6CC525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2671-A3D8-6443-BF76-979FDC72569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70E07919-A5B6-B340-B344-012B18561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Accepted by DFA</a:t>
            </a: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166F21D5-7AD3-CD43-A1EC-7D825AFF1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133600"/>
            <a:ext cx="6804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 is denoted as           and contains</a:t>
            </a:r>
          </a:p>
          <a:p>
            <a:r>
              <a:rPr lang="en-US" altLang="en-US"/>
              <a:t>all the strings accepted by  </a:t>
            </a:r>
          </a:p>
        </p:txBody>
      </p:sp>
      <p:graphicFrame>
        <p:nvGraphicFramePr>
          <p:cNvPr id="55331" name="Object 35">
            <a:extLst>
              <a:ext uri="{FF2B5EF4-FFF2-40B4-BE49-F238E27FC236}">
                <a16:creationId xmlns:a16="http://schemas.microsoft.com/office/drawing/2014/main" id="{C26E956D-33D0-5049-A79A-2A7B612D6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6475" y="2108200"/>
          <a:ext cx="1143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" name="Equation" r:id="rId3" imgW="8483600" imgH="4686300" progId="Equation.3">
                  <p:embed/>
                </p:oleObj>
              </mc:Choice>
              <mc:Fallback>
                <p:oleObj name="Equation" r:id="rId3" imgW="8483600" imgH="4686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2108200"/>
                        <a:ext cx="1143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2" name="Object 36">
            <a:extLst>
              <a:ext uri="{FF2B5EF4-FFF2-40B4-BE49-F238E27FC236}">
                <a16:creationId xmlns:a16="http://schemas.microsoft.com/office/drawing/2014/main" id="{2F0F5BA9-2AE5-7C4E-901A-5B18D2F76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0075" y="27178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" name="Equation" r:id="rId5" imgW="4394200" imgH="4102100" progId="Equation.3">
                  <p:embed/>
                </p:oleObj>
              </mc:Choice>
              <mc:Fallback>
                <p:oleObj name="Equation" r:id="rId5" imgW="4394200" imgH="41021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7178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3" name="Object 37">
            <a:extLst>
              <a:ext uri="{FF2B5EF4-FFF2-40B4-BE49-F238E27FC236}">
                <a16:creationId xmlns:a16="http://schemas.microsoft.com/office/drawing/2014/main" id="{25533B4D-F896-5844-90CD-EFC9A248B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3716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" name="Equation" r:id="rId7" imgW="4394200" imgH="4102100" progId="Equation.3">
                  <p:embed/>
                </p:oleObj>
              </mc:Choice>
              <mc:Fallback>
                <p:oleObj name="Equation" r:id="rId7" imgW="4394200" imgH="4102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716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4" name="Text Box 38">
            <a:extLst>
              <a:ext uri="{FF2B5EF4-FFF2-40B4-BE49-F238E27FC236}">
                <a16:creationId xmlns:a16="http://schemas.microsoft.com/office/drawing/2014/main" id="{A5BF08CC-FAC0-114E-B236-FD0B4DDC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438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Language of DFA       :</a:t>
            </a:r>
          </a:p>
        </p:txBody>
      </p:sp>
      <p:sp>
        <p:nvSpPr>
          <p:cNvPr id="55335" name="Text Box 39">
            <a:extLst>
              <a:ext uri="{FF2B5EF4-FFF2-40B4-BE49-F238E27FC236}">
                <a16:creationId xmlns:a16="http://schemas.microsoft.com/office/drawing/2014/main" id="{B13694BA-E525-7148-81F3-43E704CF2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19600"/>
            <a:ext cx="54768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say that a language       </a:t>
            </a:r>
          </a:p>
          <a:p>
            <a:r>
              <a:rPr lang="en-US" altLang="en-US"/>
              <a:t>is accepted (or recognized) </a:t>
            </a:r>
          </a:p>
          <a:p>
            <a:r>
              <a:rPr lang="en-US" altLang="en-US"/>
              <a:t>by DFA          if </a:t>
            </a:r>
          </a:p>
        </p:txBody>
      </p:sp>
      <p:graphicFrame>
        <p:nvGraphicFramePr>
          <p:cNvPr id="55336" name="Object 40">
            <a:extLst>
              <a:ext uri="{FF2B5EF4-FFF2-40B4-BE49-F238E27FC236}">
                <a16:creationId xmlns:a16="http://schemas.microsoft.com/office/drawing/2014/main" id="{136F993B-AFDA-564A-BDDF-8777CC025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6388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0" name="Equation" r:id="rId8" imgW="4394200" imgH="4102100" progId="Equation.3">
                  <p:embed/>
                </p:oleObj>
              </mc:Choice>
              <mc:Fallback>
                <p:oleObj name="Equation" r:id="rId8" imgW="4394200" imgH="41021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388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7" name="Object 41">
            <a:extLst>
              <a:ext uri="{FF2B5EF4-FFF2-40B4-BE49-F238E27FC236}">
                <a16:creationId xmlns:a16="http://schemas.microsoft.com/office/drawing/2014/main" id="{2644D429-F2EC-3747-A884-7D5AA659F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343400"/>
          <a:ext cx="577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1" name="Equation" r:id="rId9" imgW="3797300" imgH="4102100" progId="Equation.3">
                  <p:embed/>
                </p:oleObj>
              </mc:Choice>
              <mc:Fallback>
                <p:oleObj name="Equation" r:id="rId9" imgW="3797300" imgH="41021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43400"/>
                        <a:ext cx="577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8" name="Object 42">
            <a:extLst>
              <a:ext uri="{FF2B5EF4-FFF2-40B4-BE49-F238E27FC236}">
                <a16:creationId xmlns:a16="http://schemas.microsoft.com/office/drawing/2014/main" id="{4767CBED-6CE7-EA43-A841-DDDD95F55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638800"/>
          <a:ext cx="23463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2" name="Equation" r:id="rId11" imgW="15214600" imgH="4686300" progId="Equation.3">
                  <p:embed/>
                </p:oleObj>
              </mc:Choice>
              <mc:Fallback>
                <p:oleObj name="Equation" r:id="rId11" imgW="15214600" imgH="46863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38800"/>
                        <a:ext cx="23463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9F2642C-4CED-1B42-8FDB-C4F0C248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B70E-55B7-D845-ACE4-9F2C6959540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498A111-250D-6346-ABAD-2A42F552D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8839200" cy="54864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For a DFA</a:t>
            </a:r>
          </a:p>
          <a:p>
            <a:endParaRPr lang="en-US" altLang="en-US"/>
          </a:p>
          <a:p>
            <a:r>
              <a:rPr lang="en-US" altLang="en-US"/>
              <a:t>Language accepted by       :</a:t>
            </a:r>
          </a:p>
          <a:p>
            <a:endParaRPr lang="en-US" altLang="en-US"/>
          </a:p>
          <a:p>
            <a:r>
              <a:rPr lang="en-US" altLang="en-US"/>
              <a:t> </a:t>
            </a:r>
          </a:p>
          <a:p>
            <a:endParaRPr lang="en-US" altLang="en-US"/>
          </a:p>
        </p:txBody>
      </p:sp>
      <p:graphicFrame>
        <p:nvGraphicFramePr>
          <p:cNvPr id="153604" name="Object 4">
            <a:extLst>
              <a:ext uri="{FF2B5EF4-FFF2-40B4-BE49-F238E27FC236}">
                <a16:creationId xmlns:a16="http://schemas.microsoft.com/office/drawing/2014/main" id="{2E3E523B-5466-5340-BC02-E8AAF8FC7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914400"/>
          <a:ext cx="495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7" name="Equation" r:id="rId3" imgW="89522300" imgH="13462000" progId="Equation.3">
                  <p:embed/>
                </p:oleObj>
              </mc:Choice>
              <mc:Fallback>
                <p:oleObj name="Equation" r:id="rId3" imgW="89522300" imgH="134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14400"/>
                        <a:ext cx="4953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>
            <a:extLst>
              <a:ext uri="{FF2B5EF4-FFF2-40B4-BE49-F238E27FC236}">
                <a16:creationId xmlns:a16="http://schemas.microsoft.com/office/drawing/2014/main" id="{735D57C4-5615-EA4E-A125-D8198DCC6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133600"/>
          <a:ext cx="762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8" name="Equation" r:id="rId5" imgW="12585700" imgH="9067800" progId="Equation.3">
                  <p:embed/>
                </p:oleObj>
              </mc:Choice>
              <mc:Fallback>
                <p:oleObj name="Equation" r:id="rId5" imgW="12585700" imgH="906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762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>
            <a:extLst>
              <a:ext uri="{FF2B5EF4-FFF2-40B4-BE49-F238E27FC236}">
                <a16:creationId xmlns:a16="http://schemas.microsoft.com/office/drawing/2014/main" id="{CB32D32E-4B61-9942-8E1C-3C6F14D46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124200"/>
          <a:ext cx="7543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9" name="Equation" r:id="rId7" imgW="46520100" imgH="5562600" progId="Equation.3">
                  <p:embed/>
                </p:oleObj>
              </mc:Choice>
              <mc:Fallback>
                <p:oleObj name="Equation" r:id="rId7" imgW="46520100" imgH="556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75438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Oval 7">
            <a:extLst>
              <a:ext uri="{FF2B5EF4-FFF2-40B4-BE49-F238E27FC236}">
                <a16:creationId xmlns:a16="http://schemas.microsoft.com/office/drawing/2014/main" id="{9389E5D8-D801-3A4A-AB9D-83B34223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8" name="Oval 8">
            <a:extLst>
              <a:ext uri="{FF2B5EF4-FFF2-40B4-BE49-F238E27FC236}">
                <a16:creationId xmlns:a16="http://schemas.microsoft.com/office/drawing/2014/main" id="{169B74C6-AEB6-B248-97FA-D1908FECF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Freeform 9">
            <a:extLst>
              <a:ext uri="{FF2B5EF4-FFF2-40B4-BE49-F238E27FC236}">
                <a16:creationId xmlns:a16="http://schemas.microsoft.com/office/drawing/2014/main" id="{10D8DF08-7474-8B45-9447-1CA29174B6F1}"/>
              </a:ext>
            </a:extLst>
          </p:cNvPr>
          <p:cNvSpPr>
            <a:spLocks/>
          </p:cNvSpPr>
          <p:nvPr/>
        </p:nvSpPr>
        <p:spPr bwMode="auto">
          <a:xfrm>
            <a:off x="1752600" y="4953000"/>
            <a:ext cx="4867275" cy="606425"/>
          </a:xfrm>
          <a:custGeom>
            <a:avLst/>
            <a:gdLst>
              <a:gd name="T0" fmla="*/ 0 w 2328"/>
              <a:gd name="T1" fmla="*/ 203 h 382"/>
              <a:gd name="T2" fmla="*/ 65 w 2328"/>
              <a:gd name="T3" fmla="*/ 73 h 382"/>
              <a:gd name="T4" fmla="*/ 357 w 2328"/>
              <a:gd name="T5" fmla="*/ 0 h 382"/>
              <a:gd name="T6" fmla="*/ 438 w 2328"/>
              <a:gd name="T7" fmla="*/ 8 h 382"/>
              <a:gd name="T8" fmla="*/ 544 w 2328"/>
              <a:gd name="T9" fmla="*/ 98 h 382"/>
              <a:gd name="T10" fmla="*/ 657 w 2328"/>
              <a:gd name="T11" fmla="*/ 211 h 382"/>
              <a:gd name="T12" fmla="*/ 836 w 2328"/>
              <a:gd name="T13" fmla="*/ 341 h 382"/>
              <a:gd name="T14" fmla="*/ 860 w 2328"/>
              <a:gd name="T15" fmla="*/ 365 h 382"/>
              <a:gd name="T16" fmla="*/ 909 w 2328"/>
              <a:gd name="T17" fmla="*/ 382 h 382"/>
              <a:gd name="T18" fmla="*/ 1047 w 2328"/>
              <a:gd name="T19" fmla="*/ 373 h 382"/>
              <a:gd name="T20" fmla="*/ 1112 w 2328"/>
              <a:gd name="T21" fmla="*/ 317 h 382"/>
              <a:gd name="T22" fmla="*/ 1258 w 2328"/>
              <a:gd name="T23" fmla="*/ 203 h 382"/>
              <a:gd name="T24" fmla="*/ 1306 w 2328"/>
              <a:gd name="T25" fmla="*/ 179 h 382"/>
              <a:gd name="T26" fmla="*/ 1631 w 2328"/>
              <a:gd name="T27" fmla="*/ 98 h 382"/>
              <a:gd name="T28" fmla="*/ 1769 w 2328"/>
              <a:gd name="T29" fmla="*/ 106 h 382"/>
              <a:gd name="T30" fmla="*/ 1817 w 2328"/>
              <a:gd name="T31" fmla="*/ 146 h 382"/>
              <a:gd name="T32" fmla="*/ 1890 w 2328"/>
              <a:gd name="T33" fmla="*/ 187 h 382"/>
              <a:gd name="T34" fmla="*/ 1955 w 2328"/>
              <a:gd name="T35" fmla="*/ 235 h 382"/>
              <a:gd name="T36" fmla="*/ 2044 w 2328"/>
              <a:gd name="T37" fmla="*/ 284 h 382"/>
              <a:gd name="T38" fmla="*/ 2191 w 2328"/>
              <a:gd name="T39" fmla="*/ 276 h 382"/>
              <a:gd name="T40" fmla="*/ 2247 w 2328"/>
              <a:gd name="T41" fmla="*/ 26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610" name="Object 10">
            <a:extLst>
              <a:ext uri="{FF2B5EF4-FFF2-40B4-BE49-F238E27FC236}">
                <a16:creationId xmlns:a16="http://schemas.microsoft.com/office/drawing/2014/main" id="{8E6F1AAD-A2AF-6F48-BC9B-78F6F5455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2225" y="50038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0" name="Equation" r:id="rId9" imgW="8775700" imgH="11112500" progId="Equation.3">
                  <p:embed/>
                </p:oleObj>
              </mc:Choice>
              <mc:Fallback>
                <p:oleObj name="Equation" r:id="rId9" imgW="8775700" imgH="11112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5003800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1" name="Object 11">
            <a:extLst>
              <a:ext uri="{FF2B5EF4-FFF2-40B4-BE49-F238E27FC236}">
                <a16:creationId xmlns:a16="http://schemas.microsoft.com/office/drawing/2014/main" id="{F50BDE4A-0B4A-BD46-9F24-FAFA8B541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25" y="50228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1" name="Equation" r:id="rId11" imgW="7607300" imgH="10236200" progId="Equation.3">
                  <p:embed/>
                </p:oleObj>
              </mc:Choice>
              <mc:Fallback>
                <p:oleObj name="Equation" r:id="rId11" imgW="7607300" imgH="10236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50228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>
            <a:extLst>
              <a:ext uri="{FF2B5EF4-FFF2-40B4-BE49-F238E27FC236}">
                <a16:creationId xmlns:a16="http://schemas.microsoft.com/office/drawing/2014/main" id="{76DFC31F-5029-234C-9620-4599AB463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6675" y="48514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2" name="Equation" r:id="rId13" imgW="7023100" imgH="5854700" progId="Equation.3">
                  <p:embed/>
                </p:oleObj>
              </mc:Choice>
              <mc:Fallback>
                <p:oleObj name="Equation" r:id="rId13" imgW="7023100" imgH="5854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48514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3" name="Oval 13">
            <a:extLst>
              <a:ext uri="{FF2B5EF4-FFF2-40B4-BE49-F238E27FC236}">
                <a16:creationId xmlns:a16="http://schemas.microsoft.com/office/drawing/2014/main" id="{B27D7DB5-8667-AF44-8D71-D7163E1B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841375" cy="835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14" name="Object 14">
            <a:extLst>
              <a:ext uri="{FF2B5EF4-FFF2-40B4-BE49-F238E27FC236}">
                <a16:creationId xmlns:a16="http://schemas.microsoft.com/office/drawing/2014/main" id="{319BA36E-C165-264A-A9C2-834AABD1A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0292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3" name="Equation" r:id="rId15" imgW="23406100" imgH="10236200" progId="Equation.3">
                  <p:embed/>
                </p:oleObj>
              </mc:Choice>
              <mc:Fallback>
                <p:oleObj name="Equation" r:id="rId15" imgW="23406100" imgH="10236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E50A6A7-039E-7A4B-AB61-D9D0703A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51A9D5F-73AE-DB42-B79E-D484EBA8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004637-5681-3942-9BFA-94320CE2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1F71-4DAF-FB42-B6AC-81FA1F26B2A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4266563-3D1C-8642-8F06-B1E1DCA6D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Language rejected by      :</a:t>
            </a:r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A1531146-E41F-3544-B524-E6D7A7ABA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81200"/>
          <a:ext cx="7239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Equation" r:id="rId3" imgW="46520100" imgH="5854700" progId="Equation.3">
                  <p:embed/>
                </p:oleObj>
              </mc:Choice>
              <mc:Fallback>
                <p:oleObj name="Equation" r:id="rId3" imgW="46520100" imgH="5854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7239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F9EADDD8-4CF6-8E48-BD03-F97D250FF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838200"/>
          <a:ext cx="533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0" name="Equation" r:id="rId5" imgW="9652000" imgH="8775700" progId="Equation.3">
                  <p:embed/>
                </p:oleObj>
              </mc:Choice>
              <mc:Fallback>
                <p:oleObj name="Equation" r:id="rId5" imgW="9652000" imgH="8775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838200"/>
                        <a:ext cx="533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Oval 10">
            <a:extLst>
              <a:ext uri="{FF2B5EF4-FFF2-40B4-BE49-F238E27FC236}">
                <a16:creationId xmlns:a16="http://schemas.microsoft.com/office/drawing/2014/main" id="{3DCDA075-74AC-5E42-99B5-585AD220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Oval 11">
            <a:extLst>
              <a:ext uri="{FF2B5EF4-FFF2-40B4-BE49-F238E27FC236}">
                <a16:creationId xmlns:a16="http://schemas.microsoft.com/office/drawing/2014/main" id="{4CD4CEAF-B8A4-0D4E-B037-A8D3DBBB3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Freeform 12">
            <a:extLst>
              <a:ext uri="{FF2B5EF4-FFF2-40B4-BE49-F238E27FC236}">
                <a16:creationId xmlns:a16="http://schemas.microsoft.com/office/drawing/2014/main" id="{35A40DDD-81BB-554D-AB16-CCFE331897AA}"/>
              </a:ext>
            </a:extLst>
          </p:cNvPr>
          <p:cNvSpPr>
            <a:spLocks/>
          </p:cNvSpPr>
          <p:nvPr/>
        </p:nvSpPr>
        <p:spPr bwMode="auto">
          <a:xfrm>
            <a:off x="1381125" y="3911600"/>
            <a:ext cx="4953000" cy="606425"/>
          </a:xfrm>
          <a:custGeom>
            <a:avLst/>
            <a:gdLst>
              <a:gd name="T0" fmla="*/ 0 w 2328"/>
              <a:gd name="T1" fmla="*/ 203 h 382"/>
              <a:gd name="T2" fmla="*/ 65 w 2328"/>
              <a:gd name="T3" fmla="*/ 73 h 382"/>
              <a:gd name="T4" fmla="*/ 357 w 2328"/>
              <a:gd name="T5" fmla="*/ 0 h 382"/>
              <a:gd name="T6" fmla="*/ 438 w 2328"/>
              <a:gd name="T7" fmla="*/ 8 h 382"/>
              <a:gd name="T8" fmla="*/ 544 w 2328"/>
              <a:gd name="T9" fmla="*/ 98 h 382"/>
              <a:gd name="T10" fmla="*/ 657 w 2328"/>
              <a:gd name="T11" fmla="*/ 211 h 382"/>
              <a:gd name="T12" fmla="*/ 836 w 2328"/>
              <a:gd name="T13" fmla="*/ 341 h 382"/>
              <a:gd name="T14" fmla="*/ 860 w 2328"/>
              <a:gd name="T15" fmla="*/ 365 h 382"/>
              <a:gd name="T16" fmla="*/ 909 w 2328"/>
              <a:gd name="T17" fmla="*/ 382 h 382"/>
              <a:gd name="T18" fmla="*/ 1047 w 2328"/>
              <a:gd name="T19" fmla="*/ 373 h 382"/>
              <a:gd name="T20" fmla="*/ 1112 w 2328"/>
              <a:gd name="T21" fmla="*/ 317 h 382"/>
              <a:gd name="T22" fmla="*/ 1258 w 2328"/>
              <a:gd name="T23" fmla="*/ 203 h 382"/>
              <a:gd name="T24" fmla="*/ 1306 w 2328"/>
              <a:gd name="T25" fmla="*/ 179 h 382"/>
              <a:gd name="T26" fmla="*/ 1631 w 2328"/>
              <a:gd name="T27" fmla="*/ 98 h 382"/>
              <a:gd name="T28" fmla="*/ 1769 w 2328"/>
              <a:gd name="T29" fmla="*/ 106 h 382"/>
              <a:gd name="T30" fmla="*/ 1817 w 2328"/>
              <a:gd name="T31" fmla="*/ 146 h 382"/>
              <a:gd name="T32" fmla="*/ 1890 w 2328"/>
              <a:gd name="T33" fmla="*/ 187 h 382"/>
              <a:gd name="T34" fmla="*/ 1955 w 2328"/>
              <a:gd name="T35" fmla="*/ 235 h 382"/>
              <a:gd name="T36" fmla="*/ 2044 w 2328"/>
              <a:gd name="T37" fmla="*/ 284 h 382"/>
              <a:gd name="T38" fmla="*/ 2191 w 2328"/>
              <a:gd name="T39" fmla="*/ 276 h 382"/>
              <a:gd name="T40" fmla="*/ 2247 w 2328"/>
              <a:gd name="T41" fmla="*/ 26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405" name="Object 13">
            <a:extLst>
              <a:ext uri="{FF2B5EF4-FFF2-40B4-BE49-F238E27FC236}">
                <a16:creationId xmlns:a16="http://schemas.microsoft.com/office/drawing/2014/main" id="{5B285FA1-42AB-0543-9380-A1BEFF56F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39624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1" name="Equation" r:id="rId7" imgW="8775700" imgH="11112500" progId="Equation.3">
                  <p:embed/>
                </p:oleObj>
              </mc:Choice>
              <mc:Fallback>
                <p:oleObj name="Equation" r:id="rId7" imgW="8775700" imgH="11112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962400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>
            <a:extLst>
              <a:ext uri="{FF2B5EF4-FFF2-40B4-BE49-F238E27FC236}">
                <a16:creationId xmlns:a16="http://schemas.microsoft.com/office/drawing/2014/main" id="{5B557BE4-91B2-1A41-9073-D2A0CD59F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0150" y="39814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2" name="Equation" r:id="rId9" imgW="7607300" imgH="10236200" progId="Equation.3">
                  <p:embed/>
                </p:oleObj>
              </mc:Choice>
              <mc:Fallback>
                <p:oleObj name="Equation" r:id="rId9" imgW="7607300" imgH="10236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9814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>
            <a:extLst>
              <a:ext uri="{FF2B5EF4-FFF2-40B4-BE49-F238E27FC236}">
                <a16:creationId xmlns:a16="http://schemas.microsoft.com/office/drawing/2014/main" id="{EE7A7FE0-18CC-A746-9C43-35AB8DB85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100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3" name="Equation" r:id="rId11" imgW="7023100" imgH="5854700" progId="Equation.3">
                  <p:embed/>
                </p:oleObj>
              </mc:Choice>
              <mc:Fallback>
                <p:oleObj name="Equation" r:id="rId11" imgW="7023100" imgH="5854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>
            <a:extLst>
              <a:ext uri="{FF2B5EF4-FFF2-40B4-BE49-F238E27FC236}">
                <a16:creationId xmlns:a16="http://schemas.microsoft.com/office/drawing/2014/main" id="{AF88BB95-84F7-C846-A9F8-72F92568A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8525" y="39878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4" name="Equation" r:id="rId13" imgW="23406100" imgH="10236200" progId="Equation.3">
                  <p:embed/>
                </p:oleObj>
              </mc:Choice>
              <mc:Fallback>
                <p:oleObj name="Equation" r:id="rId13" imgW="23406100" imgH="10236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39878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DB72B071-18C5-E349-828F-1006A11A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94987EA6-69C7-A346-A6F6-825352F1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19DAF52-2700-664E-9726-DFC1C80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41CB-D623-C04F-8B46-402A81C9F43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51556" name="Oval 4">
            <a:extLst>
              <a:ext uri="{FF2B5EF4-FFF2-40B4-BE49-F238E27FC236}">
                <a16:creationId xmlns:a16="http://schemas.microsoft.com/office/drawing/2014/main" id="{9BF339BC-D22E-D347-85F7-E2E3590D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1557" name="Object 5">
            <a:extLst>
              <a:ext uri="{FF2B5EF4-FFF2-40B4-BE49-F238E27FC236}">
                <a16:creationId xmlns:a16="http://schemas.microsoft.com/office/drawing/2014/main" id="{4CD26792-F891-6F43-A8BC-A68A6050F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28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Rectangle 7">
            <a:extLst>
              <a:ext uri="{FF2B5EF4-FFF2-40B4-BE49-F238E27FC236}">
                <a16:creationId xmlns:a16="http://schemas.microsoft.com/office/drawing/2014/main" id="{D880769B-E6AB-D84D-9B91-8666705D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902030302020204" pitchFamily="66" charset="0"/>
              </a:defRPr>
            </a:lvl1pPr>
            <a:lvl2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902030302020204" pitchFamily="66" charset="0"/>
              </a:defRPr>
            </a:lvl2pPr>
            <a:lvl3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902030302020204" pitchFamily="66" charset="0"/>
              </a:defRPr>
            </a:lvl3pPr>
            <a:lvl4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902030302020204" pitchFamily="66" charset="0"/>
              </a:defRPr>
            </a:lvl4pPr>
            <a:lvl5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9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9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9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9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en-US"/>
              <a:t>More DFA Examples</a:t>
            </a:r>
          </a:p>
        </p:txBody>
      </p:sp>
      <p:sp>
        <p:nvSpPr>
          <p:cNvPr id="151560" name="Line 8">
            <a:extLst>
              <a:ext uri="{FF2B5EF4-FFF2-40B4-BE49-F238E27FC236}">
                <a16:creationId xmlns:a16="http://schemas.microsoft.com/office/drawing/2014/main" id="{48023D34-F220-2947-AFCB-49F435E60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1" name="Freeform 9">
            <a:extLst>
              <a:ext uri="{FF2B5EF4-FFF2-40B4-BE49-F238E27FC236}">
                <a16:creationId xmlns:a16="http://schemas.microsoft.com/office/drawing/2014/main" id="{BF003428-5AF0-1B4F-A9A1-C77858F9C3CD}"/>
              </a:ext>
            </a:extLst>
          </p:cNvPr>
          <p:cNvSpPr>
            <a:spLocks/>
          </p:cNvSpPr>
          <p:nvPr/>
        </p:nvSpPr>
        <p:spPr bwMode="auto">
          <a:xfrm>
            <a:off x="6172200" y="2286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1562" name="Object 10">
            <a:extLst>
              <a:ext uri="{FF2B5EF4-FFF2-40B4-BE49-F238E27FC236}">
                <a16:creationId xmlns:a16="http://schemas.microsoft.com/office/drawing/2014/main" id="{122CFD83-00B4-4D4E-8958-C09FE4459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8288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29" name="Equation" r:id="rId5" imgW="15506700" imgH="10236200" progId="Equation.3">
                  <p:embed/>
                </p:oleObj>
              </mc:Choice>
              <mc:Fallback>
                <p:oleObj name="Equation" r:id="rId5" imgW="15506700" imgH="1023620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8288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3" name="Oval 11">
            <a:extLst>
              <a:ext uri="{FF2B5EF4-FFF2-40B4-BE49-F238E27FC236}">
                <a16:creationId xmlns:a16="http://schemas.microsoft.com/office/drawing/2014/main" id="{244CB493-69A1-EF4B-9F2B-9C2E781F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1564" name="Object 12">
            <a:extLst>
              <a:ext uri="{FF2B5EF4-FFF2-40B4-BE49-F238E27FC236}">
                <a16:creationId xmlns:a16="http://schemas.microsoft.com/office/drawing/2014/main" id="{0A48A68C-FF67-3B42-ADA3-6639F8621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0" name="Equation" r:id="rId7" imgW="2628900" imgH="4978400" progId="Equation.3">
                  <p:embed/>
                </p:oleObj>
              </mc:Choice>
              <mc:Fallback>
                <p:oleObj name="Equation" r:id="rId7" imgW="26289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5" name="Object 13">
            <a:extLst>
              <a:ext uri="{FF2B5EF4-FFF2-40B4-BE49-F238E27FC236}">
                <a16:creationId xmlns:a16="http://schemas.microsoft.com/office/drawing/2014/main" id="{D8CBD75F-8E97-8645-91D4-F9C860B4B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914400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1" name="Equation" r:id="rId9" imgW="15506700" imgH="4978400" progId="Equation.3">
                  <p:embed/>
                </p:oleObj>
              </mc:Choice>
              <mc:Fallback>
                <p:oleObj name="Equation" r:id="rId9" imgW="15506700" imgH="4978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6" name="Object 14">
            <a:extLst>
              <a:ext uri="{FF2B5EF4-FFF2-40B4-BE49-F238E27FC236}">
                <a16:creationId xmlns:a16="http://schemas.microsoft.com/office/drawing/2014/main" id="{2B19C0EC-FE3D-F84A-8CA6-09AC2A6D5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800600"/>
          <a:ext cx="2108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2" name="Equation" r:id="rId11" imgW="16383000" imgH="5270500" progId="Equation.3">
                  <p:embed/>
                </p:oleObj>
              </mc:Choice>
              <mc:Fallback>
                <p:oleObj name="Equation" r:id="rId11" imgW="16383000" imgH="527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2108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7" name="Oval 15">
            <a:extLst>
              <a:ext uri="{FF2B5EF4-FFF2-40B4-BE49-F238E27FC236}">
                <a16:creationId xmlns:a16="http://schemas.microsoft.com/office/drawing/2014/main" id="{FE301AB1-A148-714D-9A65-E7CD4DB4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1568" name="Object 16">
            <a:extLst>
              <a:ext uri="{FF2B5EF4-FFF2-40B4-BE49-F238E27FC236}">
                <a16:creationId xmlns:a16="http://schemas.microsoft.com/office/drawing/2014/main" id="{96D04010-2A2E-254F-B182-80B647138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3" name="Equation" r:id="rId13" imgW="9652000" imgH="10820400" progId="Equation.3">
                  <p:embed/>
                </p:oleObj>
              </mc:Choice>
              <mc:Fallback>
                <p:oleObj name="Equation" r:id="rId13" imgW="96520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Line 17">
            <a:extLst>
              <a:ext uri="{FF2B5EF4-FFF2-40B4-BE49-F238E27FC236}">
                <a16:creationId xmlns:a16="http://schemas.microsoft.com/office/drawing/2014/main" id="{096DF4EC-0074-7D43-9835-FAD14AE75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0" name="Freeform 18">
            <a:extLst>
              <a:ext uri="{FF2B5EF4-FFF2-40B4-BE49-F238E27FC236}">
                <a16:creationId xmlns:a16="http://schemas.microsoft.com/office/drawing/2014/main" id="{2D7AB56C-6014-B24C-8820-5718F425B693}"/>
              </a:ext>
            </a:extLst>
          </p:cNvPr>
          <p:cNvSpPr>
            <a:spLocks/>
          </p:cNvSpPr>
          <p:nvPr/>
        </p:nvSpPr>
        <p:spPr bwMode="auto">
          <a:xfrm>
            <a:off x="1828800" y="25908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1571" name="Object 19">
            <a:extLst>
              <a:ext uri="{FF2B5EF4-FFF2-40B4-BE49-F238E27FC236}">
                <a16:creationId xmlns:a16="http://schemas.microsoft.com/office/drawing/2014/main" id="{5C6CB771-C700-8F41-BD13-9ED056139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057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4" name="Equation" r:id="rId14" imgW="15506700" imgH="10236200" progId="Equation.3">
                  <p:embed/>
                </p:oleObj>
              </mc:Choice>
              <mc:Fallback>
                <p:oleObj name="Equation" r:id="rId14" imgW="15506700" imgH="102362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21">
            <a:extLst>
              <a:ext uri="{FF2B5EF4-FFF2-40B4-BE49-F238E27FC236}">
                <a16:creationId xmlns:a16="http://schemas.microsoft.com/office/drawing/2014/main" id="{7A0240DF-6A09-4848-902D-C56A9DC5D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2144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5" name="Equation" r:id="rId15" imgW="16675100" imgH="5270500" progId="Equation.3">
                  <p:embed/>
                </p:oleObj>
              </mc:Choice>
              <mc:Fallback>
                <p:oleObj name="Equation" r:id="rId15" imgW="16675100" imgH="5270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1447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4" name="Text Box 22">
            <a:extLst>
              <a:ext uri="{FF2B5EF4-FFF2-40B4-BE49-F238E27FC236}">
                <a16:creationId xmlns:a16="http://schemas.microsoft.com/office/drawing/2014/main" id="{4894900E-37AF-BE4D-B7E2-28607B10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588000"/>
            <a:ext cx="310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Empty language</a:t>
            </a:r>
          </a:p>
        </p:txBody>
      </p:sp>
      <p:sp>
        <p:nvSpPr>
          <p:cNvPr id="151575" name="Text Box 23">
            <a:extLst>
              <a:ext uri="{FF2B5EF4-FFF2-40B4-BE49-F238E27FC236}">
                <a16:creationId xmlns:a16="http://schemas.microsoft.com/office/drawing/2014/main" id="{905EA168-91E7-954D-A96F-DB4ADAEF5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588000"/>
            <a:ext cx="215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All strings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8FFA2B50-9D22-2349-AFB4-7312B4D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3869-47E2-AA49-A1E5-333CF538E9B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CE7058A-9702-644B-9153-F245D373E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Configuration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E359E9B-8372-554E-A5AF-F119E0585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6869" name="Oval 5">
            <a:extLst>
              <a:ext uri="{FF2B5EF4-FFF2-40B4-BE49-F238E27FC236}">
                <a16:creationId xmlns:a16="http://schemas.microsoft.com/office/drawing/2014/main" id="{7E38DE98-A4A6-BA46-AE77-63F541BD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4879975"/>
            <a:ext cx="530225" cy="53022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6">
            <a:extLst>
              <a:ext uri="{FF2B5EF4-FFF2-40B4-BE49-F238E27FC236}">
                <a16:creationId xmlns:a16="http://schemas.microsoft.com/office/drawing/2014/main" id="{860AD2EE-CD13-E048-B4BB-C3793DCB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7">
            <a:extLst>
              <a:ext uri="{FF2B5EF4-FFF2-40B4-BE49-F238E27FC236}">
                <a16:creationId xmlns:a16="http://schemas.microsoft.com/office/drawing/2014/main" id="{9CECAD9F-C8CA-8C49-8B71-F125F4B96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8">
            <a:extLst>
              <a:ext uri="{FF2B5EF4-FFF2-40B4-BE49-F238E27FC236}">
                <a16:creationId xmlns:a16="http://schemas.microsoft.com/office/drawing/2014/main" id="{556750AB-C97D-D746-83F5-C1BC4AF8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Oval 9">
            <a:extLst>
              <a:ext uri="{FF2B5EF4-FFF2-40B4-BE49-F238E27FC236}">
                <a16:creationId xmlns:a16="http://schemas.microsoft.com/office/drawing/2014/main" id="{A4336769-4845-EE47-98E3-3F1262F6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56E655AB-0DBE-B248-B10B-8E157A112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09D2F8DF-DF55-6C46-A904-647C5E699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27713877-50C1-1C47-9046-B508FE036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FE9DA4AA-9B13-5345-888F-876E6A503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Oval 15">
            <a:extLst>
              <a:ext uri="{FF2B5EF4-FFF2-40B4-BE49-F238E27FC236}">
                <a16:creationId xmlns:a16="http://schemas.microsoft.com/office/drawing/2014/main" id="{4EEA1BE2-99BA-194B-832D-5A8866562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80" name="Object 16">
            <a:extLst>
              <a:ext uri="{FF2B5EF4-FFF2-40B4-BE49-F238E27FC236}">
                <a16:creationId xmlns:a16="http://schemas.microsoft.com/office/drawing/2014/main" id="{171676F4-66EB-3A4A-B97D-1A0D29A7F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6" name="Equation" r:id="rId3" imgW="7899400" imgH="10820400" progId="Equation.3">
                  <p:embed/>
                </p:oleObj>
              </mc:Choice>
              <mc:Fallback>
                <p:oleObj name="Equation" r:id="rId3" imgW="7899400" imgH="10820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>
            <a:extLst>
              <a:ext uri="{FF2B5EF4-FFF2-40B4-BE49-F238E27FC236}">
                <a16:creationId xmlns:a16="http://schemas.microsoft.com/office/drawing/2014/main" id="{29AE1071-FDBB-B248-AE73-B168B076F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7" name="Equation" r:id="rId5" imgW="9067800" imgH="10820400" progId="Equation.3">
                  <p:embed/>
                </p:oleObj>
              </mc:Choice>
              <mc:Fallback>
                <p:oleObj name="Equation" r:id="rId5" imgW="9067800" imgH="10820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>
            <a:extLst>
              <a:ext uri="{FF2B5EF4-FFF2-40B4-BE49-F238E27FC236}">
                <a16:creationId xmlns:a16="http://schemas.microsoft.com/office/drawing/2014/main" id="{DFC64D03-68CD-4042-BEF3-1C19BD47C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8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>
            <a:extLst>
              <a:ext uri="{FF2B5EF4-FFF2-40B4-BE49-F238E27FC236}">
                <a16:creationId xmlns:a16="http://schemas.microsoft.com/office/drawing/2014/main" id="{6BC50516-CA29-0541-9E65-B0131EE1C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9" name="Equation" r:id="rId9" imgW="9652000" imgH="10820400" progId="Equation.3">
                  <p:embed/>
                </p:oleObj>
              </mc:Choice>
              <mc:Fallback>
                <p:oleObj name="Equation" r:id="rId9" imgW="9652000" imgH="10820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Line 20">
            <a:extLst>
              <a:ext uri="{FF2B5EF4-FFF2-40B4-BE49-F238E27FC236}">
                <a16:creationId xmlns:a16="http://schemas.microsoft.com/office/drawing/2014/main" id="{610523E7-717B-B047-A6B3-A13E0B4A1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85" name="Object 21">
            <a:extLst>
              <a:ext uri="{FF2B5EF4-FFF2-40B4-BE49-F238E27FC236}">
                <a16:creationId xmlns:a16="http://schemas.microsoft.com/office/drawing/2014/main" id="{A5DC0447-9E2B-E149-8BCA-AC15CC1ED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0" name="Equation" r:id="rId11" imgW="6146800" imgH="6438900" progId="Equation.3">
                  <p:embed/>
                </p:oleObj>
              </mc:Choice>
              <mc:Fallback>
                <p:oleObj name="Equation" r:id="rId11" imgW="6146800" imgH="6438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>
            <a:extLst>
              <a:ext uri="{FF2B5EF4-FFF2-40B4-BE49-F238E27FC236}">
                <a16:creationId xmlns:a16="http://schemas.microsoft.com/office/drawing/2014/main" id="{C63EDF85-82A3-C84D-A37B-5F9435112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1" name="Equation" r:id="rId13" imgW="6438900" imgH="8775700" progId="Equation.3">
                  <p:embed/>
                </p:oleObj>
              </mc:Choice>
              <mc:Fallback>
                <p:oleObj name="Equation" r:id="rId13" imgW="6438900" imgH="8775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>
            <a:extLst>
              <a:ext uri="{FF2B5EF4-FFF2-40B4-BE49-F238E27FC236}">
                <a16:creationId xmlns:a16="http://schemas.microsoft.com/office/drawing/2014/main" id="{56CE3798-F5FA-4041-BAFB-8D11F51B6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2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>
            <a:extLst>
              <a:ext uri="{FF2B5EF4-FFF2-40B4-BE49-F238E27FC236}">
                <a16:creationId xmlns:a16="http://schemas.microsoft.com/office/drawing/2014/main" id="{A839977A-5F9A-544D-ABD2-3EC8935D3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3" name="Equation" r:id="rId16" imgW="6146800" imgH="6438900" progId="Equation.3">
                  <p:embed/>
                </p:oleObj>
              </mc:Choice>
              <mc:Fallback>
                <p:oleObj name="Equation" r:id="rId16" imgW="6146800" imgH="6438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5" name="Oval 31">
            <a:extLst>
              <a:ext uri="{FF2B5EF4-FFF2-40B4-BE49-F238E27FC236}">
                <a16:creationId xmlns:a16="http://schemas.microsoft.com/office/drawing/2014/main" id="{A0B8E57E-8938-5146-BB2F-1757FF76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96" name="Object 32">
            <a:extLst>
              <a:ext uri="{FF2B5EF4-FFF2-40B4-BE49-F238E27FC236}">
                <a16:creationId xmlns:a16="http://schemas.microsoft.com/office/drawing/2014/main" id="{5F1DC9E7-C1CB-8746-B18A-713A4DF38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4" name="Equation" r:id="rId17" imgW="9359900" imgH="10820400" progId="Equation.3">
                  <p:embed/>
                </p:oleObj>
              </mc:Choice>
              <mc:Fallback>
                <p:oleObj name="Equation" r:id="rId17" imgW="9359900" imgH="10820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33">
            <a:extLst>
              <a:ext uri="{FF2B5EF4-FFF2-40B4-BE49-F238E27FC236}">
                <a16:creationId xmlns:a16="http://schemas.microsoft.com/office/drawing/2014/main" id="{AB1D2576-1DBF-0042-8BE0-B86DB52B8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5" name="Equation" r:id="rId19" imgW="6146800" imgH="6438900" progId="Equation.3">
                  <p:embed/>
                </p:oleObj>
              </mc:Choice>
              <mc:Fallback>
                <p:oleObj name="Equation" r:id="rId19" imgW="6146800" imgH="6438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4">
            <a:extLst>
              <a:ext uri="{FF2B5EF4-FFF2-40B4-BE49-F238E27FC236}">
                <a16:creationId xmlns:a16="http://schemas.microsoft.com/office/drawing/2014/main" id="{64633381-4979-F54A-8358-F02B744DD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6" name="Equation" r:id="rId20" imgW="6146800" imgH="6438900" progId="Equation.3">
                  <p:embed/>
                </p:oleObj>
              </mc:Choice>
              <mc:Fallback>
                <p:oleObj name="Equation" r:id="rId20" imgW="6146800" imgH="6438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Object 35">
            <a:extLst>
              <a:ext uri="{FF2B5EF4-FFF2-40B4-BE49-F238E27FC236}">
                <a16:creationId xmlns:a16="http://schemas.microsoft.com/office/drawing/2014/main" id="{1E2AADF3-61A8-544C-A7B5-D03AF6BF3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7" name="Equation" r:id="rId21" imgW="6438900" imgH="8775700" progId="Equation.3">
                  <p:embed/>
                </p:oleObj>
              </mc:Choice>
              <mc:Fallback>
                <p:oleObj name="Equation" r:id="rId21" imgW="6438900" imgH="87757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36">
            <a:extLst>
              <a:ext uri="{FF2B5EF4-FFF2-40B4-BE49-F238E27FC236}">
                <a16:creationId xmlns:a16="http://schemas.microsoft.com/office/drawing/2014/main" id="{39F83C1B-03B4-5B46-B9C5-580A9E44F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8" name="Equation" r:id="rId22" imgW="6438900" imgH="8775700" progId="Equation.3">
                  <p:embed/>
                </p:oleObj>
              </mc:Choice>
              <mc:Fallback>
                <p:oleObj name="Equation" r:id="rId22" imgW="6438900" imgH="8775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Freeform 37">
            <a:extLst>
              <a:ext uri="{FF2B5EF4-FFF2-40B4-BE49-F238E27FC236}">
                <a16:creationId xmlns:a16="http://schemas.microsoft.com/office/drawing/2014/main" id="{B16C5785-F375-DA42-B6EE-ECA9A7291DB9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902" name="Object 38">
            <a:extLst>
              <a:ext uri="{FF2B5EF4-FFF2-40B4-BE49-F238E27FC236}">
                <a16:creationId xmlns:a16="http://schemas.microsoft.com/office/drawing/2014/main" id="{4B44870A-9548-304C-B2C8-A3E684DE5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9" name="Equation" r:id="rId23" imgW="15506700" imgH="10236200" progId="Equation.3">
                  <p:embed/>
                </p:oleObj>
              </mc:Choice>
              <mc:Fallback>
                <p:oleObj name="Equation" r:id="rId23" imgW="15506700" imgH="10236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Line 39">
            <a:extLst>
              <a:ext uri="{FF2B5EF4-FFF2-40B4-BE49-F238E27FC236}">
                <a16:creationId xmlns:a16="http://schemas.microsoft.com/office/drawing/2014/main" id="{84F43D06-96BA-F545-9D0D-192E9AE08E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Freeform 40">
            <a:extLst>
              <a:ext uri="{FF2B5EF4-FFF2-40B4-BE49-F238E27FC236}">
                <a16:creationId xmlns:a16="http://schemas.microsoft.com/office/drawing/2014/main" id="{A8C49FEF-6B70-5440-96B2-46A9D5170DC6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Freeform 41">
            <a:extLst>
              <a:ext uri="{FF2B5EF4-FFF2-40B4-BE49-F238E27FC236}">
                <a16:creationId xmlns:a16="http://schemas.microsoft.com/office/drawing/2014/main" id="{F55FCF3B-C1EA-784E-8068-DE1DA8722E0A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Freeform 42">
            <a:extLst>
              <a:ext uri="{FF2B5EF4-FFF2-40B4-BE49-F238E27FC236}">
                <a16:creationId xmlns:a16="http://schemas.microsoft.com/office/drawing/2014/main" id="{FC6089AC-F9E6-9445-95EA-112CED64B45A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2C98D072-208A-5E4B-BB20-5ABAAC63C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Text Box 46">
            <a:extLst>
              <a:ext uri="{FF2B5EF4-FFF2-40B4-BE49-F238E27FC236}">
                <a16:creationId xmlns:a16="http://schemas.microsoft.com/office/drawing/2014/main" id="{7178F7C5-8797-F44B-B204-C89F90B71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 String</a:t>
            </a:r>
          </a:p>
        </p:txBody>
      </p:sp>
      <p:sp>
        <p:nvSpPr>
          <p:cNvPr id="36911" name="Line 47">
            <a:extLst>
              <a:ext uri="{FF2B5EF4-FFF2-40B4-BE49-F238E27FC236}">
                <a16:creationId xmlns:a16="http://schemas.microsoft.com/office/drawing/2014/main" id="{D40E89DB-69B4-2740-BA8F-7BF0EC717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Line 48">
            <a:extLst>
              <a:ext uri="{FF2B5EF4-FFF2-40B4-BE49-F238E27FC236}">
                <a16:creationId xmlns:a16="http://schemas.microsoft.com/office/drawing/2014/main" id="{4BCEC67D-3A90-8F45-B3B9-3DF90F117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Line 49">
            <a:extLst>
              <a:ext uri="{FF2B5EF4-FFF2-40B4-BE49-F238E27FC236}">
                <a16:creationId xmlns:a16="http://schemas.microsoft.com/office/drawing/2014/main" id="{25AA9E28-702C-204D-8624-DE4DF5E55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Line 50">
            <a:extLst>
              <a:ext uri="{FF2B5EF4-FFF2-40B4-BE49-F238E27FC236}">
                <a16:creationId xmlns:a16="http://schemas.microsoft.com/office/drawing/2014/main" id="{DEE189DC-20B9-8048-9005-10B518A12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916" name="Object 52">
            <a:extLst>
              <a:ext uri="{FF2B5EF4-FFF2-40B4-BE49-F238E27FC236}">
                <a16:creationId xmlns:a16="http://schemas.microsoft.com/office/drawing/2014/main" id="{DAF52511-98BB-364D-B6F4-9CF0963A2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0" name="Equation" r:id="rId25" imgW="6146800" imgH="6438900" progId="Equation.3">
                  <p:embed/>
                </p:oleObj>
              </mc:Choice>
              <mc:Fallback>
                <p:oleObj name="Equation" r:id="rId25" imgW="6146800" imgH="64389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7" name="Object 53">
            <a:extLst>
              <a:ext uri="{FF2B5EF4-FFF2-40B4-BE49-F238E27FC236}">
                <a16:creationId xmlns:a16="http://schemas.microsoft.com/office/drawing/2014/main" id="{3539A7F7-640E-B247-AAFE-E8378EA6D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1" name="Equation" r:id="rId26" imgW="6438900" imgH="8775700" progId="Equation.3">
                  <p:embed/>
                </p:oleObj>
              </mc:Choice>
              <mc:Fallback>
                <p:oleObj name="Equation" r:id="rId26" imgW="6438900" imgH="87757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8" name="Object 54">
            <a:extLst>
              <a:ext uri="{FF2B5EF4-FFF2-40B4-BE49-F238E27FC236}">
                <a16:creationId xmlns:a16="http://schemas.microsoft.com/office/drawing/2014/main" id="{00211243-FDA2-4D4D-BC4E-276AA7D86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2" name="Equation" r:id="rId27" imgW="6438900" imgH="8775700" progId="Equation.3">
                  <p:embed/>
                </p:oleObj>
              </mc:Choice>
              <mc:Fallback>
                <p:oleObj name="Equation" r:id="rId27" imgW="6438900" imgH="87757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9" name="Object 55">
            <a:extLst>
              <a:ext uri="{FF2B5EF4-FFF2-40B4-BE49-F238E27FC236}">
                <a16:creationId xmlns:a16="http://schemas.microsoft.com/office/drawing/2014/main" id="{1E829E88-311C-3A4F-8991-9D1FA7DAF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3" name="Equation" r:id="rId28" imgW="6146800" imgH="6438900" progId="Equation.3">
                  <p:embed/>
                </p:oleObj>
              </mc:Choice>
              <mc:Fallback>
                <p:oleObj name="Equation" r:id="rId28" imgW="6146800" imgH="6438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0" name="Line 56">
            <a:extLst>
              <a:ext uri="{FF2B5EF4-FFF2-40B4-BE49-F238E27FC236}">
                <a16:creationId xmlns:a16="http://schemas.microsoft.com/office/drawing/2014/main" id="{D444714A-519F-C342-905B-56675B2F7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60">
            <a:extLst>
              <a:ext uri="{FF2B5EF4-FFF2-40B4-BE49-F238E27FC236}">
                <a16:creationId xmlns:a16="http://schemas.microsoft.com/office/drawing/2014/main" id="{6D0C6AB9-7FE9-364D-8BD1-FBD19CBC0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27" name="Group 63">
            <a:extLst>
              <a:ext uri="{FF2B5EF4-FFF2-40B4-BE49-F238E27FC236}">
                <a16:creationId xmlns:a16="http://schemas.microsoft.com/office/drawing/2014/main" id="{0ED6552B-A229-5A48-A844-F37EEF4168F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900113" cy="609600"/>
            <a:chOff x="4224" y="1824"/>
            <a:chExt cx="567" cy="384"/>
          </a:xfrm>
        </p:grpSpPr>
        <p:graphicFrame>
          <p:nvGraphicFramePr>
            <p:cNvPr id="36928" name="Object 64">
              <a:extLst>
                <a:ext uri="{FF2B5EF4-FFF2-40B4-BE49-F238E27FC236}">
                  <a16:creationId xmlns:a16="http://schemas.microsoft.com/office/drawing/2014/main" id="{56B0E790-A58E-5345-A841-7FE3590AD9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4" name="Equation" r:id="rId29" imgW="15506700" imgH="10236200" progId="Equation.3">
                    <p:embed/>
                  </p:oleObj>
                </mc:Choice>
                <mc:Fallback>
                  <p:oleObj name="Equation" r:id="rId29" imgW="15506700" imgH="102362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9" name="Line 65">
              <a:extLst>
                <a:ext uri="{FF2B5EF4-FFF2-40B4-BE49-F238E27FC236}">
                  <a16:creationId xmlns:a16="http://schemas.microsoft.com/office/drawing/2014/main" id="{27C1F934-1D9B-0F41-9CF9-33DDF31C8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6932" name="Object 68">
            <a:extLst>
              <a:ext uri="{FF2B5EF4-FFF2-40B4-BE49-F238E27FC236}">
                <a16:creationId xmlns:a16="http://schemas.microsoft.com/office/drawing/2014/main" id="{618C14C8-4838-6F46-917E-0DFB0AA49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5" name="Equation" r:id="rId30" imgW="9652000" imgH="10820400" progId="Equation.3">
                  <p:embed/>
                </p:oleObj>
              </mc:Choice>
              <mc:Fallback>
                <p:oleObj name="Equation" r:id="rId30" imgW="9652000" imgH="10820400" progId="Equation.3">
                  <p:embed/>
                  <p:pic>
                    <p:nvPicPr>
                      <p:cNvPr id="0" name="Object 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33" name="Text Box 69">
            <a:extLst>
              <a:ext uri="{FF2B5EF4-FFF2-40B4-BE49-F238E27FC236}">
                <a16:creationId xmlns:a16="http://schemas.microsoft.com/office/drawing/2014/main" id="{F48A674F-6A39-E24C-8457-0059CF257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7404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 state</a:t>
            </a:r>
          </a:p>
        </p:txBody>
      </p:sp>
      <p:sp>
        <p:nvSpPr>
          <p:cNvPr id="36934" name="Text Box 70">
            <a:extLst>
              <a:ext uri="{FF2B5EF4-FFF2-40B4-BE49-F238E27FC236}">
                <a16:creationId xmlns:a16="http://schemas.microsoft.com/office/drawing/2014/main" id="{2469E3FE-828A-0044-9A0C-783951D4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144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Input Tape</a:t>
            </a:r>
          </a:p>
        </p:txBody>
      </p:sp>
      <p:sp>
        <p:nvSpPr>
          <p:cNvPr id="36935" name="Text Box 71">
            <a:extLst>
              <a:ext uri="{FF2B5EF4-FFF2-40B4-BE49-F238E27FC236}">
                <a16:creationId xmlns:a16="http://schemas.microsoft.com/office/drawing/2014/main" id="{C5F0865F-1BEE-184E-A83B-7B6D97DD6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40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CD036C89-29CC-B04D-A0EC-994F104D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2E3BE5EF-6019-4B40-910C-578CF0F0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7FFE84A-0D49-2443-8DAF-4D314D8C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F862-D25A-CC42-B4B5-36E6A62476F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54626" name="Oval 2">
            <a:extLst>
              <a:ext uri="{FF2B5EF4-FFF2-40B4-BE49-F238E27FC236}">
                <a16:creationId xmlns:a16="http://schemas.microsoft.com/office/drawing/2014/main" id="{E9A877D2-5DDC-6D44-871D-C0AED3A6A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27" name="Object 3">
            <a:extLst>
              <a:ext uri="{FF2B5EF4-FFF2-40B4-BE49-F238E27FC236}">
                <a16:creationId xmlns:a16="http://schemas.microsoft.com/office/drawing/2014/main" id="{C6602958-C392-1743-8C2E-176C36A17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39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Line 5">
            <a:extLst>
              <a:ext uri="{FF2B5EF4-FFF2-40B4-BE49-F238E27FC236}">
                <a16:creationId xmlns:a16="http://schemas.microsoft.com/office/drawing/2014/main" id="{B3500CD3-4C9A-8148-87C0-15B8995AF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0" name="Freeform 6">
            <a:extLst>
              <a:ext uri="{FF2B5EF4-FFF2-40B4-BE49-F238E27FC236}">
                <a16:creationId xmlns:a16="http://schemas.microsoft.com/office/drawing/2014/main" id="{CF82DF76-2724-AD4E-9371-6621B0E94135}"/>
              </a:ext>
            </a:extLst>
          </p:cNvPr>
          <p:cNvSpPr>
            <a:spLocks/>
          </p:cNvSpPr>
          <p:nvPr/>
        </p:nvSpPr>
        <p:spPr bwMode="auto">
          <a:xfrm>
            <a:off x="4648200" y="25908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31" name="Object 7">
            <a:extLst>
              <a:ext uri="{FF2B5EF4-FFF2-40B4-BE49-F238E27FC236}">
                <a16:creationId xmlns:a16="http://schemas.microsoft.com/office/drawing/2014/main" id="{501C72F5-7756-3441-8064-C957F6C5B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057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0" name="Equation" r:id="rId5" imgW="15506700" imgH="10236200" progId="Equation.3">
                  <p:embed/>
                </p:oleObj>
              </mc:Choice>
              <mc:Fallback>
                <p:oleObj name="Equation" r:id="rId5" imgW="15506700" imgH="102362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Oval 8">
            <a:extLst>
              <a:ext uri="{FF2B5EF4-FFF2-40B4-BE49-F238E27FC236}">
                <a16:creationId xmlns:a16="http://schemas.microsoft.com/office/drawing/2014/main" id="{FFBFA78C-59A4-4547-9809-8250F1DF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29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33" name="Object 9">
            <a:extLst>
              <a:ext uri="{FF2B5EF4-FFF2-40B4-BE49-F238E27FC236}">
                <a16:creationId xmlns:a16="http://schemas.microsoft.com/office/drawing/2014/main" id="{192C9B22-C354-AA47-A382-C0B2DBCF0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30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1" name="Equation" r:id="rId7" imgW="2628900" imgH="4978400" progId="Equation.3">
                  <p:embed/>
                </p:oleObj>
              </mc:Choice>
              <mc:Fallback>
                <p:oleObj name="Equation" r:id="rId7" imgW="2628900" imgH="4978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>
            <a:extLst>
              <a:ext uri="{FF2B5EF4-FFF2-40B4-BE49-F238E27FC236}">
                <a16:creationId xmlns:a16="http://schemas.microsoft.com/office/drawing/2014/main" id="{1F765F61-AD6F-1040-B122-F354BB954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914400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2" name="Equation" r:id="rId9" imgW="15506700" imgH="4978400" progId="Equation.3">
                  <p:embed/>
                </p:oleObj>
              </mc:Choice>
              <mc:Fallback>
                <p:oleObj name="Equation" r:id="rId9" imgW="15506700" imgH="497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6" name="Oval 12">
            <a:extLst>
              <a:ext uri="{FF2B5EF4-FFF2-40B4-BE49-F238E27FC236}">
                <a16:creationId xmlns:a16="http://schemas.microsoft.com/office/drawing/2014/main" id="{0A568726-7B65-4948-9B26-5870B155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37" name="Object 13">
            <a:extLst>
              <a:ext uri="{FF2B5EF4-FFF2-40B4-BE49-F238E27FC236}">
                <a16:creationId xmlns:a16="http://schemas.microsoft.com/office/drawing/2014/main" id="{060CE278-F792-184E-9A67-B6B367502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3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Line 14">
            <a:extLst>
              <a:ext uri="{FF2B5EF4-FFF2-40B4-BE49-F238E27FC236}">
                <a16:creationId xmlns:a16="http://schemas.microsoft.com/office/drawing/2014/main" id="{561097F9-F358-8B49-B017-1EAD5AC7E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4640" name="Object 16">
            <a:extLst>
              <a:ext uri="{FF2B5EF4-FFF2-40B4-BE49-F238E27FC236}">
                <a16:creationId xmlns:a16="http://schemas.microsoft.com/office/drawing/2014/main" id="{14432969-82EB-2343-B76D-E8AAE3BAA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581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4" name="Equation" r:id="rId12" imgW="15506700" imgH="10236200" progId="Equation.3">
                  <p:embed/>
                </p:oleObj>
              </mc:Choice>
              <mc:Fallback>
                <p:oleObj name="Equation" r:id="rId12" imgW="15506700" imgH="102362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1" name="Object 17">
            <a:extLst>
              <a:ext uri="{FF2B5EF4-FFF2-40B4-BE49-F238E27FC236}">
                <a16:creationId xmlns:a16="http://schemas.microsoft.com/office/drawing/2014/main" id="{FF5DAD8E-AF37-0342-AE65-6137519EA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800600"/>
          <a:ext cx="23320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5" name="Equation" r:id="rId13" imgW="18135600" imgH="4978400" progId="Equation.3">
                  <p:embed/>
                </p:oleObj>
              </mc:Choice>
              <mc:Fallback>
                <p:oleObj name="Equation" r:id="rId13" imgW="18135600" imgH="497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23320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2" name="Text Box 18">
            <a:extLst>
              <a:ext uri="{FF2B5EF4-FFF2-40B4-BE49-F238E27FC236}">
                <a16:creationId xmlns:a16="http://schemas.microsoft.com/office/drawing/2014/main" id="{1061B6BD-2189-6843-A0EA-899C906B4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562600"/>
            <a:ext cx="5748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Language of the empty string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55E65C48-0C27-264E-990D-4A3AC585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112D0BD-1BDE-0D49-B14D-D6E2963B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5FB0C5BF-9C4D-7A4E-974D-47E86A9F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EAD3-8CFA-3842-8B78-F3DEA340F07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9CCFFB7-EF03-2C4E-A023-D9B521BBC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1DB7E7D3-5B8A-CA49-BCCB-F69823956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1085850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5" name="Equation" r:id="rId3" imgW="27203400" imgH="12877800" progId="Equation.3">
                  <p:embed/>
                </p:oleObj>
              </mc:Choice>
              <mc:Fallback>
                <p:oleObj name="Equation" r:id="rId3" imgW="27203400" imgH="128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085850"/>
                        <a:ext cx="1181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>
            <a:extLst>
              <a:ext uri="{FF2B5EF4-FFF2-40B4-BE49-F238E27FC236}">
                <a16:creationId xmlns:a16="http://schemas.microsoft.com/office/drawing/2014/main" id="{549B87AC-EB19-AB48-A2DC-ADAE751A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592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= { all strings with prefix       }</a:t>
            </a:r>
          </a:p>
        </p:txBody>
      </p:sp>
      <p:graphicFrame>
        <p:nvGraphicFramePr>
          <p:cNvPr id="66566" name="Object 6">
            <a:extLst>
              <a:ext uri="{FF2B5EF4-FFF2-40B4-BE49-F238E27FC236}">
                <a16:creationId xmlns:a16="http://schemas.microsoft.com/office/drawing/2014/main" id="{4423C6D9-7E72-D54C-BBFD-A01722886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143000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6" name="Equation" r:id="rId5" imgW="12585700" imgH="9944100" progId="Equation.3">
                  <p:embed/>
                </p:oleObj>
              </mc:Choice>
              <mc:Fallback>
                <p:oleObj name="Equation" r:id="rId5" imgW="125857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43000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Oval 7">
            <a:extLst>
              <a:ext uri="{FF2B5EF4-FFF2-40B4-BE49-F238E27FC236}">
                <a16:creationId xmlns:a16="http://schemas.microsoft.com/office/drawing/2014/main" id="{6F97600A-5B25-E349-B9DD-6CF2C720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>
            <a:extLst>
              <a:ext uri="{FF2B5EF4-FFF2-40B4-BE49-F238E27FC236}">
                <a16:creationId xmlns:a16="http://schemas.microsoft.com/office/drawing/2014/main" id="{4FD32119-8AB8-BB4A-B065-2E7ACDD7C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>
            <a:extLst>
              <a:ext uri="{FF2B5EF4-FFF2-40B4-BE49-F238E27FC236}">
                <a16:creationId xmlns:a16="http://schemas.microsoft.com/office/drawing/2014/main" id="{27ED5A88-2D73-8C4C-89EC-9F0ADBDF1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3F9931FF-E20C-3E49-9186-E15FB9783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>
            <a:extLst>
              <a:ext uri="{FF2B5EF4-FFF2-40B4-BE49-F238E27FC236}">
                <a16:creationId xmlns:a16="http://schemas.microsoft.com/office/drawing/2014/main" id="{4D2FB6B6-5CA9-1B45-BB6E-AE75976EC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09F87500-B71F-E744-B9DF-3839C6FD7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6EB1653A-5C68-5446-A0ED-9610C15C5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Freeform 15">
            <a:extLst>
              <a:ext uri="{FF2B5EF4-FFF2-40B4-BE49-F238E27FC236}">
                <a16:creationId xmlns:a16="http://schemas.microsoft.com/office/drawing/2014/main" id="{309678E0-ECF6-CB40-889C-9460E116C1B3}"/>
              </a:ext>
            </a:extLst>
          </p:cNvPr>
          <p:cNvSpPr>
            <a:spLocks/>
          </p:cNvSpPr>
          <p:nvPr/>
        </p:nvSpPr>
        <p:spPr bwMode="auto">
          <a:xfrm>
            <a:off x="7315200" y="23622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77" name="Object 17">
            <a:extLst>
              <a:ext uri="{FF2B5EF4-FFF2-40B4-BE49-F238E27FC236}">
                <a16:creationId xmlns:a16="http://schemas.microsoft.com/office/drawing/2014/main" id="{C4DDF576-F972-BC48-AFAC-656A188A7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7" name="Equation" r:id="rId7" imgW="6146800" imgH="6438900" progId="Equation.3">
                  <p:embed/>
                </p:oleObj>
              </mc:Choice>
              <mc:Fallback>
                <p:oleObj name="Equation" r:id="rId7" imgW="6146800" imgH="64389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>
            <a:extLst>
              <a:ext uri="{FF2B5EF4-FFF2-40B4-BE49-F238E27FC236}">
                <a16:creationId xmlns:a16="http://schemas.microsoft.com/office/drawing/2014/main" id="{B002F73A-1FE3-F047-A92B-5BFF4509DE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58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8" name="Equation" r:id="rId9" imgW="6438900" imgH="8775700" progId="Equation.3">
                  <p:embed/>
                </p:oleObj>
              </mc:Choice>
              <mc:Fallback>
                <p:oleObj name="Equation" r:id="rId9" imgW="6438900" imgH="87757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>
            <a:extLst>
              <a:ext uri="{FF2B5EF4-FFF2-40B4-BE49-F238E27FC236}">
                <a16:creationId xmlns:a16="http://schemas.microsoft.com/office/drawing/2014/main" id="{0A95F1C3-B06B-2C4C-AC93-3DD718C1B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905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9" name="Equation" r:id="rId11" imgW="15506700" imgH="10236200" progId="Equation.3">
                  <p:embed/>
                </p:oleObj>
              </mc:Choice>
              <mc:Fallback>
                <p:oleObj name="Equation" r:id="rId11" imgW="15506700" imgH="102362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05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>
            <a:extLst>
              <a:ext uri="{FF2B5EF4-FFF2-40B4-BE49-F238E27FC236}">
                <a16:creationId xmlns:a16="http://schemas.microsoft.com/office/drawing/2014/main" id="{7A264257-6B05-8F43-85E2-669F421B8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0" name="Equation" r:id="rId13" imgW="9652000" imgH="10820400" progId="Equation.3">
                  <p:embed/>
                </p:oleObj>
              </mc:Choice>
              <mc:Fallback>
                <p:oleObj name="Equation" r:id="rId13" imgW="9652000" imgH="108204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>
            <a:extLst>
              <a:ext uri="{FF2B5EF4-FFF2-40B4-BE49-F238E27FC236}">
                <a16:creationId xmlns:a16="http://schemas.microsoft.com/office/drawing/2014/main" id="{D71AE56C-A63C-9540-9DE9-DC8CFF3B5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3657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1" name="Equation" r:id="rId15" imgW="7899400" imgH="10820400" progId="Equation.3">
                  <p:embed/>
                </p:oleObj>
              </mc:Choice>
              <mc:Fallback>
                <p:oleObj name="Equation" r:id="rId15" imgW="7899400" imgH="108204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57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>
            <a:extLst>
              <a:ext uri="{FF2B5EF4-FFF2-40B4-BE49-F238E27FC236}">
                <a16:creationId xmlns:a16="http://schemas.microsoft.com/office/drawing/2014/main" id="{85C3FF6A-C9B2-A049-B325-24B10521A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0" y="3657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2" name="Equation" r:id="rId17" imgW="9067800" imgH="10820400" progId="Equation.3">
                  <p:embed/>
                </p:oleObj>
              </mc:Choice>
              <mc:Fallback>
                <p:oleObj name="Equation" r:id="rId17" imgW="9067800" imgH="108204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3657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>
            <a:extLst>
              <a:ext uri="{FF2B5EF4-FFF2-40B4-BE49-F238E27FC236}">
                <a16:creationId xmlns:a16="http://schemas.microsoft.com/office/drawing/2014/main" id="{1567A1A5-0B3F-C54F-A236-D9405180C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419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</p:txBody>
      </p:sp>
      <p:sp>
        <p:nvSpPr>
          <p:cNvPr id="66584" name="Oval 24">
            <a:extLst>
              <a:ext uri="{FF2B5EF4-FFF2-40B4-BE49-F238E27FC236}">
                <a16:creationId xmlns:a16="http://schemas.microsoft.com/office/drawing/2014/main" id="{67801638-8186-C049-9C10-60F1D0A2F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5">
            <a:extLst>
              <a:ext uri="{FF2B5EF4-FFF2-40B4-BE49-F238E27FC236}">
                <a16:creationId xmlns:a16="http://schemas.microsoft.com/office/drawing/2014/main" id="{8EC27D4B-0EC6-0C43-8302-1A2EC1DF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Freeform 27">
            <a:extLst>
              <a:ext uri="{FF2B5EF4-FFF2-40B4-BE49-F238E27FC236}">
                <a16:creationId xmlns:a16="http://schemas.microsoft.com/office/drawing/2014/main" id="{24835C14-038C-7C45-8F1E-1A92E3828C4A}"/>
              </a:ext>
            </a:extLst>
          </p:cNvPr>
          <p:cNvSpPr>
            <a:spLocks/>
          </p:cNvSpPr>
          <p:nvPr/>
        </p:nvSpPr>
        <p:spPr bwMode="auto">
          <a:xfrm>
            <a:off x="5181600" y="5384800"/>
            <a:ext cx="838200" cy="812800"/>
          </a:xfrm>
          <a:custGeom>
            <a:avLst/>
            <a:gdLst>
              <a:gd name="T0" fmla="*/ 0 w 528"/>
              <a:gd name="T1" fmla="*/ 160 h 512"/>
              <a:gd name="T2" fmla="*/ 336 w 528"/>
              <a:gd name="T3" fmla="*/ 16 h 512"/>
              <a:gd name="T4" fmla="*/ 528 w 528"/>
              <a:gd name="T5" fmla="*/ 256 h 512"/>
              <a:gd name="T6" fmla="*/ 336 w 528"/>
              <a:gd name="T7" fmla="*/ 496 h 512"/>
              <a:gd name="T8" fmla="*/ 0 w 528"/>
              <a:gd name="T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88" name="Object 28">
            <a:extLst>
              <a:ext uri="{FF2B5EF4-FFF2-40B4-BE49-F238E27FC236}">
                <a16:creationId xmlns:a16="http://schemas.microsoft.com/office/drawing/2014/main" id="{9ED8579A-B5DD-A841-B998-A5AB54B77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5562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3" name="Equation" r:id="rId19" imgW="15506700" imgH="10236200" progId="Equation.3">
                  <p:embed/>
                </p:oleObj>
              </mc:Choice>
              <mc:Fallback>
                <p:oleObj name="Equation" r:id="rId19" imgW="15506700" imgH="102362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30">
            <a:extLst>
              <a:ext uri="{FF2B5EF4-FFF2-40B4-BE49-F238E27FC236}">
                <a16:creationId xmlns:a16="http://schemas.microsoft.com/office/drawing/2014/main" id="{CF94E717-7145-554F-8C39-BD112CDD5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91" name="Object 31">
            <a:extLst>
              <a:ext uri="{FF2B5EF4-FFF2-40B4-BE49-F238E27FC236}">
                <a16:creationId xmlns:a16="http://schemas.microsoft.com/office/drawing/2014/main" id="{89FA4744-8CB8-954D-A734-B4E43A040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2800" y="5562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4" name="Equation" r:id="rId20" imgW="9067800" imgH="10820400" progId="Equation.3">
                  <p:embed/>
                </p:oleObj>
              </mc:Choice>
              <mc:Fallback>
                <p:oleObj name="Equation" r:id="rId20" imgW="9067800" imgH="108204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562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2">
            <a:extLst>
              <a:ext uri="{FF2B5EF4-FFF2-40B4-BE49-F238E27FC236}">
                <a16:creationId xmlns:a16="http://schemas.microsoft.com/office/drawing/2014/main" id="{537FC116-6F18-9643-A7ED-7677856C2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5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>
            <a:extLst>
              <a:ext uri="{FF2B5EF4-FFF2-40B4-BE49-F238E27FC236}">
                <a16:creationId xmlns:a16="http://schemas.microsoft.com/office/drawing/2014/main" id="{8AB5BE20-0E5F-204C-9315-EDFA7310B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572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6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4" name="Object 34">
            <a:extLst>
              <a:ext uri="{FF2B5EF4-FFF2-40B4-BE49-F238E27FC236}">
                <a16:creationId xmlns:a16="http://schemas.microsoft.com/office/drawing/2014/main" id="{EF194370-5E9C-AE47-991B-31F7E9A88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0"/>
          <a:ext cx="2209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7" name="Equation" r:id="rId24" imgW="15506700" imgH="4978400" progId="Equation.3">
                  <p:embed/>
                </p:oleObj>
              </mc:Choice>
              <mc:Fallback>
                <p:oleObj name="Equation" r:id="rId24" imgW="15506700" imgH="4978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0"/>
                        <a:ext cx="2209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1CD117A0-672C-714B-AB2C-D2A2F3DB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21BAF516-E73E-6D46-A3DD-690928CF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7F706A88-2BC6-8148-A986-A83DE729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0351-06AE-7441-A046-A11ADB47E7D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7F14267-F2A9-9C42-965E-F53A42868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3082CF35-CB12-C64B-AD92-826AD34C9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1" name="Equation" r:id="rId3" imgW="21069300" imgH="10236200" progId="Equation.3">
                  <p:embed/>
                </p:oleObj>
              </mc:Choice>
              <mc:Fallback>
                <p:oleObj name="Equation" r:id="rId3" imgW="210693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5">
            <a:extLst>
              <a:ext uri="{FF2B5EF4-FFF2-40B4-BE49-F238E27FC236}">
                <a16:creationId xmlns:a16="http://schemas.microsoft.com/office/drawing/2014/main" id="{8A2BB6FF-8411-134E-8059-AD0974FD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59991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=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{ all binary strings containing</a:t>
            </a:r>
          </a:p>
          <a:p>
            <a:r>
              <a:rPr lang="en-US" altLang="en-US">
                <a:solidFill>
                  <a:schemeClr val="tx1"/>
                </a:solidFill>
              </a:rPr>
              <a:t>     substring          }</a:t>
            </a:r>
          </a:p>
        </p:txBody>
      </p:sp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C05ACDCE-3B66-7A48-BBD1-3A3393A3B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752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2" name="Equation" r:id="rId5" imgW="16090900" imgH="8483600" progId="Equation.3">
                  <p:embed/>
                </p:oleObj>
              </mc:Choice>
              <mc:Fallback>
                <p:oleObj name="Equation" r:id="rId5" imgW="16090900" imgH="848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Oval 7">
            <a:extLst>
              <a:ext uri="{FF2B5EF4-FFF2-40B4-BE49-F238E27FC236}">
                <a16:creationId xmlns:a16="http://schemas.microsoft.com/office/drawing/2014/main" id="{D427861E-31FA-2849-92E4-DFBFE3E5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Freeform 9">
            <a:extLst>
              <a:ext uri="{FF2B5EF4-FFF2-40B4-BE49-F238E27FC236}">
                <a16:creationId xmlns:a16="http://schemas.microsoft.com/office/drawing/2014/main" id="{7A6217B3-EE66-7E44-AE7C-675EA4D9E7C6}"/>
              </a:ext>
            </a:extLst>
          </p:cNvPr>
          <p:cNvSpPr>
            <a:spLocks/>
          </p:cNvSpPr>
          <p:nvPr/>
        </p:nvSpPr>
        <p:spPr bwMode="auto">
          <a:xfrm>
            <a:off x="73914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Oval 10">
            <a:extLst>
              <a:ext uri="{FF2B5EF4-FFF2-40B4-BE49-F238E27FC236}">
                <a16:creationId xmlns:a16="http://schemas.microsoft.com/office/drawing/2014/main" id="{134A2929-C568-2B45-864D-514B1F7B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>
            <a:extLst>
              <a:ext uri="{FF2B5EF4-FFF2-40B4-BE49-F238E27FC236}">
                <a16:creationId xmlns:a16="http://schemas.microsoft.com/office/drawing/2014/main" id="{00CEE454-BEA9-604D-A7CB-5A273BD9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12">
            <a:extLst>
              <a:ext uri="{FF2B5EF4-FFF2-40B4-BE49-F238E27FC236}">
                <a16:creationId xmlns:a16="http://schemas.microsoft.com/office/drawing/2014/main" id="{80FE9DAC-75F1-6047-B647-01DCD669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7" name="Object 13">
            <a:extLst>
              <a:ext uri="{FF2B5EF4-FFF2-40B4-BE49-F238E27FC236}">
                <a16:creationId xmlns:a16="http://schemas.microsoft.com/office/drawing/2014/main" id="{26F989F5-A46C-8949-A265-27AFE9C08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006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3" name="Equation" r:id="rId7" imgW="6438900" imgH="7899400" progId="Equation.3">
                  <p:embed/>
                </p:oleObj>
              </mc:Choice>
              <mc:Fallback>
                <p:oleObj name="Equation" r:id="rId7" imgW="6438900" imgH="7899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>
            <a:extLst>
              <a:ext uri="{FF2B5EF4-FFF2-40B4-BE49-F238E27FC236}">
                <a16:creationId xmlns:a16="http://schemas.microsoft.com/office/drawing/2014/main" id="{A18B408E-D83F-0B4D-B136-7013E017E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4" name="Equation" r:id="rId9" imgW="6438900" imgH="8483600" progId="Equation.3">
                  <p:embed/>
                </p:oleObj>
              </mc:Choice>
              <mc:Fallback>
                <p:oleObj name="Equation" r:id="rId9" imgW="6438900" imgH="84836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>
            <a:extLst>
              <a:ext uri="{FF2B5EF4-FFF2-40B4-BE49-F238E27FC236}">
                <a16:creationId xmlns:a16="http://schemas.microsoft.com/office/drawing/2014/main" id="{3E2EEE91-0051-564A-91C1-0657B4E9B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5" name="Equation" r:id="rId11" imgW="12001500" imgH="8483600" progId="Equation.3">
                  <p:embed/>
                </p:oleObj>
              </mc:Choice>
              <mc:Fallback>
                <p:oleObj name="Equation" r:id="rId11" imgW="12001500" imgH="84836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>
            <a:extLst>
              <a:ext uri="{FF2B5EF4-FFF2-40B4-BE49-F238E27FC236}">
                <a16:creationId xmlns:a16="http://schemas.microsoft.com/office/drawing/2014/main" id="{6BA3E98C-FEF1-504B-A572-ABD3C3E12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6" name="Equation" r:id="rId13" imgW="16090900" imgH="8483600" progId="Equation.3">
                  <p:embed/>
                </p:oleObj>
              </mc:Choice>
              <mc:Fallback>
                <p:oleObj name="Equation" r:id="rId13" imgW="16090900" imgH="84836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Oval 18">
            <a:extLst>
              <a:ext uri="{FF2B5EF4-FFF2-40B4-BE49-F238E27FC236}">
                <a16:creationId xmlns:a16="http://schemas.microsoft.com/office/drawing/2014/main" id="{1C9F14FB-DFD7-E741-9A92-FAB78051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Freeform 19">
            <a:extLst>
              <a:ext uri="{FF2B5EF4-FFF2-40B4-BE49-F238E27FC236}">
                <a16:creationId xmlns:a16="http://schemas.microsoft.com/office/drawing/2014/main" id="{AD98F5D8-F35B-7B4D-9E31-05500F38C747}"/>
              </a:ext>
            </a:extLst>
          </p:cNvPr>
          <p:cNvSpPr>
            <a:spLocks/>
          </p:cNvSpPr>
          <p:nvPr/>
        </p:nvSpPr>
        <p:spPr bwMode="auto">
          <a:xfrm>
            <a:off x="1219200" y="35814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Freeform 20">
            <a:extLst>
              <a:ext uri="{FF2B5EF4-FFF2-40B4-BE49-F238E27FC236}">
                <a16:creationId xmlns:a16="http://schemas.microsoft.com/office/drawing/2014/main" id="{2FD614AE-57C8-F54C-A486-570C716C0995}"/>
              </a:ext>
            </a:extLst>
          </p:cNvPr>
          <p:cNvSpPr>
            <a:spLocks/>
          </p:cNvSpPr>
          <p:nvPr/>
        </p:nvSpPr>
        <p:spPr bwMode="auto">
          <a:xfrm>
            <a:off x="5029200" y="35814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Freeform 21">
            <a:extLst>
              <a:ext uri="{FF2B5EF4-FFF2-40B4-BE49-F238E27FC236}">
                <a16:creationId xmlns:a16="http://schemas.microsoft.com/office/drawing/2014/main" id="{7D69E312-6E17-824E-944D-39682891F502}"/>
              </a:ext>
            </a:extLst>
          </p:cNvPr>
          <p:cNvSpPr>
            <a:spLocks/>
          </p:cNvSpPr>
          <p:nvPr/>
        </p:nvSpPr>
        <p:spPr bwMode="auto">
          <a:xfrm>
            <a:off x="1905000" y="5181600"/>
            <a:ext cx="1295400" cy="304800"/>
          </a:xfrm>
          <a:custGeom>
            <a:avLst/>
            <a:gdLst>
              <a:gd name="T0" fmla="*/ 0 w 528"/>
              <a:gd name="T1" fmla="*/ 0 h 192"/>
              <a:gd name="T2" fmla="*/ 240 w 528"/>
              <a:gd name="T3" fmla="*/ 192 h 192"/>
              <a:gd name="T4" fmla="*/ 528 w 52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Freeform 22">
            <a:extLst>
              <a:ext uri="{FF2B5EF4-FFF2-40B4-BE49-F238E27FC236}">
                <a16:creationId xmlns:a16="http://schemas.microsoft.com/office/drawing/2014/main" id="{3C930604-7008-D84C-AB21-0DF402860458}"/>
              </a:ext>
            </a:extLst>
          </p:cNvPr>
          <p:cNvSpPr>
            <a:spLocks/>
          </p:cNvSpPr>
          <p:nvPr/>
        </p:nvSpPr>
        <p:spPr bwMode="auto">
          <a:xfrm>
            <a:off x="1905000" y="4495800"/>
            <a:ext cx="1219200" cy="381000"/>
          </a:xfrm>
          <a:custGeom>
            <a:avLst/>
            <a:gdLst>
              <a:gd name="T0" fmla="*/ 528 w 528"/>
              <a:gd name="T1" fmla="*/ 248 h 248"/>
              <a:gd name="T2" fmla="*/ 288 w 528"/>
              <a:gd name="T3" fmla="*/ 8 h 248"/>
              <a:gd name="T4" fmla="*/ 0 w 5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Line 23">
            <a:extLst>
              <a:ext uri="{FF2B5EF4-FFF2-40B4-BE49-F238E27FC236}">
                <a16:creationId xmlns:a16="http://schemas.microsoft.com/office/drawing/2014/main" id="{EFA6A4C1-2173-BB49-88D7-C062A1E01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24">
            <a:extLst>
              <a:ext uri="{FF2B5EF4-FFF2-40B4-BE49-F238E27FC236}">
                <a16:creationId xmlns:a16="http://schemas.microsoft.com/office/drawing/2014/main" id="{A636047A-60C5-4E44-AEAD-E43A88BFD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609" name="Object 25">
            <a:extLst>
              <a:ext uri="{FF2B5EF4-FFF2-40B4-BE49-F238E27FC236}">
                <a16:creationId xmlns:a16="http://schemas.microsoft.com/office/drawing/2014/main" id="{36EDE322-BBC2-C54B-BED1-32A46B03A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2004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7" name="Equation" r:id="rId14" imgW="4102100" imgH="8191500" progId="Equation.3">
                  <p:embed/>
                </p:oleObj>
              </mc:Choice>
              <mc:Fallback>
                <p:oleObj name="Equation" r:id="rId14" imgW="4102100" imgH="81915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0" name="Object 26">
            <a:extLst>
              <a:ext uri="{FF2B5EF4-FFF2-40B4-BE49-F238E27FC236}">
                <a16:creationId xmlns:a16="http://schemas.microsoft.com/office/drawing/2014/main" id="{6C77E7B6-F4A6-C244-8F04-900C04AC7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562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8" name="Equation" r:id="rId16" imgW="6438900" imgH="8483600" progId="Equation.3">
                  <p:embed/>
                </p:oleObj>
              </mc:Choice>
              <mc:Fallback>
                <p:oleObj name="Equation" r:id="rId16" imgW="6438900" imgH="84836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1" name="Object 27">
            <a:extLst>
              <a:ext uri="{FF2B5EF4-FFF2-40B4-BE49-F238E27FC236}">
                <a16:creationId xmlns:a16="http://schemas.microsoft.com/office/drawing/2014/main" id="{78FE020C-A33E-3D4B-8C97-3C4524AA6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9" name="Equation" r:id="rId17" imgW="4102100" imgH="8191500" progId="Equation.3">
                  <p:embed/>
                </p:oleObj>
              </mc:Choice>
              <mc:Fallback>
                <p:oleObj name="Equation" r:id="rId17" imgW="4102100" imgH="81915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8">
            <a:extLst>
              <a:ext uri="{FF2B5EF4-FFF2-40B4-BE49-F238E27FC236}">
                <a16:creationId xmlns:a16="http://schemas.microsoft.com/office/drawing/2014/main" id="{B01BB838-625A-D24B-942C-C288B8745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648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50" name="Equation" r:id="rId18" imgW="4102100" imgH="8191500" progId="Equation.3">
                  <p:embed/>
                </p:oleObj>
              </mc:Choice>
              <mc:Fallback>
                <p:oleObj name="Equation" r:id="rId18" imgW="4102100" imgH="81915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Object 29">
            <a:extLst>
              <a:ext uri="{FF2B5EF4-FFF2-40B4-BE49-F238E27FC236}">
                <a16:creationId xmlns:a16="http://schemas.microsoft.com/office/drawing/2014/main" id="{BE24659C-E1AC-2A48-8F0B-03ED7DF4A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6482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51" name="Equation" r:id="rId19" imgW="6438900" imgH="8483600" progId="Equation.3">
                  <p:embed/>
                </p:oleObj>
              </mc:Choice>
              <mc:Fallback>
                <p:oleObj name="Equation" r:id="rId19" imgW="6438900" imgH="84836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4" name="Object 30">
            <a:extLst>
              <a:ext uri="{FF2B5EF4-FFF2-40B4-BE49-F238E27FC236}">
                <a16:creationId xmlns:a16="http://schemas.microsoft.com/office/drawing/2014/main" id="{2B83F2DC-A370-D749-92E0-89ECDFB76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2004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52" name="Equation" r:id="rId20" imgW="6438900" imgH="8483600" progId="Equation.3">
                  <p:embed/>
                </p:oleObj>
              </mc:Choice>
              <mc:Fallback>
                <p:oleObj name="Equation" r:id="rId20" imgW="6438900" imgH="84836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5" name="Object 31">
            <a:extLst>
              <a:ext uri="{FF2B5EF4-FFF2-40B4-BE49-F238E27FC236}">
                <a16:creationId xmlns:a16="http://schemas.microsoft.com/office/drawing/2014/main" id="{696C2814-1539-574A-9276-DA1D80479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9718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53" name="Equation" r:id="rId21" imgW="12001500" imgH="9944100" progId="Equation.3">
                  <p:embed/>
                </p:oleObj>
              </mc:Choice>
              <mc:Fallback>
                <p:oleObj name="Equation" r:id="rId21" imgW="12001500" imgH="99441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71800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6" name="Line 32">
            <a:extLst>
              <a:ext uri="{FF2B5EF4-FFF2-40B4-BE49-F238E27FC236}">
                <a16:creationId xmlns:a16="http://schemas.microsoft.com/office/drawing/2014/main" id="{23685194-B258-0A4A-BEFB-61C195B95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39B5036C-6803-2147-9AF9-7106C2AF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68C77816-4F7D-6541-8412-219B0708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15B6B7E6-8A4A-9241-81D2-3AE2C861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2829-46BE-934C-A16B-3AA8C9F68D5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7AD3F7DD-E165-FA41-A272-775EC3E3D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150532" name="Object 4">
            <a:extLst>
              <a:ext uri="{FF2B5EF4-FFF2-40B4-BE49-F238E27FC236}">
                <a16:creationId xmlns:a16="http://schemas.microsoft.com/office/drawing/2014/main" id="{0ADE0325-E5CC-8D4B-9FF4-000C031C0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5" name="Equation" r:id="rId3" imgW="21069300" imgH="10236200" progId="Equation.3">
                  <p:embed/>
                </p:oleObj>
              </mc:Choice>
              <mc:Fallback>
                <p:oleObj name="Equation" r:id="rId3" imgW="210693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Text Box 5">
            <a:extLst>
              <a:ext uri="{FF2B5EF4-FFF2-40B4-BE49-F238E27FC236}">
                <a16:creationId xmlns:a16="http://schemas.microsoft.com/office/drawing/2014/main" id="{714ECC4A-06C8-814C-8C72-7CF3D017D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5529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=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{ all binary strings without</a:t>
            </a:r>
          </a:p>
          <a:p>
            <a:r>
              <a:rPr lang="en-US" altLang="en-US">
                <a:solidFill>
                  <a:schemeClr val="tx1"/>
                </a:solidFill>
              </a:rPr>
              <a:t>     substring          }</a:t>
            </a:r>
          </a:p>
        </p:txBody>
      </p:sp>
      <p:graphicFrame>
        <p:nvGraphicFramePr>
          <p:cNvPr id="150534" name="Object 6">
            <a:extLst>
              <a:ext uri="{FF2B5EF4-FFF2-40B4-BE49-F238E27FC236}">
                <a16:creationId xmlns:a16="http://schemas.microsoft.com/office/drawing/2014/main" id="{1B0A1A0C-12E8-AC4B-B784-39C482FC4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752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6" name="Equation" r:id="rId5" imgW="16090900" imgH="8483600" progId="Equation.3">
                  <p:embed/>
                </p:oleObj>
              </mc:Choice>
              <mc:Fallback>
                <p:oleObj name="Equation" r:id="rId5" imgW="16090900" imgH="848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Oval 7">
            <a:extLst>
              <a:ext uri="{FF2B5EF4-FFF2-40B4-BE49-F238E27FC236}">
                <a16:creationId xmlns:a16="http://schemas.microsoft.com/office/drawing/2014/main" id="{D1490293-39F5-C849-A6C0-0B2456972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Oval 8">
            <a:extLst>
              <a:ext uri="{FF2B5EF4-FFF2-40B4-BE49-F238E27FC236}">
                <a16:creationId xmlns:a16="http://schemas.microsoft.com/office/drawing/2014/main" id="{7DB8E835-565F-1E40-8BD9-8EF037FD0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Freeform 9">
            <a:extLst>
              <a:ext uri="{FF2B5EF4-FFF2-40B4-BE49-F238E27FC236}">
                <a16:creationId xmlns:a16="http://schemas.microsoft.com/office/drawing/2014/main" id="{74EA4303-B391-9646-BB28-3F8A20188534}"/>
              </a:ext>
            </a:extLst>
          </p:cNvPr>
          <p:cNvSpPr>
            <a:spLocks/>
          </p:cNvSpPr>
          <p:nvPr/>
        </p:nvSpPr>
        <p:spPr bwMode="auto">
          <a:xfrm>
            <a:off x="7391400" y="36576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Oval 10">
            <a:extLst>
              <a:ext uri="{FF2B5EF4-FFF2-40B4-BE49-F238E27FC236}">
                <a16:creationId xmlns:a16="http://schemas.microsoft.com/office/drawing/2014/main" id="{563ABAD3-CB81-0C48-94EF-2E8A6F5D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Oval 11">
            <a:extLst>
              <a:ext uri="{FF2B5EF4-FFF2-40B4-BE49-F238E27FC236}">
                <a16:creationId xmlns:a16="http://schemas.microsoft.com/office/drawing/2014/main" id="{317BCCBD-3DE0-9144-A11E-ACF76D37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Oval 12">
            <a:extLst>
              <a:ext uri="{FF2B5EF4-FFF2-40B4-BE49-F238E27FC236}">
                <a16:creationId xmlns:a16="http://schemas.microsoft.com/office/drawing/2014/main" id="{0020C928-10FE-8F4C-BA04-D8E34AE0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0541" name="Object 13">
            <a:extLst>
              <a:ext uri="{FF2B5EF4-FFF2-40B4-BE49-F238E27FC236}">
                <a16:creationId xmlns:a16="http://schemas.microsoft.com/office/drawing/2014/main" id="{BEF4A925-BB1F-AB4C-B4E8-B64027A14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006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7" name="Equation" r:id="rId7" imgW="6438900" imgH="7899400" progId="Equation.3">
                  <p:embed/>
                </p:oleObj>
              </mc:Choice>
              <mc:Fallback>
                <p:oleObj name="Equation" r:id="rId7" imgW="6438900" imgH="7899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2" name="Object 14">
            <a:extLst>
              <a:ext uri="{FF2B5EF4-FFF2-40B4-BE49-F238E27FC236}">
                <a16:creationId xmlns:a16="http://schemas.microsoft.com/office/drawing/2014/main" id="{E6C24888-60B9-7C46-AE65-DB70FEA93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8" name="Equation" r:id="rId9" imgW="6438900" imgH="8483600" progId="Equation.3">
                  <p:embed/>
                </p:oleObj>
              </mc:Choice>
              <mc:Fallback>
                <p:oleObj name="Equation" r:id="rId9" imgW="6438900" imgH="84836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3" name="Object 15">
            <a:extLst>
              <a:ext uri="{FF2B5EF4-FFF2-40B4-BE49-F238E27FC236}">
                <a16:creationId xmlns:a16="http://schemas.microsoft.com/office/drawing/2014/main" id="{543583F3-608E-3F4C-93A2-6BA38DE2C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9" name="Equation" r:id="rId11" imgW="12001500" imgH="8483600" progId="Equation.3">
                  <p:embed/>
                </p:oleObj>
              </mc:Choice>
              <mc:Fallback>
                <p:oleObj name="Equation" r:id="rId11" imgW="12001500" imgH="84836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4" name="Object 16">
            <a:extLst>
              <a:ext uri="{FF2B5EF4-FFF2-40B4-BE49-F238E27FC236}">
                <a16:creationId xmlns:a16="http://schemas.microsoft.com/office/drawing/2014/main" id="{CC6DA917-5755-6547-AD21-DD8EB3C52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0" name="Equation" r:id="rId13" imgW="16090900" imgH="8483600" progId="Equation.3">
                  <p:embed/>
                </p:oleObj>
              </mc:Choice>
              <mc:Fallback>
                <p:oleObj name="Equation" r:id="rId13" imgW="16090900" imgH="84836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5" name="Oval 17">
            <a:extLst>
              <a:ext uri="{FF2B5EF4-FFF2-40B4-BE49-F238E27FC236}">
                <a16:creationId xmlns:a16="http://schemas.microsoft.com/office/drawing/2014/main" id="{3E256AB9-1E59-5241-876B-E34847BB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6" name="Oval 18">
            <a:extLst>
              <a:ext uri="{FF2B5EF4-FFF2-40B4-BE49-F238E27FC236}">
                <a16:creationId xmlns:a16="http://schemas.microsoft.com/office/drawing/2014/main" id="{5790E22B-43FD-0647-A884-697C37A3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Freeform 19">
            <a:extLst>
              <a:ext uri="{FF2B5EF4-FFF2-40B4-BE49-F238E27FC236}">
                <a16:creationId xmlns:a16="http://schemas.microsoft.com/office/drawing/2014/main" id="{2DB66EDD-C7AC-7047-91B3-1A2A0F96FE3D}"/>
              </a:ext>
            </a:extLst>
          </p:cNvPr>
          <p:cNvSpPr>
            <a:spLocks/>
          </p:cNvSpPr>
          <p:nvPr/>
        </p:nvSpPr>
        <p:spPr bwMode="auto">
          <a:xfrm>
            <a:off x="114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Freeform 20">
            <a:extLst>
              <a:ext uri="{FF2B5EF4-FFF2-40B4-BE49-F238E27FC236}">
                <a16:creationId xmlns:a16="http://schemas.microsoft.com/office/drawing/2014/main" id="{EAE34D52-647E-B64A-B339-D10D43DEDD09}"/>
              </a:ext>
            </a:extLst>
          </p:cNvPr>
          <p:cNvSpPr>
            <a:spLocks/>
          </p:cNvSpPr>
          <p:nvPr/>
        </p:nvSpPr>
        <p:spPr bwMode="auto">
          <a:xfrm>
            <a:off x="49530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9" name="Freeform 21">
            <a:extLst>
              <a:ext uri="{FF2B5EF4-FFF2-40B4-BE49-F238E27FC236}">
                <a16:creationId xmlns:a16="http://schemas.microsoft.com/office/drawing/2014/main" id="{6EB24E1F-1E27-FB44-A8AB-11A1AC28C73D}"/>
              </a:ext>
            </a:extLst>
          </p:cNvPr>
          <p:cNvSpPr>
            <a:spLocks/>
          </p:cNvSpPr>
          <p:nvPr/>
        </p:nvSpPr>
        <p:spPr bwMode="auto">
          <a:xfrm>
            <a:off x="2133600" y="5334000"/>
            <a:ext cx="838200" cy="304800"/>
          </a:xfrm>
          <a:custGeom>
            <a:avLst/>
            <a:gdLst>
              <a:gd name="T0" fmla="*/ 0 w 528"/>
              <a:gd name="T1" fmla="*/ 0 h 192"/>
              <a:gd name="T2" fmla="*/ 240 w 528"/>
              <a:gd name="T3" fmla="*/ 192 h 192"/>
              <a:gd name="T4" fmla="*/ 528 w 52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0" name="Freeform 22">
            <a:extLst>
              <a:ext uri="{FF2B5EF4-FFF2-40B4-BE49-F238E27FC236}">
                <a16:creationId xmlns:a16="http://schemas.microsoft.com/office/drawing/2014/main" id="{B5BABBDD-0D34-2740-86D7-FF020A24205A}"/>
              </a:ext>
            </a:extLst>
          </p:cNvPr>
          <p:cNvSpPr>
            <a:spLocks/>
          </p:cNvSpPr>
          <p:nvPr/>
        </p:nvSpPr>
        <p:spPr bwMode="auto">
          <a:xfrm>
            <a:off x="2133600" y="4330700"/>
            <a:ext cx="838200" cy="393700"/>
          </a:xfrm>
          <a:custGeom>
            <a:avLst/>
            <a:gdLst>
              <a:gd name="T0" fmla="*/ 528 w 528"/>
              <a:gd name="T1" fmla="*/ 248 h 248"/>
              <a:gd name="T2" fmla="*/ 288 w 528"/>
              <a:gd name="T3" fmla="*/ 8 h 248"/>
              <a:gd name="T4" fmla="*/ 0 w 5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1" name="Line 23">
            <a:extLst>
              <a:ext uri="{FF2B5EF4-FFF2-40B4-BE49-F238E27FC236}">
                <a16:creationId xmlns:a16="http://schemas.microsoft.com/office/drawing/2014/main" id="{D41C1247-5895-A44C-A1D3-7BE672ECF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2" name="Line 24">
            <a:extLst>
              <a:ext uri="{FF2B5EF4-FFF2-40B4-BE49-F238E27FC236}">
                <a16:creationId xmlns:a16="http://schemas.microsoft.com/office/drawing/2014/main" id="{E3FE5EA8-60AC-9042-ADCA-BFF27322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0553" name="Object 25">
            <a:extLst>
              <a:ext uri="{FF2B5EF4-FFF2-40B4-BE49-F238E27FC236}">
                <a16:creationId xmlns:a16="http://schemas.microsoft.com/office/drawing/2014/main" id="{10861A7C-B9B4-A843-9764-9ADB48984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048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1" name="Equation" r:id="rId14" imgW="4102100" imgH="8191500" progId="Equation.3">
                  <p:embed/>
                </p:oleObj>
              </mc:Choice>
              <mc:Fallback>
                <p:oleObj name="Equation" r:id="rId14" imgW="4102100" imgH="81915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4" name="Object 26">
            <a:extLst>
              <a:ext uri="{FF2B5EF4-FFF2-40B4-BE49-F238E27FC236}">
                <a16:creationId xmlns:a16="http://schemas.microsoft.com/office/drawing/2014/main" id="{EE6B392B-872E-9D4A-9C59-8E41A52FA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715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2" name="Equation" r:id="rId16" imgW="6438900" imgH="8483600" progId="Equation.3">
                  <p:embed/>
                </p:oleObj>
              </mc:Choice>
              <mc:Fallback>
                <p:oleObj name="Equation" r:id="rId16" imgW="6438900" imgH="84836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5" name="Object 27">
            <a:extLst>
              <a:ext uri="{FF2B5EF4-FFF2-40B4-BE49-F238E27FC236}">
                <a16:creationId xmlns:a16="http://schemas.microsoft.com/office/drawing/2014/main" id="{78BFECF5-B76E-9641-AE82-D59CEE92F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3" name="Equation" r:id="rId17" imgW="4102100" imgH="8191500" progId="Equation.3">
                  <p:embed/>
                </p:oleObj>
              </mc:Choice>
              <mc:Fallback>
                <p:oleObj name="Equation" r:id="rId17" imgW="4102100" imgH="81915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6" name="Object 28">
            <a:extLst>
              <a:ext uri="{FF2B5EF4-FFF2-40B4-BE49-F238E27FC236}">
                <a16:creationId xmlns:a16="http://schemas.microsoft.com/office/drawing/2014/main" id="{61AEB5A6-3CB2-9546-A77F-CA92103E3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572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4" name="Equation" r:id="rId18" imgW="4102100" imgH="8191500" progId="Equation.3">
                  <p:embed/>
                </p:oleObj>
              </mc:Choice>
              <mc:Fallback>
                <p:oleObj name="Equation" r:id="rId18" imgW="4102100" imgH="81915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7" name="Object 29">
            <a:extLst>
              <a:ext uri="{FF2B5EF4-FFF2-40B4-BE49-F238E27FC236}">
                <a16:creationId xmlns:a16="http://schemas.microsoft.com/office/drawing/2014/main" id="{04732163-5454-2A4D-BF80-0F6E8DD9C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5" name="Equation" r:id="rId19" imgW="6438900" imgH="8483600" progId="Equation.3">
                  <p:embed/>
                </p:oleObj>
              </mc:Choice>
              <mc:Fallback>
                <p:oleObj name="Equation" r:id="rId19" imgW="6438900" imgH="84836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8" name="Object 30">
            <a:extLst>
              <a:ext uri="{FF2B5EF4-FFF2-40B4-BE49-F238E27FC236}">
                <a16:creationId xmlns:a16="http://schemas.microsoft.com/office/drawing/2014/main" id="{C6041E5A-D278-9D49-A322-0B654A92C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048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6" name="Equation" r:id="rId20" imgW="6438900" imgH="8483600" progId="Equation.3">
                  <p:embed/>
                </p:oleObj>
              </mc:Choice>
              <mc:Fallback>
                <p:oleObj name="Equation" r:id="rId20" imgW="6438900" imgH="84836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9" name="Object 31">
            <a:extLst>
              <a:ext uri="{FF2B5EF4-FFF2-40B4-BE49-F238E27FC236}">
                <a16:creationId xmlns:a16="http://schemas.microsoft.com/office/drawing/2014/main" id="{D7FD66A9-9F12-B742-96AF-5F5C4C111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32004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77" name="Equation" r:id="rId21" imgW="12001500" imgH="9944100" progId="Equation.3">
                  <p:embed/>
                </p:oleObj>
              </mc:Choice>
              <mc:Fallback>
                <p:oleObj name="Equation" r:id="rId21" imgW="12001500" imgH="994410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00400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0" name="Line 32">
            <a:extLst>
              <a:ext uri="{FF2B5EF4-FFF2-40B4-BE49-F238E27FC236}">
                <a16:creationId xmlns:a16="http://schemas.microsoft.com/office/drawing/2014/main" id="{2A6B1FBF-A2B4-2742-B479-721A1EA05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B3A50292-63D9-C84F-9271-2FE4CF2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13CA-7B05-AB4F-B971-5569B819B1BB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284F7C5-966A-684D-93FD-BCF879FD3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 </a:t>
            </a:r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D3C96019-642C-A042-835C-F65BCC08D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143000"/>
          <a:ext cx="5715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6" name="Equation" r:id="rId3" imgW="39497000" imgH="5562600" progId="Equation.3">
                  <p:embed/>
                </p:oleObj>
              </mc:Choice>
              <mc:Fallback>
                <p:oleObj name="Equation" r:id="rId3" imgW="39497000" imgH="556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5715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Oval 5">
            <a:extLst>
              <a:ext uri="{FF2B5EF4-FFF2-40B4-BE49-F238E27FC236}">
                <a16:creationId xmlns:a16="http://schemas.microsoft.com/office/drawing/2014/main" id="{BE7E8922-E5C8-9143-BE56-A42E0A5C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>
            <a:extLst>
              <a:ext uri="{FF2B5EF4-FFF2-40B4-BE49-F238E27FC236}">
                <a16:creationId xmlns:a16="http://schemas.microsoft.com/office/drawing/2014/main" id="{31114390-CF51-C647-81E4-5405FC59D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Freeform 7">
            <a:extLst>
              <a:ext uri="{FF2B5EF4-FFF2-40B4-BE49-F238E27FC236}">
                <a16:creationId xmlns:a16="http://schemas.microsoft.com/office/drawing/2014/main" id="{84CABE57-DF94-0D45-BFB7-F3D0E888A859}"/>
              </a:ext>
            </a:extLst>
          </p:cNvPr>
          <p:cNvSpPr>
            <a:spLocks/>
          </p:cNvSpPr>
          <p:nvPr/>
        </p:nvSpPr>
        <p:spPr bwMode="auto">
          <a:xfrm>
            <a:off x="7315200" y="22098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>
            <a:extLst>
              <a:ext uri="{FF2B5EF4-FFF2-40B4-BE49-F238E27FC236}">
                <a16:creationId xmlns:a16="http://schemas.microsoft.com/office/drawing/2014/main" id="{7483C499-2EE1-814D-AD2B-59B48CBD6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9">
            <a:extLst>
              <a:ext uri="{FF2B5EF4-FFF2-40B4-BE49-F238E27FC236}">
                <a16:creationId xmlns:a16="http://schemas.microsoft.com/office/drawing/2014/main" id="{B118F336-E4F1-5245-95F7-6E6351E1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Oval 10">
            <a:extLst>
              <a:ext uri="{FF2B5EF4-FFF2-40B4-BE49-F238E27FC236}">
                <a16:creationId xmlns:a16="http://schemas.microsoft.com/office/drawing/2014/main" id="{754F034D-6F50-FF44-808A-36912C605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Freeform 17">
            <a:extLst>
              <a:ext uri="{FF2B5EF4-FFF2-40B4-BE49-F238E27FC236}">
                <a16:creationId xmlns:a16="http://schemas.microsoft.com/office/drawing/2014/main" id="{158962DA-7A00-4948-AB16-CFD0DBA2B8A8}"/>
              </a:ext>
            </a:extLst>
          </p:cNvPr>
          <p:cNvSpPr>
            <a:spLocks/>
          </p:cNvSpPr>
          <p:nvPr/>
        </p:nvSpPr>
        <p:spPr bwMode="auto">
          <a:xfrm rot="10903456">
            <a:off x="3048000" y="56388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Freeform 18">
            <a:extLst>
              <a:ext uri="{FF2B5EF4-FFF2-40B4-BE49-F238E27FC236}">
                <a16:creationId xmlns:a16="http://schemas.microsoft.com/office/drawing/2014/main" id="{77A08F73-CD9B-614F-900D-080B7119EFCA}"/>
              </a:ext>
            </a:extLst>
          </p:cNvPr>
          <p:cNvSpPr>
            <a:spLocks/>
          </p:cNvSpPr>
          <p:nvPr/>
        </p:nvSpPr>
        <p:spPr bwMode="auto">
          <a:xfrm>
            <a:off x="4876800" y="25146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1">
            <a:extLst>
              <a:ext uri="{FF2B5EF4-FFF2-40B4-BE49-F238E27FC236}">
                <a16:creationId xmlns:a16="http://schemas.microsoft.com/office/drawing/2014/main" id="{901C2956-6EF1-6648-929B-A97DE56FB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Freeform 30">
            <a:extLst>
              <a:ext uri="{FF2B5EF4-FFF2-40B4-BE49-F238E27FC236}">
                <a16:creationId xmlns:a16="http://schemas.microsoft.com/office/drawing/2014/main" id="{2C7ED17D-C987-5C4C-8B36-C9C0B8DD87F9}"/>
              </a:ext>
            </a:extLst>
          </p:cNvPr>
          <p:cNvSpPr>
            <a:spLocks/>
          </p:cNvSpPr>
          <p:nvPr/>
        </p:nvSpPr>
        <p:spPr bwMode="auto">
          <a:xfrm>
            <a:off x="5638800" y="4114800"/>
            <a:ext cx="1600200" cy="393700"/>
          </a:xfrm>
          <a:custGeom>
            <a:avLst/>
            <a:gdLst>
              <a:gd name="T0" fmla="*/ 0 w 1008"/>
              <a:gd name="T1" fmla="*/ 0 h 248"/>
              <a:gd name="T2" fmla="*/ 528 w 1008"/>
              <a:gd name="T3" fmla="*/ 240 h 248"/>
              <a:gd name="T4" fmla="*/ 1008 w 1008"/>
              <a:gd name="T5" fmla="*/ 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Freeform 31">
            <a:extLst>
              <a:ext uri="{FF2B5EF4-FFF2-40B4-BE49-F238E27FC236}">
                <a16:creationId xmlns:a16="http://schemas.microsoft.com/office/drawing/2014/main" id="{419F8353-AB6E-CA4A-9885-7F87FF99E37A}"/>
              </a:ext>
            </a:extLst>
          </p:cNvPr>
          <p:cNvSpPr>
            <a:spLocks/>
          </p:cNvSpPr>
          <p:nvPr/>
        </p:nvSpPr>
        <p:spPr bwMode="auto">
          <a:xfrm>
            <a:off x="5638800" y="3276600"/>
            <a:ext cx="1600200" cy="304800"/>
          </a:xfrm>
          <a:custGeom>
            <a:avLst/>
            <a:gdLst>
              <a:gd name="T0" fmla="*/ 1008 w 1008"/>
              <a:gd name="T1" fmla="*/ 192 h 192"/>
              <a:gd name="T2" fmla="*/ 528 w 1008"/>
              <a:gd name="T3" fmla="*/ 0 h 192"/>
              <a:gd name="T4" fmla="*/ 0 w 100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Line 32">
            <a:extLst>
              <a:ext uri="{FF2B5EF4-FFF2-40B4-BE49-F238E27FC236}">
                <a16:creationId xmlns:a16="http://schemas.microsoft.com/office/drawing/2014/main" id="{6B397210-403C-1E4D-BE9F-99FBED8F3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3">
            <a:extLst>
              <a:ext uri="{FF2B5EF4-FFF2-40B4-BE49-F238E27FC236}">
                <a16:creationId xmlns:a16="http://schemas.microsoft.com/office/drawing/2014/main" id="{8144F261-829F-9540-953A-5B3EE7C96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66" name="Object 34">
            <a:extLst>
              <a:ext uri="{FF2B5EF4-FFF2-40B4-BE49-F238E27FC236}">
                <a16:creationId xmlns:a16="http://schemas.microsoft.com/office/drawing/2014/main" id="{AF0FCAEB-40EA-DE4F-9F09-02E77D968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7" name="Equation" r:id="rId5" imgW="6146800" imgH="6438900" progId="Equation.3">
                  <p:embed/>
                </p:oleObj>
              </mc:Choice>
              <mc:Fallback>
                <p:oleObj name="Equation" r:id="rId5" imgW="6146800" imgH="643890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7" name="Object 35">
            <a:extLst>
              <a:ext uri="{FF2B5EF4-FFF2-40B4-BE49-F238E27FC236}">
                <a16:creationId xmlns:a16="http://schemas.microsoft.com/office/drawing/2014/main" id="{07AD1551-46F0-2A46-AEFC-9A73F6445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8" name="Equation" r:id="rId7" imgW="6438900" imgH="8775700" progId="Equation.3">
                  <p:embed/>
                </p:oleObj>
              </mc:Choice>
              <mc:Fallback>
                <p:oleObj name="Equation" r:id="rId7" imgW="6438900" imgH="8775700" progId="Equation.3">
                  <p:embed/>
                  <p:pic>
                    <p:nvPicPr>
                      <p:cNvPr id="0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8" name="Object 36">
            <a:extLst>
              <a:ext uri="{FF2B5EF4-FFF2-40B4-BE49-F238E27FC236}">
                <a16:creationId xmlns:a16="http://schemas.microsoft.com/office/drawing/2014/main" id="{A90AA109-80F8-B84A-B3E7-2C9A888A1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6172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9" name="Equation" r:id="rId9" imgW="15506700" imgH="10236200" progId="Equation.3">
                  <p:embed/>
                </p:oleObj>
              </mc:Choice>
              <mc:Fallback>
                <p:oleObj name="Equation" r:id="rId9" imgW="15506700" imgH="1023620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9" name="Object 37">
            <a:extLst>
              <a:ext uri="{FF2B5EF4-FFF2-40B4-BE49-F238E27FC236}">
                <a16:creationId xmlns:a16="http://schemas.microsoft.com/office/drawing/2014/main" id="{CAD86E7D-3B7D-B548-A69A-40DCBB915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0" name="Equation" r:id="rId11" imgW="6146800" imgH="6438900" progId="Equation.3">
                  <p:embed/>
                </p:oleObj>
              </mc:Choice>
              <mc:Fallback>
                <p:oleObj name="Equation" r:id="rId11" imgW="6146800" imgH="6438900" progId="Equation.3">
                  <p:embed/>
                  <p:pic>
                    <p:nvPicPr>
                      <p:cNvPr id="0" name="Object 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0" name="Object 38">
            <a:extLst>
              <a:ext uri="{FF2B5EF4-FFF2-40B4-BE49-F238E27FC236}">
                <a16:creationId xmlns:a16="http://schemas.microsoft.com/office/drawing/2014/main" id="{95F558EC-54B8-5A44-83F0-BB4B05BBC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895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1" name="Equation" r:id="rId12" imgW="6438900" imgH="8775700" progId="Equation.3">
                  <p:embed/>
                </p:oleObj>
              </mc:Choice>
              <mc:Fallback>
                <p:oleObj name="Equation" r:id="rId12" imgW="6438900" imgH="877570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95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1" name="Object 39">
            <a:extLst>
              <a:ext uri="{FF2B5EF4-FFF2-40B4-BE49-F238E27FC236}">
                <a16:creationId xmlns:a16="http://schemas.microsoft.com/office/drawing/2014/main" id="{DF74E625-E5F9-9345-B565-5BC812B12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133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2" name="Equation" r:id="rId13" imgW="6438900" imgH="8775700" progId="Equation.3">
                  <p:embed/>
                </p:oleObj>
              </mc:Choice>
              <mc:Fallback>
                <p:oleObj name="Equation" r:id="rId13" imgW="6438900" imgH="8775700" progId="Equation.3">
                  <p:embed/>
                  <p:pic>
                    <p:nvPicPr>
                      <p:cNvPr id="0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2" name="Object 40">
            <a:extLst>
              <a:ext uri="{FF2B5EF4-FFF2-40B4-BE49-F238E27FC236}">
                <a16:creationId xmlns:a16="http://schemas.microsoft.com/office/drawing/2014/main" id="{3E42BB57-5855-894A-8755-0D42F8EFC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3" name="Equation" r:id="rId14" imgW="6146800" imgH="6438900" progId="Equation.3">
                  <p:embed/>
                </p:oleObj>
              </mc:Choice>
              <mc:Fallback>
                <p:oleObj name="Equation" r:id="rId14" imgW="6146800" imgH="6438900" progId="Equation.3">
                  <p:embed/>
                  <p:pic>
                    <p:nvPicPr>
                      <p:cNvPr id="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3" name="Object 41">
            <a:extLst>
              <a:ext uri="{FF2B5EF4-FFF2-40B4-BE49-F238E27FC236}">
                <a16:creationId xmlns:a16="http://schemas.microsoft.com/office/drawing/2014/main" id="{225331DF-4418-774B-B355-97AC3ED69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4" name="Equation" r:id="rId15" imgW="9652000" imgH="10820400" progId="Equation.3">
                  <p:embed/>
                </p:oleObj>
              </mc:Choice>
              <mc:Fallback>
                <p:oleObj name="Equation" r:id="rId15" imgW="9652000" imgH="10820400" progId="Equation.3">
                  <p:embed/>
                  <p:pic>
                    <p:nvPicPr>
                      <p:cNvPr id="0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4" name="Object 42">
            <a:extLst>
              <a:ext uri="{FF2B5EF4-FFF2-40B4-BE49-F238E27FC236}">
                <a16:creationId xmlns:a16="http://schemas.microsoft.com/office/drawing/2014/main" id="{D53C98A4-4396-1A4D-B8E3-2E582C708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5" name="Equation" r:id="rId17" imgW="9067800" imgH="10820400" progId="Equation.3">
                  <p:embed/>
                </p:oleObj>
              </mc:Choice>
              <mc:Fallback>
                <p:oleObj name="Equation" r:id="rId17" imgW="9067800" imgH="1082040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5" name="Object 43">
            <a:extLst>
              <a:ext uri="{FF2B5EF4-FFF2-40B4-BE49-F238E27FC236}">
                <a16:creationId xmlns:a16="http://schemas.microsoft.com/office/drawing/2014/main" id="{D5DC70BA-BB4E-5848-9AD1-85899699E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6" name="Equation" r:id="rId19" imgW="9067800" imgH="10820400" progId="Equation.3">
                  <p:embed/>
                </p:oleObj>
              </mc:Choice>
              <mc:Fallback>
                <p:oleObj name="Equation" r:id="rId19" imgW="9067800" imgH="108204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6" name="Object 44">
            <a:extLst>
              <a:ext uri="{FF2B5EF4-FFF2-40B4-BE49-F238E27FC236}">
                <a16:creationId xmlns:a16="http://schemas.microsoft.com/office/drawing/2014/main" id="{664267D1-0F17-7143-847E-EF5FA39B0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181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7" name="Equation" r:id="rId21" imgW="9652000" imgH="10820400" progId="Equation.3">
                  <p:embed/>
                </p:oleObj>
              </mc:Choice>
              <mc:Fallback>
                <p:oleObj name="Equation" r:id="rId21" imgW="9652000" imgH="1082040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63D41A8-D222-2449-AD16-6F4B1FEC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DBD9AE-7373-3245-8449-678FFAB7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D8F2BA-1EEF-D94E-8F16-11A6C951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FE3-E6B7-8B44-92B1-BD55425D2D17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6184F53-816D-174C-9BBB-78F2E313C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Languages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AACA8E8-B039-3145-928B-8857EA6DE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9900"/>
                </a:solidFill>
              </a:rPr>
              <a:t>Definition:</a:t>
            </a:r>
          </a:p>
          <a:p>
            <a:r>
              <a:rPr lang="en-US" altLang="en-US"/>
              <a:t>A language      is </a:t>
            </a:r>
            <a:r>
              <a:rPr lang="en-US" altLang="en-US">
                <a:solidFill>
                  <a:srgbClr val="FF0000"/>
                </a:solidFill>
              </a:rPr>
              <a:t>regular</a:t>
            </a:r>
            <a:r>
              <a:rPr lang="en-US" altLang="en-US"/>
              <a:t> if there is </a:t>
            </a:r>
          </a:p>
          <a:p>
            <a:r>
              <a:rPr lang="en-US" altLang="en-US"/>
              <a:t>a DFA        that accepts it (              )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>
              <a:solidFill>
                <a:srgbClr val="009900"/>
              </a:solidFill>
            </a:endParaRPr>
          </a:p>
          <a:p>
            <a:r>
              <a:rPr lang="en-US" altLang="en-US"/>
              <a:t>The languages accepted by all DFAs </a:t>
            </a:r>
          </a:p>
          <a:p>
            <a:r>
              <a:rPr lang="en-US" altLang="en-US"/>
              <a:t>form the family of </a:t>
            </a:r>
            <a:r>
              <a:rPr lang="en-US" altLang="en-US">
                <a:solidFill>
                  <a:srgbClr val="FF0000"/>
                </a:solidFill>
              </a:rPr>
              <a:t>regular languages</a:t>
            </a:r>
          </a:p>
          <a:p>
            <a:pPr lvl="1"/>
            <a:r>
              <a:rPr lang="en-US" altLang="en-US"/>
              <a:t> </a:t>
            </a:r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64BEBDE6-BA62-284A-A8E4-FCBAAC373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Equation" r:id="rId3" imgW="7607300" imgH="9067800" progId="Equation.3">
                  <p:embed/>
                </p:oleObj>
              </mc:Choice>
              <mc:Fallback>
                <p:oleObj name="Equation" r:id="rId3" imgW="76073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10FB436F-0370-414A-BABF-7F10ACC2F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0574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Equation" r:id="rId5" imgW="12585700" imgH="9067800" progId="Equation.3">
                  <p:embed/>
                </p:oleObj>
              </mc:Choice>
              <mc:Fallback>
                <p:oleObj name="Equation" r:id="rId5" imgW="12585700" imgH="906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E8C8B75B-F70E-8241-8E12-AB1F23E0E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0574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name="Equation" r:id="rId7" imgW="14922500" imgH="4978400" progId="Equation.3">
                  <p:embed/>
                </p:oleObj>
              </mc:Choice>
              <mc:Fallback>
                <p:oleObj name="Equation" r:id="rId7" imgW="14922500" imgH="497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57400"/>
                        <a:ext cx="167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BBFB01A4-4B86-A142-A5DA-96770BC8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6DEDC5E4-DD39-E148-A4CE-317287DA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1BE8AF10-2F36-E54E-A986-19322F85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B21C-F8B5-3841-B4E6-76F4D6EF8942}" type="slidenum">
              <a:rPr lang="en-US" altLang="en-US"/>
              <a:pPr/>
              <a:t>56</a:t>
            </a:fld>
            <a:endParaRPr lang="en-US" altLang="en-US"/>
          </a:p>
        </p:txBody>
      </p:sp>
      <p:graphicFrame>
        <p:nvGraphicFramePr>
          <p:cNvPr id="103426" name="Object 2">
            <a:extLst>
              <a:ext uri="{FF2B5EF4-FFF2-40B4-BE49-F238E27FC236}">
                <a16:creationId xmlns:a16="http://schemas.microsoft.com/office/drawing/2014/main" id="{F8E2F5E6-B0D3-364E-BC61-DAC66CD4C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43000"/>
          <a:ext cx="1371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0" name="Equation" r:id="rId3" imgW="25742900" imgH="10528300" progId="Equation.3">
                  <p:embed/>
                </p:oleObj>
              </mc:Choice>
              <mc:Fallback>
                <p:oleObj name="Equation" r:id="rId3" imgW="25742900" imgH="1052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1371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E324FD9E-EC4F-5A41-B4E9-F42B5F1CE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143000"/>
          <a:ext cx="2590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1" name="Equation" r:id="rId5" imgW="47396400" imgH="10528300" progId="Equation.3">
                  <p:embed/>
                </p:oleObj>
              </mc:Choice>
              <mc:Fallback>
                <p:oleObj name="Equation" r:id="rId5" imgW="47396400" imgH="1052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2590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4A9A4FB4-AABB-244F-99D8-68CC93D1A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752600"/>
          <a:ext cx="2819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2" name="Equation" r:id="rId7" imgW="44767500" imgH="12877800" progId="Equation.3">
                  <p:embed/>
                </p:oleObj>
              </mc:Choice>
              <mc:Fallback>
                <p:oleObj name="Equation" r:id="rId7" imgW="44767500" imgH="128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2819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Text Box 6">
            <a:extLst>
              <a:ext uri="{FF2B5EF4-FFF2-40B4-BE49-F238E27FC236}">
                <a16:creationId xmlns:a16="http://schemas.microsoft.com/office/drawing/2014/main" id="{796712FE-F60F-9541-B724-EBCEF69A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736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{ all strings in {a,b}* with prefix       }</a:t>
            </a:r>
          </a:p>
        </p:txBody>
      </p:sp>
      <p:graphicFrame>
        <p:nvGraphicFramePr>
          <p:cNvPr id="103431" name="Object 7">
            <a:extLst>
              <a:ext uri="{FF2B5EF4-FFF2-40B4-BE49-F238E27FC236}">
                <a16:creationId xmlns:a16="http://schemas.microsoft.com/office/drawing/2014/main" id="{3FA189EE-0FDA-8044-97F8-C3EFC03BA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667000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3" name="Equation" r:id="rId9" imgW="12585700" imgH="9944100" progId="Equation.3">
                  <p:embed/>
                </p:oleObj>
              </mc:Choice>
              <mc:Fallback>
                <p:oleObj name="Equation" r:id="rId9" imgW="12585700" imgH="9944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6" name="Text Box 12">
            <a:extLst>
              <a:ext uri="{FF2B5EF4-FFF2-40B4-BE49-F238E27FC236}">
                <a16:creationId xmlns:a16="http://schemas.microsoft.com/office/drawing/2014/main" id="{22133B00-2351-D942-B9A4-A4FC4965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822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{ all binary strings without substring        }</a:t>
            </a:r>
          </a:p>
        </p:txBody>
      </p:sp>
      <p:graphicFrame>
        <p:nvGraphicFramePr>
          <p:cNvPr id="103437" name="Object 13">
            <a:extLst>
              <a:ext uri="{FF2B5EF4-FFF2-40B4-BE49-F238E27FC236}">
                <a16:creationId xmlns:a16="http://schemas.microsoft.com/office/drawing/2014/main" id="{0D5B37E8-C55B-9340-8DE3-BF9299484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3429000"/>
          <a:ext cx="762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4" name="Equation" r:id="rId11" imgW="16090900" imgH="8483600" progId="Equation.3">
                  <p:embed/>
                </p:oleObj>
              </mc:Choice>
              <mc:Fallback>
                <p:oleObj name="Equation" r:id="rId11" imgW="16090900" imgH="848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429000"/>
                        <a:ext cx="762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9" name="Text Box 15">
            <a:extLst>
              <a:ext uri="{FF2B5EF4-FFF2-40B4-BE49-F238E27FC236}">
                <a16:creationId xmlns:a16="http://schemas.microsoft.com/office/drawing/2014/main" id="{0C0BFB17-1239-FA47-B3CB-4B666F92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01600"/>
            <a:ext cx="528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 regular languages:</a:t>
            </a: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D09BB56E-D128-0047-A572-8375C7A08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7818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9900"/>
                </a:solidFill>
              </a:rPr>
              <a:t>There exist automata that accept these</a:t>
            </a:r>
          </a:p>
          <a:p>
            <a:r>
              <a:rPr lang="en-US" altLang="en-US">
                <a:solidFill>
                  <a:srgbClr val="FF9900"/>
                </a:solidFill>
              </a:rPr>
              <a:t>languages (see previous slides).</a:t>
            </a:r>
          </a:p>
        </p:txBody>
      </p:sp>
      <p:graphicFrame>
        <p:nvGraphicFramePr>
          <p:cNvPr id="103441" name="Object 17">
            <a:extLst>
              <a:ext uri="{FF2B5EF4-FFF2-40B4-BE49-F238E27FC236}">
                <a16:creationId xmlns:a16="http://schemas.microsoft.com/office/drawing/2014/main" id="{361EA654-3A24-BE44-B698-036F2EB90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905000"/>
          <a:ext cx="3276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5" name="Equation" r:id="rId13" imgW="27495500" imgH="5562600" progId="Equation.3">
                  <p:embed/>
                </p:oleObj>
              </mc:Choice>
              <mc:Fallback>
                <p:oleObj name="Equation" r:id="rId13" imgW="27495500" imgH="556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3276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2" name="Object 18">
            <a:extLst>
              <a:ext uri="{FF2B5EF4-FFF2-40B4-BE49-F238E27FC236}">
                <a16:creationId xmlns:a16="http://schemas.microsoft.com/office/drawing/2014/main" id="{8BF43F58-8E16-1C4A-B329-D6BD4DE96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114800"/>
          <a:ext cx="5175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6" name="Equation" r:id="rId15" imgW="42710100" imgH="5270500" progId="Equation.3">
                  <p:embed/>
                </p:oleObj>
              </mc:Choice>
              <mc:Fallback>
                <p:oleObj name="Equation" r:id="rId15" imgW="42710100" imgH="527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51752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3" name="Object 19">
            <a:extLst>
              <a:ext uri="{FF2B5EF4-FFF2-40B4-BE49-F238E27FC236}">
                <a16:creationId xmlns:a16="http://schemas.microsoft.com/office/drawing/2014/main" id="{6420A335-2B1E-DD42-B70E-A8E8A24B3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4781550"/>
          <a:ext cx="685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7" name="Equation" r:id="rId17" imgW="4978400" imgH="5270500" progId="Equation.3">
                  <p:embed/>
                </p:oleObj>
              </mc:Choice>
              <mc:Fallback>
                <p:oleObj name="Equation" r:id="rId17" imgW="4978400" imgH="5270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781550"/>
                        <a:ext cx="6858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4" name="Object 20">
            <a:extLst>
              <a:ext uri="{FF2B5EF4-FFF2-40B4-BE49-F238E27FC236}">
                <a16:creationId xmlns:a16="http://schemas.microsoft.com/office/drawing/2014/main" id="{C5790DBE-9522-7643-AC9F-20C193C6B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3225" y="4819650"/>
          <a:ext cx="846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8" name="Equation" r:id="rId19" imgW="6146800" imgH="4978400" progId="Equation.3">
                  <p:embed/>
                </p:oleObj>
              </mc:Choice>
              <mc:Fallback>
                <p:oleObj name="Equation" r:id="rId19" imgW="6146800" imgH="4978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819650"/>
                        <a:ext cx="8461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5" name="Object 21">
            <a:extLst>
              <a:ext uri="{FF2B5EF4-FFF2-40B4-BE49-F238E27FC236}">
                <a16:creationId xmlns:a16="http://schemas.microsoft.com/office/drawing/2014/main" id="{071842EC-B8A1-C948-B0F3-BC84B426D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724400"/>
          <a:ext cx="14906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9" name="Equation" r:id="rId21" imgW="10820400" imgH="5270500" progId="Equation.3">
                  <p:embed/>
                </p:oleObj>
              </mc:Choice>
              <mc:Fallback>
                <p:oleObj name="Equation" r:id="rId21" imgW="10820400" imgH="5270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24400"/>
                        <a:ext cx="14906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142DF3B-4B65-0140-98D1-2749FA0A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Fall 2006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20D29C2-5663-B64D-8816-C3C3678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1B09A31-B635-3F4A-ACC1-5C14E87E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AA95-3414-4D4E-AE58-3AF32F218272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FECDC6F1-E1BC-0545-806D-FD730F7CA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696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exist languages which are </a:t>
            </a:r>
            <a:r>
              <a:rPr lang="en-US" altLang="en-US" u="sng"/>
              <a:t>not</a:t>
            </a:r>
            <a:r>
              <a:rPr lang="en-US" altLang="en-US"/>
              <a:t> Regular:</a:t>
            </a:r>
          </a:p>
        </p:txBody>
      </p:sp>
      <p:graphicFrame>
        <p:nvGraphicFramePr>
          <p:cNvPr id="102403" name="Object 3">
            <a:extLst>
              <a:ext uri="{FF2B5EF4-FFF2-40B4-BE49-F238E27FC236}">
                <a16:creationId xmlns:a16="http://schemas.microsoft.com/office/drawing/2014/main" id="{01ED773D-4028-7A4B-857D-6D9300C6C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295400"/>
          <a:ext cx="3886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Equation" r:id="rId3" imgW="61734700" imgH="13169900" progId="Equation.3">
                  <p:embed/>
                </p:oleObj>
              </mc:Choice>
              <mc:Fallback>
                <p:oleObj name="Equation" r:id="rId3" imgW="61734700" imgH="131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38862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>
            <a:extLst>
              <a:ext uri="{FF2B5EF4-FFF2-40B4-BE49-F238E27FC236}">
                <a16:creationId xmlns:a16="http://schemas.microsoft.com/office/drawing/2014/main" id="{EBE7052D-640F-8E4A-92B1-0DA13AFE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0"/>
            <a:ext cx="892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9900"/>
                </a:solidFill>
              </a:rPr>
              <a:t>There is no DFA that accepts these languages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2331C8BB-F623-604F-9094-400EFE12F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662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9900"/>
                </a:solidFill>
              </a:rPr>
              <a:t>(we will prove this in a later class)</a:t>
            </a:r>
          </a:p>
        </p:txBody>
      </p:sp>
      <p:graphicFrame>
        <p:nvGraphicFramePr>
          <p:cNvPr id="102407" name="Object 7">
            <a:extLst>
              <a:ext uri="{FF2B5EF4-FFF2-40B4-BE49-F238E27FC236}">
                <a16:creationId xmlns:a16="http://schemas.microsoft.com/office/drawing/2014/main" id="{82EE826D-A68A-E64B-A3D4-9B04BBFD5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819400"/>
          <a:ext cx="86106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Equation" r:id="rId5" imgW="77533500" imgH="11112500" progId="Equation.3">
                  <p:embed/>
                </p:oleObj>
              </mc:Choice>
              <mc:Fallback>
                <p:oleObj name="Equation" r:id="rId5" imgW="77533500" imgH="11112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86106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8250EF3B-19EB-BD47-8DB8-B721987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Steven Rudich: www.cs.cmu.edu/~rudich rudich0123456789</a:t>
            </a:r>
          </a:p>
        </p:txBody>
      </p:sp>
      <p:sp>
        <p:nvSpPr>
          <p:cNvPr id="31746" name="Rectangle 4">
            <a:extLst>
              <a:ext uri="{FF2B5EF4-FFF2-40B4-BE49-F238E27FC236}">
                <a16:creationId xmlns:a16="http://schemas.microsoft.com/office/drawing/2014/main" id="{969FAE69-FF2A-E541-B61F-6F20E15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Firing Squad Problem</a:t>
            </a:r>
          </a:p>
        </p:txBody>
      </p:sp>
      <p:sp>
        <p:nvSpPr>
          <p:cNvPr id="334853" name="Text Box 5">
            <a:extLst>
              <a:ext uri="{FF2B5EF4-FFF2-40B4-BE49-F238E27FC236}">
                <a16:creationId xmlns:a16="http://schemas.microsoft.com/office/drawing/2014/main" id="{86685912-F188-CC4B-A857-B6102433B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014413"/>
            <a:ext cx="795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Five “soldiers” all start in the sleep state.  You change the one on the left to the wake state.</a:t>
            </a:r>
          </a:p>
        </p:txBody>
      </p:sp>
      <p:sp>
        <p:nvSpPr>
          <p:cNvPr id="334860" name="Text Box 12">
            <a:extLst>
              <a:ext uri="{FF2B5EF4-FFF2-40B4-BE49-F238E27FC236}">
                <a16:creationId xmlns:a16="http://schemas.microsoft.com/office/drawing/2014/main" id="{CA2D9AD8-BB21-0E40-80AB-08CB5D45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133600"/>
            <a:ext cx="795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All five must get to the fire state at the same time (for the first time).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A25A0539-6900-A84F-B3CE-10D40A4CEDB8}"/>
              </a:ext>
            </a:extLst>
          </p:cNvPr>
          <p:cNvGrpSpPr>
            <a:grpSpLocks/>
          </p:cNvGrpSpPr>
          <p:nvPr/>
        </p:nvGrpSpPr>
        <p:grpSpPr bwMode="auto">
          <a:xfrm>
            <a:off x="233364" y="3238513"/>
            <a:ext cx="8648701" cy="1279530"/>
            <a:chOff x="174" y="2243"/>
            <a:chExt cx="5448" cy="806"/>
          </a:xfrm>
        </p:grpSpPr>
        <p:sp>
          <p:nvSpPr>
            <p:cNvPr id="31763" name="Text Box 6">
              <a:extLst>
                <a:ext uri="{FF2B5EF4-FFF2-40B4-BE49-F238E27FC236}">
                  <a16:creationId xmlns:a16="http://schemas.microsoft.com/office/drawing/2014/main" id="{F75F3852-8363-324A-9E6F-9F7B75BC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2243"/>
              <a:ext cx="842" cy="784"/>
            </a:xfrm>
            <a:prstGeom prst="rect">
              <a:avLst/>
            </a:prstGeom>
            <a:noFill/>
            <a:ln w="571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sleep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wake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fire</a:t>
              </a:r>
            </a:p>
          </p:txBody>
        </p:sp>
        <p:sp>
          <p:nvSpPr>
            <p:cNvPr id="31764" name="Text Box 7">
              <a:extLst>
                <a:ext uri="{FF2B5EF4-FFF2-40B4-BE49-F238E27FC236}">
                  <a16:creationId xmlns:a16="http://schemas.microsoft.com/office/drawing/2014/main" id="{6E3AADFA-EFCB-0443-853B-1CC04984B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263"/>
              <a:ext cx="842" cy="784"/>
            </a:xfrm>
            <a:prstGeom prst="rect">
              <a:avLst/>
            </a:prstGeom>
            <a:noFill/>
            <a:ln w="571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sleep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wake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fire</a:t>
              </a:r>
            </a:p>
          </p:txBody>
        </p:sp>
        <p:sp>
          <p:nvSpPr>
            <p:cNvPr id="31765" name="Text Box 8">
              <a:extLst>
                <a:ext uri="{FF2B5EF4-FFF2-40B4-BE49-F238E27FC236}">
                  <a16:creationId xmlns:a16="http://schemas.microsoft.com/office/drawing/2014/main" id="{D22EF3C9-D4DA-A44C-9B38-399A7465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2263"/>
              <a:ext cx="842" cy="784"/>
            </a:xfrm>
            <a:prstGeom prst="rect">
              <a:avLst/>
            </a:prstGeom>
            <a:noFill/>
            <a:ln w="571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sleep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wake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fire</a:t>
              </a:r>
            </a:p>
          </p:txBody>
        </p:sp>
        <p:sp>
          <p:nvSpPr>
            <p:cNvPr id="31766" name="Text Box 9">
              <a:extLst>
                <a:ext uri="{FF2B5EF4-FFF2-40B4-BE49-F238E27FC236}">
                  <a16:creationId xmlns:a16="http://schemas.microsoft.com/office/drawing/2014/main" id="{092A5348-B2C5-C449-A58C-4DF29294F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2265"/>
              <a:ext cx="842" cy="784"/>
            </a:xfrm>
            <a:prstGeom prst="rect">
              <a:avLst/>
            </a:prstGeom>
            <a:noFill/>
            <a:ln w="571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sleep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wake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fire</a:t>
              </a:r>
            </a:p>
          </p:txBody>
        </p:sp>
        <p:sp>
          <p:nvSpPr>
            <p:cNvPr id="31767" name="Text Box 11">
              <a:extLst>
                <a:ext uri="{FF2B5EF4-FFF2-40B4-BE49-F238E27FC236}">
                  <a16:creationId xmlns:a16="http://schemas.microsoft.com/office/drawing/2014/main" id="{772D8635-CCCF-9B42-A219-67AC96418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2264"/>
              <a:ext cx="842" cy="784"/>
            </a:xfrm>
            <a:prstGeom prst="rect">
              <a:avLst/>
            </a:prstGeom>
            <a:noFill/>
            <a:ln w="571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sleep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wake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fire</a:t>
              </a:r>
            </a:p>
          </p:txBody>
        </p:sp>
        <p:sp>
          <p:nvSpPr>
            <p:cNvPr id="31768" name="Oval 13">
              <a:extLst>
                <a:ext uri="{FF2B5EF4-FFF2-40B4-BE49-F238E27FC236}">
                  <a16:creationId xmlns:a16="http://schemas.microsoft.com/office/drawing/2014/main" id="{F02A8969-D932-9B40-8E31-AF416D5AA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" y="2502"/>
              <a:ext cx="714" cy="249"/>
            </a:xfrm>
            <a:prstGeom prst="ellipse">
              <a:avLst/>
            </a:prstGeom>
            <a:noFill/>
            <a:ln w="571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9" name="Oval 14">
              <a:extLst>
                <a:ext uri="{FF2B5EF4-FFF2-40B4-BE49-F238E27FC236}">
                  <a16:creationId xmlns:a16="http://schemas.microsoft.com/office/drawing/2014/main" id="{A773F8EE-02E6-BA4C-9AD9-7F88B22ED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2332"/>
              <a:ext cx="714" cy="249"/>
            </a:xfrm>
            <a:prstGeom prst="ellipse">
              <a:avLst/>
            </a:prstGeom>
            <a:noFill/>
            <a:ln w="571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0" name="Oval 15">
              <a:extLst>
                <a:ext uri="{FF2B5EF4-FFF2-40B4-BE49-F238E27FC236}">
                  <a16:creationId xmlns:a16="http://schemas.microsoft.com/office/drawing/2014/main" id="{20C8479C-CE2A-7F44-A094-17B1B1D6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324"/>
              <a:ext cx="714" cy="249"/>
            </a:xfrm>
            <a:prstGeom prst="ellipse">
              <a:avLst/>
            </a:prstGeom>
            <a:noFill/>
            <a:ln w="571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1" name="Oval 16">
              <a:extLst>
                <a:ext uri="{FF2B5EF4-FFF2-40B4-BE49-F238E27FC236}">
                  <a16:creationId xmlns:a16="http://schemas.microsoft.com/office/drawing/2014/main" id="{0C870C33-1B4D-4F42-BD7B-37BA94085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2317"/>
              <a:ext cx="714" cy="249"/>
            </a:xfrm>
            <a:prstGeom prst="ellipse">
              <a:avLst/>
            </a:prstGeom>
            <a:noFill/>
            <a:ln w="571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2" name="Oval 17">
              <a:extLst>
                <a:ext uri="{FF2B5EF4-FFF2-40B4-BE49-F238E27FC236}">
                  <a16:creationId xmlns:a16="http://schemas.microsoft.com/office/drawing/2014/main" id="{AF9D2310-680F-3B4A-8612-9BB03A06A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310"/>
              <a:ext cx="714" cy="249"/>
            </a:xfrm>
            <a:prstGeom prst="ellipse">
              <a:avLst/>
            </a:prstGeom>
            <a:noFill/>
            <a:ln w="571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9A261089-4A43-D240-9B85-143BA8FABE23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4546600"/>
            <a:ext cx="8694738" cy="2093913"/>
            <a:chOff x="172" y="2864"/>
            <a:chExt cx="5477" cy="1319"/>
          </a:xfrm>
        </p:grpSpPr>
        <p:grpSp>
          <p:nvGrpSpPr>
            <p:cNvPr id="31751" name="Group 30">
              <a:extLst>
                <a:ext uri="{FF2B5EF4-FFF2-40B4-BE49-F238E27FC236}">
                  <a16:creationId xmlns:a16="http://schemas.microsoft.com/office/drawing/2014/main" id="{0E42E401-C987-804E-9982-319555EB5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" y="3373"/>
              <a:ext cx="5477" cy="810"/>
              <a:chOff x="172" y="3373"/>
              <a:chExt cx="5477" cy="810"/>
            </a:xfrm>
          </p:grpSpPr>
          <p:sp>
            <p:nvSpPr>
              <p:cNvPr id="31753" name="Text Box 18">
                <a:extLst>
                  <a:ext uri="{FF2B5EF4-FFF2-40B4-BE49-F238E27FC236}">
                    <a16:creationId xmlns:a16="http://schemas.microsoft.com/office/drawing/2014/main" id="{4536B696-C2DF-9C44-A1B2-06926F70B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" y="3407"/>
                <a:ext cx="813" cy="756"/>
              </a:xfrm>
              <a:prstGeom prst="rect">
                <a:avLst/>
              </a:prstGeom>
              <a:noFill/>
              <a:ln w="571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sleep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wake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fire</a:t>
                </a:r>
              </a:p>
            </p:txBody>
          </p:sp>
          <p:sp>
            <p:nvSpPr>
              <p:cNvPr id="31754" name="Text Box 19">
                <a:extLst>
                  <a:ext uri="{FF2B5EF4-FFF2-40B4-BE49-F238E27FC236}">
                    <a16:creationId xmlns:a16="http://schemas.microsoft.com/office/drawing/2014/main" id="{127B79D7-1E23-8443-9FFB-F727A8AC8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7" y="3373"/>
                <a:ext cx="842" cy="784"/>
              </a:xfrm>
              <a:prstGeom prst="rect">
                <a:avLst/>
              </a:prstGeom>
              <a:noFill/>
              <a:ln w="571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sleep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wake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fire</a:t>
                </a:r>
              </a:p>
            </p:txBody>
          </p:sp>
          <p:sp>
            <p:nvSpPr>
              <p:cNvPr id="31755" name="Text Box 20">
                <a:extLst>
                  <a:ext uri="{FF2B5EF4-FFF2-40B4-BE49-F238E27FC236}">
                    <a16:creationId xmlns:a16="http://schemas.microsoft.com/office/drawing/2014/main" id="{8217F1FC-5062-874B-B97E-FAABA3FC3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" y="3382"/>
                <a:ext cx="842" cy="784"/>
              </a:xfrm>
              <a:prstGeom prst="rect">
                <a:avLst/>
              </a:prstGeom>
              <a:noFill/>
              <a:ln w="571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sleep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wake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fire</a:t>
                </a:r>
              </a:p>
            </p:txBody>
          </p:sp>
          <p:sp>
            <p:nvSpPr>
              <p:cNvPr id="31756" name="Text Box 21">
                <a:extLst>
                  <a:ext uri="{FF2B5EF4-FFF2-40B4-BE49-F238E27FC236}">
                    <a16:creationId xmlns:a16="http://schemas.microsoft.com/office/drawing/2014/main" id="{0DD726F2-4F74-9D4D-A9CD-8145064C3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9" y="3390"/>
                <a:ext cx="842" cy="784"/>
              </a:xfrm>
              <a:prstGeom prst="rect">
                <a:avLst/>
              </a:prstGeom>
              <a:noFill/>
              <a:ln w="571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sleep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wake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fire</a:t>
                </a:r>
              </a:p>
            </p:txBody>
          </p:sp>
          <p:sp>
            <p:nvSpPr>
              <p:cNvPr id="31757" name="Text Box 22">
                <a:extLst>
                  <a:ext uri="{FF2B5EF4-FFF2-40B4-BE49-F238E27FC236}">
                    <a16:creationId xmlns:a16="http://schemas.microsoft.com/office/drawing/2014/main" id="{69A1C031-3964-9B4B-B182-8C67FFA55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" y="3399"/>
                <a:ext cx="842" cy="784"/>
              </a:xfrm>
              <a:prstGeom prst="rect">
                <a:avLst/>
              </a:prstGeom>
              <a:noFill/>
              <a:ln w="5715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sleep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wake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fire</a:t>
                </a:r>
              </a:p>
            </p:txBody>
          </p:sp>
          <p:sp>
            <p:nvSpPr>
              <p:cNvPr id="31758" name="Oval 23">
                <a:extLst>
                  <a:ext uri="{FF2B5EF4-FFF2-40B4-BE49-F238E27FC236}">
                    <a16:creationId xmlns:a16="http://schemas.microsoft.com/office/drawing/2014/main" id="{BE27B395-9E1B-C242-A779-C0A09C586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3906"/>
                <a:ext cx="714" cy="249"/>
              </a:xfrm>
              <a:prstGeom prst="ellipse">
                <a:avLst/>
              </a:prstGeom>
              <a:noFill/>
              <a:ln w="5715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59" name="Oval 24">
                <a:extLst>
                  <a:ext uri="{FF2B5EF4-FFF2-40B4-BE49-F238E27FC236}">
                    <a16:creationId xmlns:a16="http://schemas.microsoft.com/office/drawing/2014/main" id="{640D4890-6E30-A240-84DA-E7B782CF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" y="3907"/>
                <a:ext cx="714" cy="249"/>
              </a:xfrm>
              <a:prstGeom prst="ellipse">
                <a:avLst/>
              </a:prstGeom>
              <a:noFill/>
              <a:ln w="5715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60" name="Oval 25">
                <a:extLst>
                  <a:ext uri="{FF2B5EF4-FFF2-40B4-BE49-F238E27FC236}">
                    <a16:creationId xmlns:a16="http://schemas.microsoft.com/office/drawing/2014/main" id="{5CFAC4F9-3736-8D43-B034-12D582CED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3882"/>
                <a:ext cx="714" cy="249"/>
              </a:xfrm>
              <a:prstGeom prst="ellipse">
                <a:avLst/>
              </a:prstGeom>
              <a:noFill/>
              <a:ln w="5715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61" name="Oval 26">
                <a:extLst>
                  <a:ext uri="{FF2B5EF4-FFF2-40B4-BE49-F238E27FC236}">
                    <a16:creationId xmlns:a16="http://schemas.microsoft.com/office/drawing/2014/main" id="{6AC81554-6C1E-4141-A33D-62BB1336E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4" y="3858"/>
                <a:ext cx="714" cy="249"/>
              </a:xfrm>
              <a:prstGeom prst="ellipse">
                <a:avLst/>
              </a:prstGeom>
              <a:noFill/>
              <a:ln w="5715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62" name="Oval 27">
                <a:extLst>
                  <a:ext uri="{FF2B5EF4-FFF2-40B4-BE49-F238E27FC236}">
                    <a16:creationId xmlns:a16="http://schemas.microsoft.com/office/drawing/2014/main" id="{DC4EFBC7-2686-BD4C-B548-9E3A5F49F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3898"/>
                <a:ext cx="714" cy="249"/>
              </a:xfrm>
              <a:prstGeom prst="ellipse">
                <a:avLst/>
              </a:prstGeom>
              <a:noFill/>
              <a:ln w="5715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274320" rIns="274320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52" name="Line 29">
              <a:extLst>
                <a:ext uri="{FF2B5EF4-FFF2-40B4-BE49-F238E27FC236}">
                  <a16:creationId xmlns:a16="http://schemas.microsoft.com/office/drawing/2014/main" id="{8A818098-ED48-094D-9074-557F30E96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7" y="2864"/>
              <a:ext cx="9" cy="447"/>
            </a:xfrm>
            <a:prstGeom prst="line">
              <a:avLst/>
            </a:prstGeom>
            <a:noFill/>
            <a:ln w="76200" cap="rnd">
              <a:solidFill>
                <a:schemeClr val="accent2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3" grpId="0" autoUpdateAnimBg="0"/>
      <p:bldP spid="33486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625647B-525E-944E-BFA9-CA058C52F3CF}"/>
              </a:ext>
            </a:extLst>
          </p:cNvPr>
          <p:cNvSpPr>
            <a:spLocks noGrp="1"/>
          </p:cNvSpPr>
          <p:nvPr>
            <p:ph type="title"/>
          </p:nvPr>
        </p:nvSpPr>
        <p:spPr bwMode="invGray"/>
        <p:txBody>
          <a:bodyPr/>
          <a:lstStyle/>
          <a:p>
            <a:pPr eaLnBrk="1" hangingPunct="1"/>
            <a:r>
              <a:rPr lang="en-US" altLang="en-US"/>
              <a:t>Shorthand</a:t>
            </a:r>
          </a:p>
        </p:txBody>
      </p:sp>
      <p:cxnSp>
        <p:nvCxnSpPr>
          <p:cNvPr id="32770" name="AutoShape 7">
            <a:extLst>
              <a:ext uri="{FF2B5EF4-FFF2-40B4-BE49-F238E27FC236}">
                <a16:creationId xmlns:a16="http://schemas.microsoft.com/office/drawing/2014/main" id="{7C1D8A78-E64C-3A41-B227-DDF725A45B5B}"/>
              </a:ext>
            </a:extLst>
          </p:cNvPr>
          <p:cNvCxnSpPr>
            <a:cxnSpLocks noChangeShapeType="1"/>
            <a:stCxn id="32772" idx="7"/>
            <a:endCxn id="32773" idx="1"/>
          </p:cNvCxnSpPr>
          <p:nvPr/>
        </p:nvCxnSpPr>
        <p:spPr bwMode="invGray">
          <a:xfrm rot="5400000" flipV="1">
            <a:off x="4356100" y="1481138"/>
            <a:ext cx="84138" cy="2601912"/>
          </a:xfrm>
          <a:prstGeom prst="curvedConnector3">
            <a:avLst>
              <a:gd name="adj1" fmla="val -354718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7B141E19-10D8-AB44-89A1-DA9EE2619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608138"/>
          <a:ext cx="2212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8" name="Equation" r:id="rId3" imgW="15798800" imgH="5854700" progId="Equation.DSMT4">
                  <p:embed/>
                </p:oleObj>
              </mc:Choice>
              <mc:Fallback>
                <p:oleObj name="Equation" r:id="rId3" imgW="15798800" imgH="5854700" progId="Equation.DSMT4">
                  <p:embed/>
                  <p:pic>
                    <p:nvPicPr>
                      <p:cNvPr id="32771" name="Object 2">
                        <a:extLst>
                          <a:ext uri="{FF2B5EF4-FFF2-40B4-BE49-F238E27FC236}">
                            <a16:creationId xmlns:a16="http://schemas.microsoft.com/office/drawing/2014/main" id="{7B141E19-10D8-AB44-89A1-DA9EE2619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132138" y="1608138"/>
                        <a:ext cx="2212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25">
            <a:extLst>
              <a:ext uri="{FF2B5EF4-FFF2-40B4-BE49-F238E27FC236}">
                <a16:creationId xmlns:a16="http://schemas.microsoft.com/office/drawing/2014/main" id="{AB3542B8-1DDC-0E4B-8DFE-0B5B8D35387D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579688" y="2670175"/>
            <a:ext cx="606425" cy="666750"/>
          </a:xfrm>
          <a:prstGeom prst="ellipse">
            <a:avLst/>
          </a:prstGeom>
          <a:solidFill>
            <a:schemeClr val="accent1"/>
          </a:solidFill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3" name="Oval 29">
            <a:extLst>
              <a:ext uri="{FF2B5EF4-FFF2-40B4-BE49-F238E27FC236}">
                <a16:creationId xmlns:a16="http://schemas.microsoft.com/office/drawing/2014/main" id="{DA075EF0-10EB-8F4E-A69B-D3BE9CEAF3F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610225" y="2754313"/>
            <a:ext cx="606425" cy="666750"/>
          </a:xfrm>
          <a:prstGeom prst="ellipse">
            <a:avLst/>
          </a:prstGeom>
          <a:solidFill>
            <a:schemeClr val="accent1"/>
          </a:solidFill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4" name="Text Box 35">
            <a:extLst>
              <a:ext uri="{FF2B5EF4-FFF2-40B4-BE49-F238E27FC236}">
                <a16:creationId xmlns:a16="http://schemas.microsoft.com/office/drawing/2014/main" id="{D75D23A3-92B5-1D4E-8A17-502A5F80978B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1090613" y="3748088"/>
            <a:ext cx="70580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Means use this transition when your left neighbor is in any state at all and your right neighbor is in state </a:t>
            </a:r>
            <a:r>
              <a:rPr lang="en-US" altLang="en-US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Arial" panose="020B0604020202020204" pitchFamily="34" charset="0"/>
              </a:rPr>
              <a:t>,</a:t>
            </a:r>
            <a:r>
              <a:rPr lang="en-US" altLang="en-US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Arial" panose="020B0604020202020204" pitchFamily="34" charset="0"/>
              </a:rPr>
              <a:t>, or </a:t>
            </a:r>
            <a:r>
              <a:rPr lang="en-US" altLang="en-US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19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0BEC39A6-53E7-D745-87F5-B1D990E6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95F-CED4-D041-BF2C-BF94CB03086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966E712-A7BA-9C49-86E3-13811C96B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Scanning the Input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BF23B29-565B-E74A-99D4-CF20829FD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7892" name="Oval 4">
            <a:extLst>
              <a:ext uri="{FF2B5EF4-FFF2-40B4-BE49-F238E27FC236}">
                <a16:creationId xmlns:a16="http://schemas.microsoft.com/office/drawing/2014/main" id="{DDA53BC4-5FCC-AC41-B508-881E0A1D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Oval 5">
            <a:extLst>
              <a:ext uri="{FF2B5EF4-FFF2-40B4-BE49-F238E27FC236}">
                <a16:creationId xmlns:a16="http://schemas.microsoft.com/office/drawing/2014/main" id="{6DA070D9-5617-304D-8548-050A734F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Oval 6">
            <a:extLst>
              <a:ext uri="{FF2B5EF4-FFF2-40B4-BE49-F238E27FC236}">
                <a16:creationId xmlns:a16="http://schemas.microsoft.com/office/drawing/2014/main" id="{748277F8-9B95-FE4C-AEA4-53F2B94F5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7">
            <a:extLst>
              <a:ext uri="{FF2B5EF4-FFF2-40B4-BE49-F238E27FC236}">
                <a16:creationId xmlns:a16="http://schemas.microsoft.com/office/drawing/2014/main" id="{5F3CEFBF-9D00-0842-918C-7DA6A31D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891EBFFB-E479-7249-A63F-68388182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C76D89D0-40AE-9042-80AF-78BD3B6E9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622BD0F4-03C9-0046-923B-B3D90416E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361E9F65-1C90-B14A-9958-3BDA658E8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4B7B5AAE-96C7-C546-91C5-038C8993C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7BFE0CC5-E462-DF48-8B87-6B4D71607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2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Oval 14">
            <a:extLst>
              <a:ext uri="{FF2B5EF4-FFF2-40B4-BE49-F238E27FC236}">
                <a16:creationId xmlns:a16="http://schemas.microsoft.com/office/drawing/2014/main" id="{1D263FCC-2C91-1B48-B4DB-EAD1A831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03" name="Object 15">
            <a:extLst>
              <a:ext uri="{FF2B5EF4-FFF2-40B4-BE49-F238E27FC236}">
                <a16:creationId xmlns:a16="http://schemas.microsoft.com/office/drawing/2014/main" id="{D3BDDF3C-CE1B-C949-9C68-3959BF72A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3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5BCEF3BD-0FCD-524F-9A0A-2E2DE1DE2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4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>
            <a:extLst>
              <a:ext uri="{FF2B5EF4-FFF2-40B4-BE49-F238E27FC236}">
                <a16:creationId xmlns:a16="http://schemas.microsoft.com/office/drawing/2014/main" id="{A7A2344C-C1A9-0F43-9B13-6D7672C9A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5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5B88C25C-0C52-DB43-89DA-163C74F3E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6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Line 19">
            <a:extLst>
              <a:ext uri="{FF2B5EF4-FFF2-40B4-BE49-F238E27FC236}">
                <a16:creationId xmlns:a16="http://schemas.microsoft.com/office/drawing/2014/main" id="{CB41B238-D36E-3740-AAE9-438BB9635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08" name="Object 20">
            <a:extLst>
              <a:ext uri="{FF2B5EF4-FFF2-40B4-BE49-F238E27FC236}">
                <a16:creationId xmlns:a16="http://schemas.microsoft.com/office/drawing/2014/main" id="{FB7BEB67-5174-9F46-910C-A6C1C0C95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7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>
            <a:extLst>
              <a:ext uri="{FF2B5EF4-FFF2-40B4-BE49-F238E27FC236}">
                <a16:creationId xmlns:a16="http://schemas.microsoft.com/office/drawing/2014/main" id="{CA23B1EB-A6BF-824C-8B48-289717F8C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8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>
            <a:extLst>
              <a:ext uri="{FF2B5EF4-FFF2-40B4-BE49-F238E27FC236}">
                <a16:creationId xmlns:a16="http://schemas.microsoft.com/office/drawing/2014/main" id="{8E61B9BF-1A52-6F4D-8A41-F8714131F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9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>
            <a:extLst>
              <a:ext uri="{FF2B5EF4-FFF2-40B4-BE49-F238E27FC236}">
                <a16:creationId xmlns:a16="http://schemas.microsoft.com/office/drawing/2014/main" id="{8B227691-94BB-974F-BCC4-2376BF279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0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Oval 25">
            <a:extLst>
              <a:ext uri="{FF2B5EF4-FFF2-40B4-BE49-F238E27FC236}">
                <a16:creationId xmlns:a16="http://schemas.microsoft.com/office/drawing/2014/main" id="{E0F5A3E9-CC99-7643-AF89-BFECB79B0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14" name="Object 26">
            <a:extLst>
              <a:ext uri="{FF2B5EF4-FFF2-40B4-BE49-F238E27FC236}">
                <a16:creationId xmlns:a16="http://schemas.microsoft.com/office/drawing/2014/main" id="{B16121A2-25FE-CF4C-90E0-45BF47AA5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1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>
            <a:extLst>
              <a:ext uri="{FF2B5EF4-FFF2-40B4-BE49-F238E27FC236}">
                <a16:creationId xmlns:a16="http://schemas.microsoft.com/office/drawing/2014/main" id="{FABC5D58-1045-F34A-A90A-98F40CE82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2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6" name="Object 28">
            <a:extLst>
              <a:ext uri="{FF2B5EF4-FFF2-40B4-BE49-F238E27FC236}">
                <a16:creationId xmlns:a16="http://schemas.microsoft.com/office/drawing/2014/main" id="{6DF29D9B-D7EA-D24A-9707-B78B00153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3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7" name="Object 29">
            <a:extLst>
              <a:ext uri="{FF2B5EF4-FFF2-40B4-BE49-F238E27FC236}">
                <a16:creationId xmlns:a16="http://schemas.microsoft.com/office/drawing/2014/main" id="{ADC04179-1B34-254A-A577-CCCA30746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4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30">
            <a:extLst>
              <a:ext uri="{FF2B5EF4-FFF2-40B4-BE49-F238E27FC236}">
                <a16:creationId xmlns:a16="http://schemas.microsoft.com/office/drawing/2014/main" id="{66265F9D-8DE6-0049-A9E2-3770F02B7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5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Freeform 31">
            <a:extLst>
              <a:ext uri="{FF2B5EF4-FFF2-40B4-BE49-F238E27FC236}">
                <a16:creationId xmlns:a16="http://schemas.microsoft.com/office/drawing/2014/main" id="{0AAB86AA-8752-0744-9465-06C91DD4A98A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20" name="Object 32">
            <a:extLst>
              <a:ext uri="{FF2B5EF4-FFF2-40B4-BE49-F238E27FC236}">
                <a16:creationId xmlns:a16="http://schemas.microsoft.com/office/drawing/2014/main" id="{AE852342-4B54-4C4B-B08D-BE2B0DD4F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6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Line 33">
            <a:extLst>
              <a:ext uri="{FF2B5EF4-FFF2-40B4-BE49-F238E27FC236}">
                <a16:creationId xmlns:a16="http://schemas.microsoft.com/office/drawing/2014/main" id="{89FE5492-A52A-BC4A-8C08-D51C5F9B9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Freeform 34">
            <a:extLst>
              <a:ext uri="{FF2B5EF4-FFF2-40B4-BE49-F238E27FC236}">
                <a16:creationId xmlns:a16="http://schemas.microsoft.com/office/drawing/2014/main" id="{568D36EC-E80E-CA40-AB2D-6242E7C6D999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Freeform 35">
            <a:extLst>
              <a:ext uri="{FF2B5EF4-FFF2-40B4-BE49-F238E27FC236}">
                <a16:creationId xmlns:a16="http://schemas.microsoft.com/office/drawing/2014/main" id="{F7E4E16E-6F31-C643-AB95-EB8D5B76C2FB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Freeform 36">
            <a:extLst>
              <a:ext uri="{FF2B5EF4-FFF2-40B4-BE49-F238E27FC236}">
                <a16:creationId xmlns:a16="http://schemas.microsoft.com/office/drawing/2014/main" id="{3E6D9EF0-F4BE-4E48-9568-9ADB6DE0CA43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Rectangle 38">
            <a:extLst>
              <a:ext uri="{FF2B5EF4-FFF2-40B4-BE49-F238E27FC236}">
                <a16:creationId xmlns:a16="http://schemas.microsoft.com/office/drawing/2014/main" id="{F88310B2-451D-F243-BB7E-281E782D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Line 40">
            <a:extLst>
              <a:ext uri="{FF2B5EF4-FFF2-40B4-BE49-F238E27FC236}">
                <a16:creationId xmlns:a16="http://schemas.microsoft.com/office/drawing/2014/main" id="{164E7AF8-C42F-C445-A992-AF123A25F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Line 41">
            <a:extLst>
              <a:ext uri="{FF2B5EF4-FFF2-40B4-BE49-F238E27FC236}">
                <a16:creationId xmlns:a16="http://schemas.microsoft.com/office/drawing/2014/main" id="{28AE22D2-93FB-314F-919D-B2808C591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0" name="Line 42">
            <a:extLst>
              <a:ext uri="{FF2B5EF4-FFF2-40B4-BE49-F238E27FC236}">
                <a16:creationId xmlns:a16="http://schemas.microsoft.com/office/drawing/2014/main" id="{2C89BA89-9F41-8C43-B12F-DA7CA1938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43">
            <a:extLst>
              <a:ext uri="{FF2B5EF4-FFF2-40B4-BE49-F238E27FC236}">
                <a16:creationId xmlns:a16="http://schemas.microsoft.com/office/drawing/2014/main" id="{909957AB-E7D2-C541-A680-A6BCDBEBD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32" name="Object 44">
            <a:extLst>
              <a:ext uri="{FF2B5EF4-FFF2-40B4-BE49-F238E27FC236}">
                <a16:creationId xmlns:a16="http://schemas.microsoft.com/office/drawing/2014/main" id="{D4902DA7-8D57-4A45-A63C-D80EB96F0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7" name="Equation" r:id="rId27" imgW="6146800" imgH="6438900" progId="Equation.3">
                  <p:embed/>
                </p:oleObj>
              </mc:Choice>
              <mc:Fallback>
                <p:oleObj name="Equation" r:id="rId27" imgW="6146800" imgH="643890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3" name="Object 45">
            <a:extLst>
              <a:ext uri="{FF2B5EF4-FFF2-40B4-BE49-F238E27FC236}">
                <a16:creationId xmlns:a16="http://schemas.microsoft.com/office/drawing/2014/main" id="{3079BD84-9817-704B-9373-0838B2D9E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8" name="Equation" r:id="rId28" imgW="6438900" imgH="8775700" progId="Equation.3">
                  <p:embed/>
                </p:oleObj>
              </mc:Choice>
              <mc:Fallback>
                <p:oleObj name="Equation" r:id="rId28" imgW="6438900" imgH="8775700" progId="Equation.3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4" name="Object 46">
            <a:extLst>
              <a:ext uri="{FF2B5EF4-FFF2-40B4-BE49-F238E27FC236}">
                <a16:creationId xmlns:a16="http://schemas.microsoft.com/office/drawing/2014/main" id="{EAC79455-C70F-444D-B095-54D45510A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9" name="Equation" r:id="rId29" imgW="6438900" imgH="8775700" progId="Equation.3">
                  <p:embed/>
                </p:oleObj>
              </mc:Choice>
              <mc:Fallback>
                <p:oleObj name="Equation" r:id="rId29" imgW="6438900" imgH="877570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5" name="Object 47">
            <a:extLst>
              <a:ext uri="{FF2B5EF4-FFF2-40B4-BE49-F238E27FC236}">
                <a16:creationId xmlns:a16="http://schemas.microsoft.com/office/drawing/2014/main" id="{6B77DF86-979B-334A-BD5E-C3E54E64E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0" name="Equation" r:id="rId30" imgW="6146800" imgH="6438900" progId="Equation.3">
                  <p:embed/>
                </p:oleObj>
              </mc:Choice>
              <mc:Fallback>
                <p:oleObj name="Equation" r:id="rId30" imgW="6146800" imgH="6438900" progId="Equation.3">
                  <p:embed/>
                  <p:pic>
                    <p:nvPicPr>
                      <p:cNvPr id="0" name="Object 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6" name="Line 48">
            <a:extLst>
              <a:ext uri="{FF2B5EF4-FFF2-40B4-BE49-F238E27FC236}">
                <a16:creationId xmlns:a16="http://schemas.microsoft.com/office/drawing/2014/main" id="{460F5C83-5667-D943-9B5A-CBCB1B224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9" name="Line 51">
            <a:extLst>
              <a:ext uri="{FF2B5EF4-FFF2-40B4-BE49-F238E27FC236}">
                <a16:creationId xmlns:a16="http://schemas.microsoft.com/office/drawing/2014/main" id="{F44FE59E-C514-FF4E-80A4-7F564D5A4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43" name="Group 55">
            <a:extLst>
              <a:ext uri="{FF2B5EF4-FFF2-40B4-BE49-F238E27FC236}">
                <a16:creationId xmlns:a16="http://schemas.microsoft.com/office/drawing/2014/main" id="{378F86F2-9B26-4540-A8FB-C4B79C2AFE2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37944" name="Object 56">
              <a:extLst>
                <a:ext uri="{FF2B5EF4-FFF2-40B4-BE49-F238E27FC236}">
                  <a16:creationId xmlns:a16="http://schemas.microsoft.com/office/drawing/2014/main" id="{0924B9F6-CE96-9942-B5AD-7B5C891277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91" name="Equation" r:id="rId31" imgW="15506700" imgH="10236200" progId="Equation.3">
                    <p:embed/>
                  </p:oleObj>
                </mc:Choice>
                <mc:Fallback>
                  <p:oleObj name="Equation" r:id="rId31" imgW="15506700" imgH="10236200" progId="Equation.3">
                    <p:embed/>
                    <p:pic>
                      <p:nvPicPr>
                        <p:cNvPr id="0" name="Object 5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5" name="Line 57">
              <a:extLst>
                <a:ext uri="{FF2B5EF4-FFF2-40B4-BE49-F238E27FC236}">
                  <a16:creationId xmlns:a16="http://schemas.microsoft.com/office/drawing/2014/main" id="{AD6DA858-87C5-E54B-AB4E-70F94E4124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val 102">
            <a:extLst>
              <a:ext uri="{FF2B5EF4-FFF2-40B4-BE49-F238E27FC236}">
                <a16:creationId xmlns:a16="http://schemas.microsoft.com/office/drawing/2014/main" id="{DAE574DF-A483-4D4F-946D-CD70A46A5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81175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4" name="Oval 103">
            <a:extLst>
              <a:ext uri="{FF2B5EF4-FFF2-40B4-BE49-F238E27FC236}">
                <a16:creationId xmlns:a16="http://schemas.microsoft.com/office/drawing/2014/main" id="{6FD75198-1973-2742-BD5E-A745D140A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1770063"/>
            <a:ext cx="1350963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5" name="Oval 104">
            <a:extLst>
              <a:ext uri="{FF2B5EF4-FFF2-40B4-BE49-F238E27FC236}">
                <a16:creationId xmlns:a16="http://schemas.microsoft.com/office/drawing/2014/main" id="{451BEA6C-378B-3544-B9BC-F47C8F10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96888"/>
            <a:ext cx="1350962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6" name="Oval 105">
            <a:extLst>
              <a:ext uri="{FF2B5EF4-FFF2-40B4-BE49-F238E27FC236}">
                <a16:creationId xmlns:a16="http://schemas.microsoft.com/office/drawing/2014/main" id="{099DD9D0-376B-314A-85DC-F3D2F794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787525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7" name="Oval 106">
            <a:extLst>
              <a:ext uri="{FF2B5EF4-FFF2-40B4-BE49-F238E27FC236}">
                <a16:creationId xmlns:a16="http://schemas.microsoft.com/office/drawing/2014/main" id="{24BE4360-900B-F047-AE23-C4D3C047F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1790700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8" name="Oval 108">
            <a:extLst>
              <a:ext uri="{FF2B5EF4-FFF2-40B4-BE49-F238E27FC236}">
                <a16:creationId xmlns:a16="http://schemas.microsoft.com/office/drawing/2014/main" id="{ED832F5F-D241-8845-AEFC-8C567AC82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016250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9" name="Text Box 109">
            <a:extLst>
              <a:ext uri="{FF2B5EF4-FFF2-40B4-BE49-F238E27FC236}">
                <a16:creationId xmlns:a16="http://schemas.microsoft.com/office/drawing/2014/main" id="{FACB9A7D-8198-5D4B-86D8-69D1235B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620713"/>
            <a:ext cx="127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sleep</a:t>
            </a:r>
          </a:p>
        </p:txBody>
      </p:sp>
      <p:sp>
        <p:nvSpPr>
          <p:cNvPr id="33800" name="Text Box 110">
            <a:extLst>
              <a:ext uri="{FF2B5EF4-FFF2-40B4-BE49-F238E27FC236}">
                <a16:creationId xmlns:a16="http://schemas.microsoft.com/office/drawing/2014/main" id="{69B675C3-4C34-FE4F-8288-53AD1263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884363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</a:t>
            </a:r>
          </a:p>
        </p:txBody>
      </p:sp>
      <p:sp>
        <p:nvSpPr>
          <p:cNvPr id="33801" name="Text Box 111">
            <a:extLst>
              <a:ext uri="{FF2B5EF4-FFF2-40B4-BE49-F238E27FC236}">
                <a16:creationId xmlns:a16="http://schemas.microsoft.com/office/drawing/2014/main" id="{F08CC67A-5578-8847-A8F5-0C85A231E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19240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wake2</a:t>
            </a:r>
          </a:p>
        </p:txBody>
      </p:sp>
      <p:sp>
        <p:nvSpPr>
          <p:cNvPr id="33802" name="Text Box 112">
            <a:extLst>
              <a:ext uri="{FF2B5EF4-FFF2-40B4-BE49-F238E27FC236}">
                <a16:creationId xmlns:a16="http://schemas.microsoft.com/office/drawing/2014/main" id="{35AFCD46-6AEA-6C4D-8C0A-51A02FC6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19367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wake3</a:t>
            </a:r>
          </a:p>
        </p:txBody>
      </p:sp>
      <p:sp>
        <p:nvSpPr>
          <p:cNvPr id="33803" name="Text Box 113">
            <a:extLst>
              <a:ext uri="{FF2B5EF4-FFF2-40B4-BE49-F238E27FC236}">
                <a16:creationId xmlns:a16="http://schemas.microsoft.com/office/drawing/2014/main" id="{52CE5F5D-DFE2-5C4A-B148-10BF72D58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1905000"/>
            <a:ext cx="143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wake4</a:t>
            </a:r>
          </a:p>
        </p:txBody>
      </p:sp>
      <p:sp>
        <p:nvSpPr>
          <p:cNvPr id="33804" name="Text Box 114">
            <a:extLst>
              <a:ext uri="{FF2B5EF4-FFF2-40B4-BE49-F238E27FC236}">
                <a16:creationId xmlns:a16="http://schemas.microsoft.com/office/drawing/2014/main" id="{AA420B57-25B8-5B4A-B11A-922F0C0FC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157538"/>
            <a:ext cx="117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fire!</a:t>
            </a:r>
          </a:p>
        </p:txBody>
      </p:sp>
      <p:cxnSp>
        <p:nvCxnSpPr>
          <p:cNvPr id="33805" name="AutoShape 115">
            <a:extLst>
              <a:ext uri="{FF2B5EF4-FFF2-40B4-BE49-F238E27FC236}">
                <a16:creationId xmlns:a16="http://schemas.microsoft.com/office/drawing/2014/main" id="{81B9F19D-72F5-0644-83F3-067D381D1AB5}"/>
              </a:ext>
            </a:extLst>
          </p:cNvPr>
          <p:cNvCxnSpPr>
            <a:cxnSpLocks noChangeShapeType="1"/>
            <a:stCxn id="33793" idx="6"/>
            <a:endCxn id="33794" idx="2"/>
          </p:cNvCxnSpPr>
          <p:nvPr/>
        </p:nvCxnSpPr>
        <p:spPr bwMode="auto">
          <a:xfrm flipV="1">
            <a:off x="1717675" y="2146300"/>
            <a:ext cx="695325" cy="1111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16">
            <a:extLst>
              <a:ext uri="{FF2B5EF4-FFF2-40B4-BE49-F238E27FC236}">
                <a16:creationId xmlns:a16="http://schemas.microsoft.com/office/drawing/2014/main" id="{2FCCCA9E-94F5-4C4E-9D2E-9182E9D3121C}"/>
              </a:ext>
            </a:extLst>
          </p:cNvPr>
          <p:cNvCxnSpPr>
            <a:cxnSpLocks noChangeShapeType="1"/>
            <a:stCxn id="33794" idx="6"/>
            <a:endCxn id="33797" idx="2"/>
          </p:cNvCxnSpPr>
          <p:nvPr/>
        </p:nvCxnSpPr>
        <p:spPr bwMode="auto">
          <a:xfrm>
            <a:off x="3821113" y="2146300"/>
            <a:ext cx="752475" cy="2063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17">
            <a:extLst>
              <a:ext uri="{FF2B5EF4-FFF2-40B4-BE49-F238E27FC236}">
                <a16:creationId xmlns:a16="http://schemas.microsoft.com/office/drawing/2014/main" id="{2FAE7912-843E-1647-AA35-6316075E4415}"/>
              </a:ext>
            </a:extLst>
          </p:cNvPr>
          <p:cNvCxnSpPr>
            <a:cxnSpLocks noChangeShapeType="1"/>
            <a:stCxn id="33797" idx="6"/>
            <a:endCxn id="33796" idx="2"/>
          </p:cNvCxnSpPr>
          <p:nvPr/>
        </p:nvCxnSpPr>
        <p:spPr bwMode="auto">
          <a:xfrm flipV="1">
            <a:off x="5981700" y="2163763"/>
            <a:ext cx="635000" cy="3175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18">
            <a:extLst>
              <a:ext uri="{FF2B5EF4-FFF2-40B4-BE49-F238E27FC236}">
                <a16:creationId xmlns:a16="http://schemas.microsoft.com/office/drawing/2014/main" id="{2BE84C7D-F39E-B842-BD33-CC0F30E3B25B}"/>
              </a:ext>
            </a:extLst>
          </p:cNvPr>
          <p:cNvCxnSpPr>
            <a:cxnSpLocks noChangeShapeType="1"/>
            <a:stCxn id="33799" idx="1"/>
            <a:endCxn id="33794" idx="0"/>
          </p:cNvCxnSpPr>
          <p:nvPr/>
        </p:nvCxnSpPr>
        <p:spPr bwMode="auto">
          <a:xfrm rot="10800000" flipV="1">
            <a:off x="3117850" y="849313"/>
            <a:ext cx="496888" cy="892175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19">
            <a:extLst>
              <a:ext uri="{FF2B5EF4-FFF2-40B4-BE49-F238E27FC236}">
                <a16:creationId xmlns:a16="http://schemas.microsoft.com/office/drawing/2014/main" id="{618072AA-EB84-6E43-A2FB-8DAF92943D12}"/>
              </a:ext>
            </a:extLst>
          </p:cNvPr>
          <p:cNvCxnSpPr>
            <a:cxnSpLocks noChangeShapeType="1"/>
            <a:stCxn id="33795" idx="5"/>
            <a:endCxn id="33797" idx="1"/>
          </p:cNvCxnSpPr>
          <p:nvPr/>
        </p:nvCxnSpPr>
        <p:spPr bwMode="auto">
          <a:xfrm rot="16200000" flipH="1">
            <a:off x="4417219" y="1488282"/>
            <a:ext cx="704850" cy="61912"/>
          </a:xfrm>
          <a:prstGeom prst="curvedConnector3">
            <a:avLst>
              <a:gd name="adj1" fmla="val 50000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20">
            <a:extLst>
              <a:ext uri="{FF2B5EF4-FFF2-40B4-BE49-F238E27FC236}">
                <a16:creationId xmlns:a16="http://schemas.microsoft.com/office/drawing/2014/main" id="{E753019B-AB81-6146-9EC4-C1384B7353D9}"/>
              </a:ext>
            </a:extLst>
          </p:cNvPr>
          <p:cNvCxnSpPr>
            <a:cxnSpLocks noChangeShapeType="1"/>
            <a:stCxn id="33795" idx="6"/>
            <a:endCxn id="33796" idx="1"/>
          </p:cNvCxnSpPr>
          <p:nvPr/>
        </p:nvCxnSpPr>
        <p:spPr bwMode="auto">
          <a:xfrm>
            <a:off x="4965700" y="873125"/>
            <a:ext cx="1878013" cy="995363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21">
            <a:extLst>
              <a:ext uri="{FF2B5EF4-FFF2-40B4-BE49-F238E27FC236}">
                <a16:creationId xmlns:a16="http://schemas.microsoft.com/office/drawing/2014/main" id="{9AED40BA-562D-A34D-87F7-80862AED5A10}"/>
              </a:ext>
            </a:extLst>
          </p:cNvPr>
          <p:cNvCxnSpPr>
            <a:cxnSpLocks noChangeShapeType="1"/>
            <a:stCxn id="33795" idx="7"/>
            <a:endCxn id="33798" idx="6"/>
          </p:cNvCxnSpPr>
          <p:nvPr/>
        </p:nvCxnSpPr>
        <p:spPr bwMode="auto">
          <a:xfrm rot="5400000" flipV="1">
            <a:off x="3463132" y="1853406"/>
            <a:ext cx="2814638" cy="263525"/>
          </a:xfrm>
          <a:prstGeom prst="curvedConnector4">
            <a:avLst>
              <a:gd name="adj1" fmla="val -11000"/>
              <a:gd name="adj2" fmla="val 1489153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22">
            <a:extLst>
              <a:ext uri="{FF2B5EF4-FFF2-40B4-BE49-F238E27FC236}">
                <a16:creationId xmlns:a16="http://schemas.microsoft.com/office/drawing/2014/main" id="{DB5E04FB-B590-B44D-9C70-4C3F164E16D1}"/>
              </a:ext>
            </a:extLst>
          </p:cNvPr>
          <p:cNvCxnSpPr>
            <a:cxnSpLocks noChangeShapeType="1"/>
            <a:stCxn id="33796" idx="3"/>
            <a:endCxn id="33798" idx="7"/>
          </p:cNvCxnSpPr>
          <p:nvPr/>
        </p:nvCxnSpPr>
        <p:spPr bwMode="auto">
          <a:xfrm flipH="1">
            <a:off x="4775200" y="2457450"/>
            <a:ext cx="2068513" cy="63976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123">
            <a:extLst>
              <a:ext uri="{FF2B5EF4-FFF2-40B4-BE49-F238E27FC236}">
                <a16:creationId xmlns:a16="http://schemas.microsoft.com/office/drawing/2014/main" id="{D779CD7E-D4FD-A74F-9DA8-31DDB1CE5112}"/>
              </a:ext>
            </a:extLst>
          </p:cNvPr>
          <p:cNvCxnSpPr>
            <a:cxnSpLocks noChangeShapeType="1"/>
            <a:stCxn id="33795" idx="2"/>
            <a:endCxn id="33795" idx="0"/>
          </p:cNvCxnSpPr>
          <p:nvPr/>
        </p:nvCxnSpPr>
        <p:spPr bwMode="auto">
          <a:xfrm rot="10800000" flipH="1">
            <a:off x="3557588" y="468313"/>
            <a:ext cx="704850" cy="404812"/>
          </a:xfrm>
          <a:prstGeom prst="curvedConnector4">
            <a:avLst>
              <a:gd name="adj1" fmla="val -50454"/>
              <a:gd name="adj2" fmla="val 205097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Text Box 124">
            <a:extLst>
              <a:ext uri="{FF2B5EF4-FFF2-40B4-BE49-F238E27FC236}">
                <a16:creationId xmlns:a16="http://schemas.microsoft.com/office/drawing/2014/main" id="{1C44F39E-3C7F-9249-B652-87AC2233B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1296988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{w2},Q</a:t>
            </a:r>
          </a:p>
        </p:txBody>
      </p:sp>
      <p:sp>
        <p:nvSpPr>
          <p:cNvPr id="33815" name="Text Box 125">
            <a:extLst>
              <a:ext uri="{FF2B5EF4-FFF2-40B4-BE49-F238E27FC236}">
                <a16:creationId xmlns:a16="http://schemas.microsoft.com/office/drawing/2014/main" id="{1C53A728-17D8-6848-AE68-28903C19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042988"/>
            <a:ext cx="133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{w},Q</a:t>
            </a:r>
          </a:p>
        </p:txBody>
      </p:sp>
      <p:sp>
        <p:nvSpPr>
          <p:cNvPr id="33816" name="Text Box 126">
            <a:extLst>
              <a:ext uri="{FF2B5EF4-FFF2-40B4-BE49-F238E27FC236}">
                <a16:creationId xmlns:a16="http://schemas.microsoft.com/office/drawing/2014/main" id="{FAAAEFB0-DDDB-2F47-8280-B18845D54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1166813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{w3},Q</a:t>
            </a:r>
          </a:p>
        </p:txBody>
      </p:sp>
      <p:sp>
        <p:nvSpPr>
          <p:cNvPr id="33817" name="Text Box 127">
            <a:extLst>
              <a:ext uri="{FF2B5EF4-FFF2-40B4-BE49-F238E27FC236}">
                <a16:creationId xmlns:a16="http://schemas.microsoft.com/office/drawing/2014/main" id="{544CAC0B-B2B9-404F-A7FC-F6FAB8A0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713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3818" name="Text Box 128">
            <a:extLst>
              <a:ext uri="{FF2B5EF4-FFF2-40B4-BE49-F238E27FC236}">
                <a16:creationId xmlns:a16="http://schemas.microsoft.com/office/drawing/2014/main" id="{C215ED48-7BC2-174E-86A9-8278B146F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1038225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{w4},Q</a:t>
            </a:r>
          </a:p>
        </p:txBody>
      </p:sp>
      <p:sp>
        <p:nvSpPr>
          <p:cNvPr id="33819" name="Text Box 129">
            <a:extLst>
              <a:ext uri="{FF2B5EF4-FFF2-40B4-BE49-F238E27FC236}">
                <a16:creationId xmlns:a16="http://schemas.microsoft.com/office/drawing/2014/main" id="{DF9AAAEA-532F-AE46-9408-9F189ACA7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0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{sleep,fire,end},Q</a:t>
            </a:r>
          </a:p>
        </p:txBody>
      </p:sp>
      <p:sp>
        <p:nvSpPr>
          <p:cNvPr id="33820" name="Text Box 130">
            <a:extLst>
              <a:ext uri="{FF2B5EF4-FFF2-40B4-BE49-F238E27FC236}">
                <a16:creationId xmlns:a16="http://schemas.microsoft.com/office/drawing/2014/main" id="{EA9730C6-6D85-DF4D-B606-78D4D2BA2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205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3821" name="Text Box 131">
            <a:extLst>
              <a:ext uri="{FF2B5EF4-FFF2-40B4-BE49-F238E27FC236}">
                <a16:creationId xmlns:a16="http://schemas.microsoft.com/office/drawing/2014/main" id="{BF8A4E1B-9A3E-9845-A705-39C1CE06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163763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3822" name="Text Box 132">
            <a:extLst>
              <a:ext uri="{FF2B5EF4-FFF2-40B4-BE49-F238E27FC236}">
                <a16:creationId xmlns:a16="http://schemas.microsoft.com/office/drawing/2014/main" id="{B3860031-F572-EB42-907E-65DA5A585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2136775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graphicFrame>
        <p:nvGraphicFramePr>
          <p:cNvPr id="336081" name="Group 209">
            <a:extLst>
              <a:ext uri="{FF2B5EF4-FFF2-40B4-BE49-F238E27FC236}">
                <a16:creationId xmlns:a16="http://schemas.microsoft.com/office/drawing/2014/main" id="{73055F1E-E65E-ED43-AC5A-3D3C9F46BC79}"/>
              </a:ext>
            </a:extLst>
          </p:cNvPr>
          <p:cNvGraphicFramePr>
            <a:graphicFrameLocks noGrp="1"/>
          </p:cNvGraphicFramePr>
          <p:nvPr/>
        </p:nvGraphicFramePr>
        <p:xfrm>
          <a:off x="614363" y="3797300"/>
          <a:ext cx="7886701" cy="2755902"/>
        </p:xfrm>
        <a:graphic>
          <a:graphicData uri="http://schemas.openxmlformats.org/drawingml/2006/table">
            <a:tbl>
              <a:tblPr/>
              <a:tblGrid>
                <a:gridCol w="55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4333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Oval 2">
            <a:extLst>
              <a:ext uri="{FF2B5EF4-FFF2-40B4-BE49-F238E27FC236}">
                <a16:creationId xmlns:a16="http://schemas.microsoft.com/office/drawing/2014/main" id="{E8184253-F00C-C34A-9C97-AED5F18A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81175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18" name="Oval 3">
            <a:extLst>
              <a:ext uri="{FF2B5EF4-FFF2-40B4-BE49-F238E27FC236}">
                <a16:creationId xmlns:a16="http://schemas.microsoft.com/office/drawing/2014/main" id="{04D2C6E0-DDA6-1744-A97F-8EE6940F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1770063"/>
            <a:ext cx="1350963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19" name="Oval 4">
            <a:extLst>
              <a:ext uri="{FF2B5EF4-FFF2-40B4-BE49-F238E27FC236}">
                <a16:creationId xmlns:a16="http://schemas.microsoft.com/office/drawing/2014/main" id="{74894B66-DE22-7A42-BC35-3F6736BFA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96888"/>
            <a:ext cx="1350962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20" name="Oval 5">
            <a:extLst>
              <a:ext uri="{FF2B5EF4-FFF2-40B4-BE49-F238E27FC236}">
                <a16:creationId xmlns:a16="http://schemas.microsoft.com/office/drawing/2014/main" id="{BC7714D1-A9A1-6B4B-86C9-09474DFB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787525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21" name="Oval 6">
            <a:extLst>
              <a:ext uri="{FF2B5EF4-FFF2-40B4-BE49-F238E27FC236}">
                <a16:creationId xmlns:a16="http://schemas.microsoft.com/office/drawing/2014/main" id="{0CEBFF8F-EA4E-0146-A5E2-22B85635E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1790700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22" name="Oval 7">
            <a:extLst>
              <a:ext uri="{FF2B5EF4-FFF2-40B4-BE49-F238E27FC236}">
                <a16:creationId xmlns:a16="http://schemas.microsoft.com/office/drawing/2014/main" id="{C6C182E9-AE77-C249-994E-608E2088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016250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823" name="Text Box 8">
            <a:extLst>
              <a:ext uri="{FF2B5EF4-FFF2-40B4-BE49-F238E27FC236}">
                <a16:creationId xmlns:a16="http://schemas.microsoft.com/office/drawing/2014/main" id="{33460693-10AE-0E43-96D6-87778F92D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620713"/>
            <a:ext cx="127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sleep</a:t>
            </a:r>
          </a:p>
        </p:txBody>
      </p:sp>
      <p:sp>
        <p:nvSpPr>
          <p:cNvPr id="34824" name="Text Box 9">
            <a:extLst>
              <a:ext uri="{FF2B5EF4-FFF2-40B4-BE49-F238E27FC236}">
                <a16:creationId xmlns:a16="http://schemas.microsoft.com/office/drawing/2014/main" id="{B8F20585-8706-4145-9EF7-43303C902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884363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</a:t>
            </a:r>
          </a:p>
        </p:txBody>
      </p:sp>
      <p:sp>
        <p:nvSpPr>
          <p:cNvPr id="34825" name="Text Box 10">
            <a:extLst>
              <a:ext uri="{FF2B5EF4-FFF2-40B4-BE49-F238E27FC236}">
                <a16:creationId xmlns:a16="http://schemas.microsoft.com/office/drawing/2014/main" id="{A55CA46D-10C0-AB44-BC22-F875C5392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19240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wake2</a:t>
            </a:r>
          </a:p>
        </p:txBody>
      </p:sp>
      <p:sp>
        <p:nvSpPr>
          <p:cNvPr id="34826" name="Text Box 11">
            <a:extLst>
              <a:ext uri="{FF2B5EF4-FFF2-40B4-BE49-F238E27FC236}">
                <a16:creationId xmlns:a16="http://schemas.microsoft.com/office/drawing/2014/main" id="{118ADE5E-4C15-9844-A387-9C8A5948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19367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wake3</a:t>
            </a:r>
          </a:p>
        </p:txBody>
      </p:sp>
      <p:sp>
        <p:nvSpPr>
          <p:cNvPr id="34827" name="Text Box 12">
            <a:extLst>
              <a:ext uri="{FF2B5EF4-FFF2-40B4-BE49-F238E27FC236}">
                <a16:creationId xmlns:a16="http://schemas.microsoft.com/office/drawing/2014/main" id="{736822AA-4576-084F-9C71-D997EAE3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1905000"/>
            <a:ext cx="143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wake4</a:t>
            </a:r>
          </a:p>
        </p:txBody>
      </p:sp>
      <p:sp>
        <p:nvSpPr>
          <p:cNvPr id="34828" name="Text Box 13">
            <a:extLst>
              <a:ext uri="{FF2B5EF4-FFF2-40B4-BE49-F238E27FC236}">
                <a16:creationId xmlns:a16="http://schemas.microsoft.com/office/drawing/2014/main" id="{709ADE2F-4A73-0C47-8D0F-08B3E278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157538"/>
            <a:ext cx="117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fire!</a:t>
            </a:r>
          </a:p>
        </p:txBody>
      </p:sp>
      <p:cxnSp>
        <p:nvCxnSpPr>
          <p:cNvPr id="34829" name="AutoShape 14">
            <a:extLst>
              <a:ext uri="{FF2B5EF4-FFF2-40B4-BE49-F238E27FC236}">
                <a16:creationId xmlns:a16="http://schemas.microsoft.com/office/drawing/2014/main" id="{D6959432-02B1-704A-A024-813E7C2AAE52}"/>
              </a:ext>
            </a:extLst>
          </p:cNvPr>
          <p:cNvCxnSpPr>
            <a:cxnSpLocks noChangeShapeType="1"/>
            <a:stCxn id="34817" idx="6"/>
            <a:endCxn id="34818" idx="2"/>
          </p:cNvCxnSpPr>
          <p:nvPr/>
        </p:nvCxnSpPr>
        <p:spPr bwMode="auto">
          <a:xfrm flipV="1">
            <a:off x="1717675" y="2146300"/>
            <a:ext cx="695325" cy="1111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5">
            <a:extLst>
              <a:ext uri="{FF2B5EF4-FFF2-40B4-BE49-F238E27FC236}">
                <a16:creationId xmlns:a16="http://schemas.microsoft.com/office/drawing/2014/main" id="{75CAAE61-F9ED-C54F-BF39-7E51CC93E881}"/>
              </a:ext>
            </a:extLst>
          </p:cNvPr>
          <p:cNvCxnSpPr>
            <a:cxnSpLocks noChangeShapeType="1"/>
            <a:stCxn id="34818" idx="6"/>
            <a:endCxn id="34821" idx="2"/>
          </p:cNvCxnSpPr>
          <p:nvPr/>
        </p:nvCxnSpPr>
        <p:spPr bwMode="auto">
          <a:xfrm>
            <a:off x="3821113" y="2146300"/>
            <a:ext cx="752475" cy="2063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AutoShape 16">
            <a:extLst>
              <a:ext uri="{FF2B5EF4-FFF2-40B4-BE49-F238E27FC236}">
                <a16:creationId xmlns:a16="http://schemas.microsoft.com/office/drawing/2014/main" id="{048749C0-FB95-254E-B69E-B140BFD10A75}"/>
              </a:ext>
            </a:extLst>
          </p:cNvPr>
          <p:cNvCxnSpPr>
            <a:cxnSpLocks noChangeShapeType="1"/>
            <a:stCxn id="34821" idx="6"/>
            <a:endCxn id="34820" idx="2"/>
          </p:cNvCxnSpPr>
          <p:nvPr/>
        </p:nvCxnSpPr>
        <p:spPr bwMode="auto">
          <a:xfrm flipV="1">
            <a:off x="5981700" y="2163763"/>
            <a:ext cx="635000" cy="3175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2" name="AutoShape 17">
            <a:extLst>
              <a:ext uri="{FF2B5EF4-FFF2-40B4-BE49-F238E27FC236}">
                <a16:creationId xmlns:a16="http://schemas.microsoft.com/office/drawing/2014/main" id="{B8B08645-75D1-5946-A71B-1BA1D88AE807}"/>
              </a:ext>
            </a:extLst>
          </p:cNvPr>
          <p:cNvCxnSpPr>
            <a:cxnSpLocks noChangeShapeType="1"/>
            <a:stCxn id="34823" idx="1"/>
            <a:endCxn id="34818" idx="0"/>
          </p:cNvCxnSpPr>
          <p:nvPr/>
        </p:nvCxnSpPr>
        <p:spPr bwMode="auto">
          <a:xfrm rot="10800000" flipV="1">
            <a:off x="3117850" y="849313"/>
            <a:ext cx="496888" cy="892175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AutoShape 18">
            <a:extLst>
              <a:ext uri="{FF2B5EF4-FFF2-40B4-BE49-F238E27FC236}">
                <a16:creationId xmlns:a16="http://schemas.microsoft.com/office/drawing/2014/main" id="{2365D8F1-B298-CE48-8B6B-95BC3E4663FA}"/>
              </a:ext>
            </a:extLst>
          </p:cNvPr>
          <p:cNvCxnSpPr>
            <a:cxnSpLocks noChangeShapeType="1"/>
            <a:stCxn id="34819" idx="5"/>
            <a:endCxn id="34821" idx="1"/>
          </p:cNvCxnSpPr>
          <p:nvPr/>
        </p:nvCxnSpPr>
        <p:spPr bwMode="auto">
          <a:xfrm rot="16200000" flipH="1">
            <a:off x="4417219" y="1488282"/>
            <a:ext cx="704850" cy="61912"/>
          </a:xfrm>
          <a:prstGeom prst="curvedConnector3">
            <a:avLst>
              <a:gd name="adj1" fmla="val 50000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9">
            <a:extLst>
              <a:ext uri="{FF2B5EF4-FFF2-40B4-BE49-F238E27FC236}">
                <a16:creationId xmlns:a16="http://schemas.microsoft.com/office/drawing/2014/main" id="{394B2AEB-DC24-9C47-85AD-A8811A3A26CE}"/>
              </a:ext>
            </a:extLst>
          </p:cNvPr>
          <p:cNvCxnSpPr>
            <a:cxnSpLocks noChangeShapeType="1"/>
            <a:stCxn id="34819" idx="6"/>
            <a:endCxn id="34820" idx="1"/>
          </p:cNvCxnSpPr>
          <p:nvPr/>
        </p:nvCxnSpPr>
        <p:spPr bwMode="auto">
          <a:xfrm>
            <a:off x="4965700" y="873125"/>
            <a:ext cx="1878013" cy="995363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20">
            <a:extLst>
              <a:ext uri="{FF2B5EF4-FFF2-40B4-BE49-F238E27FC236}">
                <a16:creationId xmlns:a16="http://schemas.microsoft.com/office/drawing/2014/main" id="{1B308848-D49D-4D48-8886-3473010DC320}"/>
              </a:ext>
            </a:extLst>
          </p:cNvPr>
          <p:cNvCxnSpPr>
            <a:cxnSpLocks noChangeShapeType="1"/>
            <a:stCxn id="34819" idx="7"/>
            <a:endCxn id="34822" idx="6"/>
          </p:cNvCxnSpPr>
          <p:nvPr/>
        </p:nvCxnSpPr>
        <p:spPr bwMode="auto">
          <a:xfrm rot="5400000" flipV="1">
            <a:off x="3463132" y="1853406"/>
            <a:ext cx="2814638" cy="263525"/>
          </a:xfrm>
          <a:prstGeom prst="curvedConnector4">
            <a:avLst>
              <a:gd name="adj1" fmla="val -11000"/>
              <a:gd name="adj2" fmla="val 1489153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1">
            <a:extLst>
              <a:ext uri="{FF2B5EF4-FFF2-40B4-BE49-F238E27FC236}">
                <a16:creationId xmlns:a16="http://schemas.microsoft.com/office/drawing/2014/main" id="{E5CD7268-9C76-8D4A-9BCF-40F9F5C55FD7}"/>
              </a:ext>
            </a:extLst>
          </p:cNvPr>
          <p:cNvCxnSpPr>
            <a:cxnSpLocks noChangeShapeType="1"/>
            <a:stCxn id="34820" idx="3"/>
            <a:endCxn id="34822" idx="7"/>
          </p:cNvCxnSpPr>
          <p:nvPr/>
        </p:nvCxnSpPr>
        <p:spPr bwMode="auto">
          <a:xfrm flipH="1">
            <a:off x="4775200" y="2457450"/>
            <a:ext cx="2068513" cy="63976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2">
            <a:extLst>
              <a:ext uri="{FF2B5EF4-FFF2-40B4-BE49-F238E27FC236}">
                <a16:creationId xmlns:a16="http://schemas.microsoft.com/office/drawing/2014/main" id="{68EB3A41-B48E-AA46-B123-687B52F30A4E}"/>
              </a:ext>
            </a:extLst>
          </p:cNvPr>
          <p:cNvCxnSpPr>
            <a:cxnSpLocks noChangeShapeType="1"/>
            <a:stCxn id="34819" idx="2"/>
            <a:endCxn id="34819" idx="0"/>
          </p:cNvCxnSpPr>
          <p:nvPr/>
        </p:nvCxnSpPr>
        <p:spPr bwMode="auto">
          <a:xfrm rot="10800000" flipH="1">
            <a:off x="3557588" y="468313"/>
            <a:ext cx="704850" cy="404812"/>
          </a:xfrm>
          <a:prstGeom prst="curvedConnector4">
            <a:avLst>
              <a:gd name="adj1" fmla="val -50454"/>
              <a:gd name="adj2" fmla="val 205097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8" name="Text Box 23">
            <a:extLst>
              <a:ext uri="{FF2B5EF4-FFF2-40B4-BE49-F238E27FC236}">
                <a16:creationId xmlns:a16="http://schemas.microsoft.com/office/drawing/2014/main" id="{18236E7F-47BB-E142-8B59-BA6153514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1296988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{w2},Q</a:t>
            </a:r>
          </a:p>
        </p:txBody>
      </p:sp>
      <p:sp>
        <p:nvSpPr>
          <p:cNvPr id="34839" name="Text Box 24">
            <a:extLst>
              <a:ext uri="{FF2B5EF4-FFF2-40B4-BE49-F238E27FC236}">
                <a16:creationId xmlns:a16="http://schemas.microsoft.com/office/drawing/2014/main" id="{F7E1267A-FE5D-434D-97E1-B879F908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042988"/>
            <a:ext cx="133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{w},Q</a:t>
            </a:r>
          </a:p>
        </p:txBody>
      </p:sp>
      <p:sp>
        <p:nvSpPr>
          <p:cNvPr id="34840" name="Text Box 25">
            <a:extLst>
              <a:ext uri="{FF2B5EF4-FFF2-40B4-BE49-F238E27FC236}">
                <a16:creationId xmlns:a16="http://schemas.microsoft.com/office/drawing/2014/main" id="{5CD68834-F105-7445-8FFC-55D14C57D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1166813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{w3},Q</a:t>
            </a:r>
          </a:p>
        </p:txBody>
      </p:sp>
      <p:sp>
        <p:nvSpPr>
          <p:cNvPr id="34841" name="Text Box 26">
            <a:extLst>
              <a:ext uri="{FF2B5EF4-FFF2-40B4-BE49-F238E27FC236}">
                <a16:creationId xmlns:a16="http://schemas.microsoft.com/office/drawing/2014/main" id="{D63BD2AB-51AC-974F-94CA-276238BD3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713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4842" name="Text Box 27">
            <a:extLst>
              <a:ext uri="{FF2B5EF4-FFF2-40B4-BE49-F238E27FC236}">
                <a16:creationId xmlns:a16="http://schemas.microsoft.com/office/drawing/2014/main" id="{395BBFDE-CD45-1A40-97A3-AA65AD16A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1038225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{w4},Q</a:t>
            </a:r>
          </a:p>
        </p:txBody>
      </p:sp>
      <p:sp>
        <p:nvSpPr>
          <p:cNvPr id="34843" name="Text Box 28">
            <a:extLst>
              <a:ext uri="{FF2B5EF4-FFF2-40B4-BE49-F238E27FC236}">
                <a16:creationId xmlns:a16="http://schemas.microsoft.com/office/drawing/2014/main" id="{0CB187D9-10E1-8E41-8E8C-86660D87E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0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{sleep,fire,end},Q</a:t>
            </a:r>
          </a:p>
        </p:txBody>
      </p:sp>
      <p:sp>
        <p:nvSpPr>
          <p:cNvPr id="34844" name="Text Box 29">
            <a:extLst>
              <a:ext uri="{FF2B5EF4-FFF2-40B4-BE49-F238E27FC236}">
                <a16:creationId xmlns:a16="http://schemas.microsoft.com/office/drawing/2014/main" id="{1D279684-08BC-4E44-9ED4-CC2CD727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205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4845" name="Text Box 30">
            <a:extLst>
              <a:ext uri="{FF2B5EF4-FFF2-40B4-BE49-F238E27FC236}">
                <a16:creationId xmlns:a16="http://schemas.microsoft.com/office/drawing/2014/main" id="{24AECD68-9E86-074A-AEA2-052E849F4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163763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4846" name="Text Box 31">
            <a:extLst>
              <a:ext uri="{FF2B5EF4-FFF2-40B4-BE49-F238E27FC236}">
                <a16:creationId xmlns:a16="http://schemas.microsoft.com/office/drawing/2014/main" id="{5ED9FD71-827A-C840-A95C-77E4788F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2136775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graphicFrame>
        <p:nvGraphicFramePr>
          <p:cNvPr id="380960" name="Group 32">
            <a:extLst>
              <a:ext uri="{FF2B5EF4-FFF2-40B4-BE49-F238E27FC236}">
                <a16:creationId xmlns:a16="http://schemas.microsoft.com/office/drawing/2014/main" id="{81E9374B-7D54-DF44-9114-EB8C35F7222B}"/>
              </a:ext>
            </a:extLst>
          </p:cNvPr>
          <p:cNvGraphicFramePr>
            <a:graphicFrameLocks noGrp="1"/>
          </p:cNvGraphicFramePr>
          <p:nvPr/>
        </p:nvGraphicFramePr>
        <p:xfrm>
          <a:off x="630238" y="3767138"/>
          <a:ext cx="7886701" cy="2755902"/>
        </p:xfrm>
        <a:graphic>
          <a:graphicData uri="http://schemas.openxmlformats.org/drawingml/2006/table">
            <a:tbl>
              <a:tblPr/>
              <a:tblGrid>
                <a:gridCol w="55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588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Oval 2">
            <a:extLst>
              <a:ext uri="{FF2B5EF4-FFF2-40B4-BE49-F238E27FC236}">
                <a16:creationId xmlns:a16="http://schemas.microsoft.com/office/drawing/2014/main" id="{117F93CE-04B3-4A4C-B281-963E877A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81175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2" name="Oval 3">
            <a:extLst>
              <a:ext uri="{FF2B5EF4-FFF2-40B4-BE49-F238E27FC236}">
                <a16:creationId xmlns:a16="http://schemas.microsoft.com/office/drawing/2014/main" id="{B8DFB94B-E7BA-244D-AF3B-DC1A98D0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1770063"/>
            <a:ext cx="1350963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3" name="Oval 4">
            <a:extLst>
              <a:ext uri="{FF2B5EF4-FFF2-40B4-BE49-F238E27FC236}">
                <a16:creationId xmlns:a16="http://schemas.microsoft.com/office/drawing/2014/main" id="{87D54178-ED3E-FF42-AB18-401EBAB0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96888"/>
            <a:ext cx="1350962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4" name="Oval 5">
            <a:extLst>
              <a:ext uri="{FF2B5EF4-FFF2-40B4-BE49-F238E27FC236}">
                <a16:creationId xmlns:a16="http://schemas.microsoft.com/office/drawing/2014/main" id="{AA92DB2E-BBDB-2C4B-B75C-DAD375E3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787525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5" name="Oval 6">
            <a:extLst>
              <a:ext uri="{FF2B5EF4-FFF2-40B4-BE49-F238E27FC236}">
                <a16:creationId xmlns:a16="http://schemas.microsoft.com/office/drawing/2014/main" id="{0F363B38-145E-014E-BFE3-D0F97A74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1790700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7">
            <a:extLst>
              <a:ext uri="{FF2B5EF4-FFF2-40B4-BE49-F238E27FC236}">
                <a16:creationId xmlns:a16="http://schemas.microsoft.com/office/drawing/2014/main" id="{F228F190-B9E6-A04B-82B8-934079A7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016250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7" name="Text Box 8">
            <a:extLst>
              <a:ext uri="{FF2B5EF4-FFF2-40B4-BE49-F238E27FC236}">
                <a16:creationId xmlns:a16="http://schemas.microsoft.com/office/drawing/2014/main" id="{579E3E49-4BDA-5D4A-AEA2-3AAD5C9A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620713"/>
            <a:ext cx="127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sleep</a:t>
            </a:r>
          </a:p>
        </p:txBody>
      </p:sp>
      <p:sp>
        <p:nvSpPr>
          <p:cNvPr id="35848" name="Text Box 9">
            <a:extLst>
              <a:ext uri="{FF2B5EF4-FFF2-40B4-BE49-F238E27FC236}">
                <a16:creationId xmlns:a16="http://schemas.microsoft.com/office/drawing/2014/main" id="{44E8CA9D-EE50-5741-94F4-25B04172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884363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</a:t>
            </a:r>
          </a:p>
        </p:txBody>
      </p:sp>
      <p:sp>
        <p:nvSpPr>
          <p:cNvPr id="35849" name="Text Box 10">
            <a:extLst>
              <a:ext uri="{FF2B5EF4-FFF2-40B4-BE49-F238E27FC236}">
                <a16:creationId xmlns:a16="http://schemas.microsoft.com/office/drawing/2014/main" id="{E927609C-735E-DB4A-8857-071F5E38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19240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wake2</a:t>
            </a:r>
          </a:p>
        </p:txBody>
      </p:sp>
      <p:sp>
        <p:nvSpPr>
          <p:cNvPr id="35850" name="Text Box 11">
            <a:extLst>
              <a:ext uri="{FF2B5EF4-FFF2-40B4-BE49-F238E27FC236}">
                <a16:creationId xmlns:a16="http://schemas.microsoft.com/office/drawing/2014/main" id="{56D19315-EC7F-AA44-A9FB-30745623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19367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wake3</a:t>
            </a:r>
          </a:p>
        </p:txBody>
      </p:sp>
      <p:sp>
        <p:nvSpPr>
          <p:cNvPr id="35851" name="Text Box 12">
            <a:extLst>
              <a:ext uri="{FF2B5EF4-FFF2-40B4-BE49-F238E27FC236}">
                <a16:creationId xmlns:a16="http://schemas.microsoft.com/office/drawing/2014/main" id="{E7BD1472-060E-854F-946F-9E2437E19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1905000"/>
            <a:ext cx="143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wake4</a:t>
            </a:r>
          </a:p>
        </p:txBody>
      </p:sp>
      <p:sp>
        <p:nvSpPr>
          <p:cNvPr id="35852" name="Text Box 13">
            <a:extLst>
              <a:ext uri="{FF2B5EF4-FFF2-40B4-BE49-F238E27FC236}">
                <a16:creationId xmlns:a16="http://schemas.microsoft.com/office/drawing/2014/main" id="{32DC42A5-9180-A340-BDFA-BA30339B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157538"/>
            <a:ext cx="117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fire!</a:t>
            </a:r>
          </a:p>
        </p:txBody>
      </p:sp>
      <p:cxnSp>
        <p:nvCxnSpPr>
          <p:cNvPr id="35853" name="AutoShape 14">
            <a:extLst>
              <a:ext uri="{FF2B5EF4-FFF2-40B4-BE49-F238E27FC236}">
                <a16:creationId xmlns:a16="http://schemas.microsoft.com/office/drawing/2014/main" id="{0BEC49FA-36A3-5543-BA86-0F29FEBD01B4}"/>
              </a:ext>
            </a:extLst>
          </p:cNvPr>
          <p:cNvCxnSpPr>
            <a:cxnSpLocks noChangeShapeType="1"/>
            <a:stCxn id="35841" idx="6"/>
            <a:endCxn id="35842" idx="2"/>
          </p:cNvCxnSpPr>
          <p:nvPr/>
        </p:nvCxnSpPr>
        <p:spPr bwMode="auto">
          <a:xfrm flipV="1">
            <a:off x="1717675" y="2146300"/>
            <a:ext cx="695325" cy="1111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15">
            <a:extLst>
              <a:ext uri="{FF2B5EF4-FFF2-40B4-BE49-F238E27FC236}">
                <a16:creationId xmlns:a16="http://schemas.microsoft.com/office/drawing/2014/main" id="{A69B80AD-9456-7247-B277-02C2FB4AF1FB}"/>
              </a:ext>
            </a:extLst>
          </p:cNvPr>
          <p:cNvCxnSpPr>
            <a:cxnSpLocks noChangeShapeType="1"/>
            <a:stCxn id="35842" idx="6"/>
            <a:endCxn id="35845" idx="2"/>
          </p:cNvCxnSpPr>
          <p:nvPr/>
        </p:nvCxnSpPr>
        <p:spPr bwMode="auto">
          <a:xfrm>
            <a:off x="3821113" y="2146300"/>
            <a:ext cx="752475" cy="2063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AutoShape 16">
            <a:extLst>
              <a:ext uri="{FF2B5EF4-FFF2-40B4-BE49-F238E27FC236}">
                <a16:creationId xmlns:a16="http://schemas.microsoft.com/office/drawing/2014/main" id="{AAAA95AC-9E32-3A4C-8FE8-3F36BDFC07F0}"/>
              </a:ext>
            </a:extLst>
          </p:cNvPr>
          <p:cNvCxnSpPr>
            <a:cxnSpLocks noChangeShapeType="1"/>
            <a:stCxn id="35845" idx="6"/>
            <a:endCxn id="35844" idx="2"/>
          </p:cNvCxnSpPr>
          <p:nvPr/>
        </p:nvCxnSpPr>
        <p:spPr bwMode="auto">
          <a:xfrm flipV="1">
            <a:off x="5981700" y="2163763"/>
            <a:ext cx="635000" cy="3175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7">
            <a:extLst>
              <a:ext uri="{FF2B5EF4-FFF2-40B4-BE49-F238E27FC236}">
                <a16:creationId xmlns:a16="http://schemas.microsoft.com/office/drawing/2014/main" id="{AF069790-2BBA-5D49-A461-F937BAB273F1}"/>
              </a:ext>
            </a:extLst>
          </p:cNvPr>
          <p:cNvCxnSpPr>
            <a:cxnSpLocks noChangeShapeType="1"/>
            <a:stCxn id="35847" idx="1"/>
            <a:endCxn id="35842" idx="0"/>
          </p:cNvCxnSpPr>
          <p:nvPr/>
        </p:nvCxnSpPr>
        <p:spPr bwMode="auto">
          <a:xfrm rot="10800000" flipV="1">
            <a:off x="3117850" y="849313"/>
            <a:ext cx="496888" cy="892175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8">
            <a:extLst>
              <a:ext uri="{FF2B5EF4-FFF2-40B4-BE49-F238E27FC236}">
                <a16:creationId xmlns:a16="http://schemas.microsoft.com/office/drawing/2014/main" id="{1B527548-268B-3C4A-928D-2D819A68102D}"/>
              </a:ext>
            </a:extLst>
          </p:cNvPr>
          <p:cNvCxnSpPr>
            <a:cxnSpLocks noChangeShapeType="1"/>
            <a:stCxn id="35843" idx="5"/>
            <a:endCxn id="35845" idx="1"/>
          </p:cNvCxnSpPr>
          <p:nvPr/>
        </p:nvCxnSpPr>
        <p:spPr bwMode="auto">
          <a:xfrm rot="16200000" flipH="1">
            <a:off x="4417219" y="1488282"/>
            <a:ext cx="704850" cy="61912"/>
          </a:xfrm>
          <a:prstGeom prst="curvedConnector3">
            <a:avLst>
              <a:gd name="adj1" fmla="val 50000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9">
            <a:extLst>
              <a:ext uri="{FF2B5EF4-FFF2-40B4-BE49-F238E27FC236}">
                <a16:creationId xmlns:a16="http://schemas.microsoft.com/office/drawing/2014/main" id="{1B512AAC-CEB7-9346-87F8-0FA4E9D44178}"/>
              </a:ext>
            </a:extLst>
          </p:cNvPr>
          <p:cNvCxnSpPr>
            <a:cxnSpLocks noChangeShapeType="1"/>
            <a:stCxn id="35843" idx="6"/>
            <a:endCxn id="35844" idx="1"/>
          </p:cNvCxnSpPr>
          <p:nvPr/>
        </p:nvCxnSpPr>
        <p:spPr bwMode="auto">
          <a:xfrm>
            <a:off x="4965700" y="873125"/>
            <a:ext cx="1878013" cy="995363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20">
            <a:extLst>
              <a:ext uri="{FF2B5EF4-FFF2-40B4-BE49-F238E27FC236}">
                <a16:creationId xmlns:a16="http://schemas.microsoft.com/office/drawing/2014/main" id="{9E350A33-FE68-6041-96C4-394280C4D702}"/>
              </a:ext>
            </a:extLst>
          </p:cNvPr>
          <p:cNvCxnSpPr>
            <a:cxnSpLocks noChangeShapeType="1"/>
            <a:stCxn id="35843" idx="7"/>
            <a:endCxn id="35846" idx="6"/>
          </p:cNvCxnSpPr>
          <p:nvPr/>
        </p:nvCxnSpPr>
        <p:spPr bwMode="auto">
          <a:xfrm rot="5400000" flipV="1">
            <a:off x="3463132" y="1853406"/>
            <a:ext cx="2814638" cy="263525"/>
          </a:xfrm>
          <a:prstGeom prst="curvedConnector4">
            <a:avLst>
              <a:gd name="adj1" fmla="val -11000"/>
              <a:gd name="adj2" fmla="val 1489153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1">
            <a:extLst>
              <a:ext uri="{FF2B5EF4-FFF2-40B4-BE49-F238E27FC236}">
                <a16:creationId xmlns:a16="http://schemas.microsoft.com/office/drawing/2014/main" id="{2B08BDD8-76A7-C949-BD27-328CD8A16EA1}"/>
              </a:ext>
            </a:extLst>
          </p:cNvPr>
          <p:cNvCxnSpPr>
            <a:cxnSpLocks noChangeShapeType="1"/>
            <a:stCxn id="35844" idx="3"/>
            <a:endCxn id="35846" idx="7"/>
          </p:cNvCxnSpPr>
          <p:nvPr/>
        </p:nvCxnSpPr>
        <p:spPr bwMode="auto">
          <a:xfrm flipH="1">
            <a:off x="4775200" y="2457450"/>
            <a:ext cx="2068513" cy="63976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2">
            <a:extLst>
              <a:ext uri="{FF2B5EF4-FFF2-40B4-BE49-F238E27FC236}">
                <a16:creationId xmlns:a16="http://schemas.microsoft.com/office/drawing/2014/main" id="{CCF16A2F-2E75-3E4E-9A71-1500F2A1B7E1}"/>
              </a:ext>
            </a:extLst>
          </p:cNvPr>
          <p:cNvCxnSpPr>
            <a:cxnSpLocks noChangeShapeType="1"/>
            <a:stCxn id="35843" idx="2"/>
            <a:endCxn id="35843" idx="0"/>
          </p:cNvCxnSpPr>
          <p:nvPr/>
        </p:nvCxnSpPr>
        <p:spPr bwMode="auto">
          <a:xfrm rot="10800000" flipH="1">
            <a:off x="3557588" y="468313"/>
            <a:ext cx="704850" cy="404812"/>
          </a:xfrm>
          <a:prstGeom prst="curvedConnector4">
            <a:avLst>
              <a:gd name="adj1" fmla="val -50454"/>
              <a:gd name="adj2" fmla="val 205097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2" name="Text Box 23">
            <a:extLst>
              <a:ext uri="{FF2B5EF4-FFF2-40B4-BE49-F238E27FC236}">
                <a16:creationId xmlns:a16="http://schemas.microsoft.com/office/drawing/2014/main" id="{5D3F6DF5-5E0D-D144-850E-F3569B88C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1296988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{w2},Q</a:t>
            </a:r>
          </a:p>
        </p:txBody>
      </p:sp>
      <p:sp>
        <p:nvSpPr>
          <p:cNvPr id="35863" name="Text Box 24">
            <a:extLst>
              <a:ext uri="{FF2B5EF4-FFF2-40B4-BE49-F238E27FC236}">
                <a16:creationId xmlns:a16="http://schemas.microsoft.com/office/drawing/2014/main" id="{CEC112EB-4521-574E-A11A-F05FC47F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042988"/>
            <a:ext cx="133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{w},Q</a:t>
            </a:r>
          </a:p>
        </p:txBody>
      </p:sp>
      <p:sp>
        <p:nvSpPr>
          <p:cNvPr id="35864" name="Text Box 25">
            <a:extLst>
              <a:ext uri="{FF2B5EF4-FFF2-40B4-BE49-F238E27FC236}">
                <a16:creationId xmlns:a16="http://schemas.microsoft.com/office/drawing/2014/main" id="{77407131-7B58-4144-BE1D-1336D3FBF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1166813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{w3},Q</a:t>
            </a:r>
          </a:p>
        </p:txBody>
      </p:sp>
      <p:sp>
        <p:nvSpPr>
          <p:cNvPr id="35865" name="Text Box 26">
            <a:extLst>
              <a:ext uri="{FF2B5EF4-FFF2-40B4-BE49-F238E27FC236}">
                <a16:creationId xmlns:a16="http://schemas.microsoft.com/office/drawing/2014/main" id="{3B53BBF4-DBF0-C349-828C-77AABC23B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713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5866" name="Text Box 27">
            <a:extLst>
              <a:ext uri="{FF2B5EF4-FFF2-40B4-BE49-F238E27FC236}">
                <a16:creationId xmlns:a16="http://schemas.microsoft.com/office/drawing/2014/main" id="{DD3906D7-A2A1-BE41-BC14-C83409AE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1038225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{w4},Q</a:t>
            </a:r>
          </a:p>
        </p:txBody>
      </p:sp>
      <p:sp>
        <p:nvSpPr>
          <p:cNvPr id="35867" name="Text Box 28">
            <a:extLst>
              <a:ext uri="{FF2B5EF4-FFF2-40B4-BE49-F238E27FC236}">
                <a16:creationId xmlns:a16="http://schemas.microsoft.com/office/drawing/2014/main" id="{D89355CE-DE50-FE41-8C4C-20C68C02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0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{sleep,fire,end},Q</a:t>
            </a:r>
          </a:p>
        </p:txBody>
      </p:sp>
      <p:sp>
        <p:nvSpPr>
          <p:cNvPr id="35868" name="Text Box 29">
            <a:extLst>
              <a:ext uri="{FF2B5EF4-FFF2-40B4-BE49-F238E27FC236}">
                <a16:creationId xmlns:a16="http://schemas.microsoft.com/office/drawing/2014/main" id="{3520B645-AEE5-474A-9B0C-8FB4FC0F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205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5869" name="Text Box 30">
            <a:extLst>
              <a:ext uri="{FF2B5EF4-FFF2-40B4-BE49-F238E27FC236}">
                <a16:creationId xmlns:a16="http://schemas.microsoft.com/office/drawing/2014/main" id="{E64C976E-F6DF-014C-B75C-7D893045C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163763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5870" name="Text Box 31">
            <a:extLst>
              <a:ext uri="{FF2B5EF4-FFF2-40B4-BE49-F238E27FC236}">
                <a16:creationId xmlns:a16="http://schemas.microsoft.com/office/drawing/2014/main" id="{F60617FC-373E-9C4C-B676-1BD49E1F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2136775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graphicFrame>
        <p:nvGraphicFramePr>
          <p:cNvPr id="386080" name="Group 32">
            <a:extLst>
              <a:ext uri="{FF2B5EF4-FFF2-40B4-BE49-F238E27FC236}">
                <a16:creationId xmlns:a16="http://schemas.microsoft.com/office/drawing/2014/main" id="{15288750-ABC1-5243-BF53-96389B873EA1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3830638"/>
          <a:ext cx="7886701" cy="2755902"/>
        </p:xfrm>
        <a:graphic>
          <a:graphicData uri="http://schemas.openxmlformats.org/drawingml/2006/table">
            <a:tbl>
              <a:tblPr/>
              <a:tblGrid>
                <a:gridCol w="55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91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val 2">
            <a:extLst>
              <a:ext uri="{FF2B5EF4-FFF2-40B4-BE49-F238E27FC236}">
                <a16:creationId xmlns:a16="http://schemas.microsoft.com/office/drawing/2014/main" id="{79E98966-04AE-614D-A3E9-16A99269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81175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66" name="Oval 3">
            <a:extLst>
              <a:ext uri="{FF2B5EF4-FFF2-40B4-BE49-F238E27FC236}">
                <a16:creationId xmlns:a16="http://schemas.microsoft.com/office/drawing/2014/main" id="{9C8FD66B-D5DF-4746-ADF7-42B35D176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1770063"/>
            <a:ext cx="1350963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67" name="Oval 4">
            <a:extLst>
              <a:ext uri="{FF2B5EF4-FFF2-40B4-BE49-F238E27FC236}">
                <a16:creationId xmlns:a16="http://schemas.microsoft.com/office/drawing/2014/main" id="{D01A0980-9BA9-384F-85D0-464CD793C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96888"/>
            <a:ext cx="1350962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68" name="Oval 5">
            <a:extLst>
              <a:ext uri="{FF2B5EF4-FFF2-40B4-BE49-F238E27FC236}">
                <a16:creationId xmlns:a16="http://schemas.microsoft.com/office/drawing/2014/main" id="{A81E38AC-9C9E-734E-A7A1-9E77FBB3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787525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69" name="Oval 6">
            <a:extLst>
              <a:ext uri="{FF2B5EF4-FFF2-40B4-BE49-F238E27FC236}">
                <a16:creationId xmlns:a16="http://schemas.microsoft.com/office/drawing/2014/main" id="{A49FC850-E2BE-654E-AF00-800C231A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1790700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0" name="Oval 7">
            <a:extLst>
              <a:ext uri="{FF2B5EF4-FFF2-40B4-BE49-F238E27FC236}">
                <a16:creationId xmlns:a16="http://schemas.microsoft.com/office/drawing/2014/main" id="{79A66A1C-BB6A-2446-95CF-BB09EA6C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016250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1" name="Text Box 8">
            <a:extLst>
              <a:ext uri="{FF2B5EF4-FFF2-40B4-BE49-F238E27FC236}">
                <a16:creationId xmlns:a16="http://schemas.microsoft.com/office/drawing/2014/main" id="{28AF713D-C3DC-B242-AA55-084805BA0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620713"/>
            <a:ext cx="127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sleep</a:t>
            </a:r>
          </a:p>
        </p:txBody>
      </p:sp>
      <p:sp>
        <p:nvSpPr>
          <p:cNvPr id="36872" name="Text Box 9">
            <a:extLst>
              <a:ext uri="{FF2B5EF4-FFF2-40B4-BE49-F238E27FC236}">
                <a16:creationId xmlns:a16="http://schemas.microsoft.com/office/drawing/2014/main" id="{24F3A064-3BF1-6C40-BECC-0996D3EA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884363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</a:t>
            </a:r>
          </a:p>
        </p:txBody>
      </p:sp>
      <p:sp>
        <p:nvSpPr>
          <p:cNvPr id="36873" name="Text Box 10">
            <a:extLst>
              <a:ext uri="{FF2B5EF4-FFF2-40B4-BE49-F238E27FC236}">
                <a16:creationId xmlns:a16="http://schemas.microsoft.com/office/drawing/2014/main" id="{D5AD059F-C777-D842-9C42-0B5A3217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19240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wake2</a:t>
            </a:r>
          </a:p>
        </p:txBody>
      </p:sp>
      <p:sp>
        <p:nvSpPr>
          <p:cNvPr id="36874" name="Text Box 11">
            <a:extLst>
              <a:ext uri="{FF2B5EF4-FFF2-40B4-BE49-F238E27FC236}">
                <a16:creationId xmlns:a16="http://schemas.microsoft.com/office/drawing/2014/main" id="{F4C123D4-7526-DF4D-ABF0-F7EB62E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19367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wake3</a:t>
            </a:r>
          </a:p>
        </p:txBody>
      </p:sp>
      <p:sp>
        <p:nvSpPr>
          <p:cNvPr id="36875" name="Text Box 12">
            <a:extLst>
              <a:ext uri="{FF2B5EF4-FFF2-40B4-BE49-F238E27FC236}">
                <a16:creationId xmlns:a16="http://schemas.microsoft.com/office/drawing/2014/main" id="{D5CBB201-D1AA-FB46-8216-7A0329129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1905000"/>
            <a:ext cx="143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wake4</a:t>
            </a:r>
          </a:p>
        </p:txBody>
      </p:sp>
      <p:sp>
        <p:nvSpPr>
          <p:cNvPr id="36876" name="Text Box 13">
            <a:extLst>
              <a:ext uri="{FF2B5EF4-FFF2-40B4-BE49-F238E27FC236}">
                <a16:creationId xmlns:a16="http://schemas.microsoft.com/office/drawing/2014/main" id="{D0C4ADDA-D466-4E44-ABB1-F950E178A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157538"/>
            <a:ext cx="117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fire!</a:t>
            </a:r>
          </a:p>
        </p:txBody>
      </p:sp>
      <p:cxnSp>
        <p:nvCxnSpPr>
          <p:cNvPr id="36877" name="AutoShape 14">
            <a:extLst>
              <a:ext uri="{FF2B5EF4-FFF2-40B4-BE49-F238E27FC236}">
                <a16:creationId xmlns:a16="http://schemas.microsoft.com/office/drawing/2014/main" id="{83E2AFB1-186C-EB40-9CBB-542F507198B7}"/>
              </a:ext>
            </a:extLst>
          </p:cNvPr>
          <p:cNvCxnSpPr>
            <a:cxnSpLocks noChangeShapeType="1"/>
            <a:stCxn id="36865" idx="6"/>
            <a:endCxn id="36866" idx="2"/>
          </p:cNvCxnSpPr>
          <p:nvPr/>
        </p:nvCxnSpPr>
        <p:spPr bwMode="auto">
          <a:xfrm flipV="1">
            <a:off x="1717675" y="2146300"/>
            <a:ext cx="695325" cy="1111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AutoShape 15">
            <a:extLst>
              <a:ext uri="{FF2B5EF4-FFF2-40B4-BE49-F238E27FC236}">
                <a16:creationId xmlns:a16="http://schemas.microsoft.com/office/drawing/2014/main" id="{B803D17B-9681-9D4F-94AB-AB7A81D49B1F}"/>
              </a:ext>
            </a:extLst>
          </p:cNvPr>
          <p:cNvCxnSpPr>
            <a:cxnSpLocks noChangeShapeType="1"/>
            <a:stCxn id="36866" idx="6"/>
            <a:endCxn id="36869" idx="2"/>
          </p:cNvCxnSpPr>
          <p:nvPr/>
        </p:nvCxnSpPr>
        <p:spPr bwMode="auto">
          <a:xfrm>
            <a:off x="3821113" y="2146300"/>
            <a:ext cx="752475" cy="2063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AutoShape 16">
            <a:extLst>
              <a:ext uri="{FF2B5EF4-FFF2-40B4-BE49-F238E27FC236}">
                <a16:creationId xmlns:a16="http://schemas.microsoft.com/office/drawing/2014/main" id="{195D3BEA-4C35-3D40-9834-D1987F341D60}"/>
              </a:ext>
            </a:extLst>
          </p:cNvPr>
          <p:cNvCxnSpPr>
            <a:cxnSpLocks noChangeShapeType="1"/>
            <a:stCxn id="36869" idx="6"/>
            <a:endCxn id="36868" idx="2"/>
          </p:cNvCxnSpPr>
          <p:nvPr/>
        </p:nvCxnSpPr>
        <p:spPr bwMode="auto">
          <a:xfrm flipV="1">
            <a:off x="5981700" y="2163763"/>
            <a:ext cx="635000" cy="3175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AutoShape 17">
            <a:extLst>
              <a:ext uri="{FF2B5EF4-FFF2-40B4-BE49-F238E27FC236}">
                <a16:creationId xmlns:a16="http://schemas.microsoft.com/office/drawing/2014/main" id="{3D46E25F-90B1-7C4C-9D2E-797B430D2068}"/>
              </a:ext>
            </a:extLst>
          </p:cNvPr>
          <p:cNvCxnSpPr>
            <a:cxnSpLocks noChangeShapeType="1"/>
            <a:stCxn id="36871" idx="1"/>
            <a:endCxn id="36866" idx="0"/>
          </p:cNvCxnSpPr>
          <p:nvPr/>
        </p:nvCxnSpPr>
        <p:spPr bwMode="auto">
          <a:xfrm rot="10800000" flipV="1">
            <a:off x="3117850" y="849313"/>
            <a:ext cx="496888" cy="892175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AutoShape 18">
            <a:extLst>
              <a:ext uri="{FF2B5EF4-FFF2-40B4-BE49-F238E27FC236}">
                <a16:creationId xmlns:a16="http://schemas.microsoft.com/office/drawing/2014/main" id="{CF77E45B-61A2-0C40-BDD7-EB6574629FF9}"/>
              </a:ext>
            </a:extLst>
          </p:cNvPr>
          <p:cNvCxnSpPr>
            <a:cxnSpLocks noChangeShapeType="1"/>
            <a:stCxn id="36867" idx="5"/>
            <a:endCxn id="36869" idx="1"/>
          </p:cNvCxnSpPr>
          <p:nvPr/>
        </p:nvCxnSpPr>
        <p:spPr bwMode="auto">
          <a:xfrm rot="16200000" flipH="1">
            <a:off x="4417219" y="1488282"/>
            <a:ext cx="704850" cy="61912"/>
          </a:xfrm>
          <a:prstGeom prst="curvedConnector3">
            <a:avLst>
              <a:gd name="adj1" fmla="val 50000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9">
            <a:extLst>
              <a:ext uri="{FF2B5EF4-FFF2-40B4-BE49-F238E27FC236}">
                <a16:creationId xmlns:a16="http://schemas.microsoft.com/office/drawing/2014/main" id="{31043AB3-513D-6B4F-B1A4-C5D0B4F6CDF3}"/>
              </a:ext>
            </a:extLst>
          </p:cNvPr>
          <p:cNvCxnSpPr>
            <a:cxnSpLocks noChangeShapeType="1"/>
            <a:stCxn id="36867" idx="6"/>
            <a:endCxn id="36868" idx="1"/>
          </p:cNvCxnSpPr>
          <p:nvPr/>
        </p:nvCxnSpPr>
        <p:spPr bwMode="auto">
          <a:xfrm>
            <a:off x="4965700" y="873125"/>
            <a:ext cx="1878013" cy="995363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20">
            <a:extLst>
              <a:ext uri="{FF2B5EF4-FFF2-40B4-BE49-F238E27FC236}">
                <a16:creationId xmlns:a16="http://schemas.microsoft.com/office/drawing/2014/main" id="{8FED1BC8-A138-B84B-8549-25E918823919}"/>
              </a:ext>
            </a:extLst>
          </p:cNvPr>
          <p:cNvCxnSpPr>
            <a:cxnSpLocks noChangeShapeType="1"/>
            <a:stCxn id="36867" idx="7"/>
            <a:endCxn id="36870" idx="6"/>
          </p:cNvCxnSpPr>
          <p:nvPr/>
        </p:nvCxnSpPr>
        <p:spPr bwMode="auto">
          <a:xfrm rot="5400000" flipV="1">
            <a:off x="3463132" y="1853406"/>
            <a:ext cx="2814638" cy="263525"/>
          </a:xfrm>
          <a:prstGeom prst="curvedConnector4">
            <a:avLst>
              <a:gd name="adj1" fmla="val -11000"/>
              <a:gd name="adj2" fmla="val 1489153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21">
            <a:extLst>
              <a:ext uri="{FF2B5EF4-FFF2-40B4-BE49-F238E27FC236}">
                <a16:creationId xmlns:a16="http://schemas.microsoft.com/office/drawing/2014/main" id="{1B8C1A5C-B42F-9249-AF79-50D6D354E4C8}"/>
              </a:ext>
            </a:extLst>
          </p:cNvPr>
          <p:cNvCxnSpPr>
            <a:cxnSpLocks noChangeShapeType="1"/>
            <a:stCxn id="36868" idx="3"/>
            <a:endCxn id="36870" idx="7"/>
          </p:cNvCxnSpPr>
          <p:nvPr/>
        </p:nvCxnSpPr>
        <p:spPr bwMode="auto">
          <a:xfrm flipH="1">
            <a:off x="4775200" y="2457450"/>
            <a:ext cx="2068513" cy="63976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2">
            <a:extLst>
              <a:ext uri="{FF2B5EF4-FFF2-40B4-BE49-F238E27FC236}">
                <a16:creationId xmlns:a16="http://schemas.microsoft.com/office/drawing/2014/main" id="{20E2B9BB-43D4-8941-9E6D-16F42E31EA59}"/>
              </a:ext>
            </a:extLst>
          </p:cNvPr>
          <p:cNvCxnSpPr>
            <a:cxnSpLocks noChangeShapeType="1"/>
            <a:stCxn id="36867" idx="2"/>
            <a:endCxn id="36867" idx="0"/>
          </p:cNvCxnSpPr>
          <p:nvPr/>
        </p:nvCxnSpPr>
        <p:spPr bwMode="auto">
          <a:xfrm rot="10800000" flipH="1">
            <a:off x="3557588" y="468313"/>
            <a:ext cx="704850" cy="404812"/>
          </a:xfrm>
          <a:prstGeom prst="curvedConnector4">
            <a:avLst>
              <a:gd name="adj1" fmla="val -50454"/>
              <a:gd name="adj2" fmla="val 205097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Text Box 23">
            <a:extLst>
              <a:ext uri="{FF2B5EF4-FFF2-40B4-BE49-F238E27FC236}">
                <a16:creationId xmlns:a16="http://schemas.microsoft.com/office/drawing/2014/main" id="{A674FD67-725D-804A-BB0F-7EEFDF745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1296988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{w2},Q</a:t>
            </a:r>
          </a:p>
        </p:txBody>
      </p:sp>
      <p:sp>
        <p:nvSpPr>
          <p:cNvPr id="36887" name="Text Box 24">
            <a:extLst>
              <a:ext uri="{FF2B5EF4-FFF2-40B4-BE49-F238E27FC236}">
                <a16:creationId xmlns:a16="http://schemas.microsoft.com/office/drawing/2014/main" id="{1EA6196B-B056-7643-9F51-12CD514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042988"/>
            <a:ext cx="133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{w},Q</a:t>
            </a:r>
          </a:p>
        </p:txBody>
      </p:sp>
      <p:sp>
        <p:nvSpPr>
          <p:cNvPr id="36888" name="Text Box 25">
            <a:extLst>
              <a:ext uri="{FF2B5EF4-FFF2-40B4-BE49-F238E27FC236}">
                <a16:creationId xmlns:a16="http://schemas.microsoft.com/office/drawing/2014/main" id="{22741262-073A-1840-B54F-D46B927E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1166813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{w3},Q</a:t>
            </a:r>
          </a:p>
        </p:txBody>
      </p:sp>
      <p:sp>
        <p:nvSpPr>
          <p:cNvPr id="36889" name="Text Box 26">
            <a:extLst>
              <a:ext uri="{FF2B5EF4-FFF2-40B4-BE49-F238E27FC236}">
                <a16:creationId xmlns:a16="http://schemas.microsoft.com/office/drawing/2014/main" id="{C9E11746-70AA-954A-9B77-ABABD83B6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713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6890" name="Text Box 27">
            <a:extLst>
              <a:ext uri="{FF2B5EF4-FFF2-40B4-BE49-F238E27FC236}">
                <a16:creationId xmlns:a16="http://schemas.microsoft.com/office/drawing/2014/main" id="{75BDA83C-BA91-1041-A356-F61BEE794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1038225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{w4},Q</a:t>
            </a:r>
          </a:p>
        </p:txBody>
      </p:sp>
      <p:sp>
        <p:nvSpPr>
          <p:cNvPr id="36891" name="Text Box 28">
            <a:extLst>
              <a:ext uri="{FF2B5EF4-FFF2-40B4-BE49-F238E27FC236}">
                <a16:creationId xmlns:a16="http://schemas.microsoft.com/office/drawing/2014/main" id="{BA9E144D-5C59-3145-9207-EBB3E4CF7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0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{sleep,fire,end},Q</a:t>
            </a:r>
          </a:p>
        </p:txBody>
      </p:sp>
      <p:sp>
        <p:nvSpPr>
          <p:cNvPr id="36892" name="Text Box 29">
            <a:extLst>
              <a:ext uri="{FF2B5EF4-FFF2-40B4-BE49-F238E27FC236}">
                <a16:creationId xmlns:a16="http://schemas.microsoft.com/office/drawing/2014/main" id="{CBCBFD37-3382-2749-9D8B-883D3FA0A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205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6893" name="Text Box 30">
            <a:extLst>
              <a:ext uri="{FF2B5EF4-FFF2-40B4-BE49-F238E27FC236}">
                <a16:creationId xmlns:a16="http://schemas.microsoft.com/office/drawing/2014/main" id="{523E6773-966A-CB4E-8A8C-DC222CDF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163763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6894" name="Text Box 31">
            <a:extLst>
              <a:ext uri="{FF2B5EF4-FFF2-40B4-BE49-F238E27FC236}">
                <a16:creationId xmlns:a16="http://schemas.microsoft.com/office/drawing/2014/main" id="{2D475833-B556-C749-BA99-7152D874D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2136775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graphicFrame>
        <p:nvGraphicFramePr>
          <p:cNvPr id="381984" name="Group 32">
            <a:extLst>
              <a:ext uri="{FF2B5EF4-FFF2-40B4-BE49-F238E27FC236}">
                <a16:creationId xmlns:a16="http://schemas.microsoft.com/office/drawing/2014/main" id="{1AE60182-0C6E-614C-A1AA-C75885903887}"/>
              </a:ext>
            </a:extLst>
          </p:cNvPr>
          <p:cNvGraphicFramePr>
            <a:graphicFrameLocks noGrp="1"/>
          </p:cNvGraphicFramePr>
          <p:nvPr/>
        </p:nvGraphicFramePr>
        <p:xfrm>
          <a:off x="658813" y="3886200"/>
          <a:ext cx="7886701" cy="2755902"/>
        </p:xfrm>
        <a:graphic>
          <a:graphicData uri="http://schemas.openxmlformats.org/drawingml/2006/table">
            <a:tbl>
              <a:tblPr/>
              <a:tblGrid>
                <a:gridCol w="55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6040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val 2">
            <a:extLst>
              <a:ext uri="{FF2B5EF4-FFF2-40B4-BE49-F238E27FC236}">
                <a16:creationId xmlns:a16="http://schemas.microsoft.com/office/drawing/2014/main" id="{6DFCDEA0-3ABB-DE47-97D3-F1B7CB58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81175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0" name="Oval 3">
            <a:extLst>
              <a:ext uri="{FF2B5EF4-FFF2-40B4-BE49-F238E27FC236}">
                <a16:creationId xmlns:a16="http://schemas.microsoft.com/office/drawing/2014/main" id="{7F2EA5A4-E62B-CF4B-8C36-7209E638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1770063"/>
            <a:ext cx="1350963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1" name="Oval 4">
            <a:extLst>
              <a:ext uri="{FF2B5EF4-FFF2-40B4-BE49-F238E27FC236}">
                <a16:creationId xmlns:a16="http://schemas.microsoft.com/office/drawing/2014/main" id="{1B35DB3F-EDCF-A44E-ADA3-81DECB0A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96888"/>
            <a:ext cx="1350962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2" name="Oval 5">
            <a:extLst>
              <a:ext uri="{FF2B5EF4-FFF2-40B4-BE49-F238E27FC236}">
                <a16:creationId xmlns:a16="http://schemas.microsoft.com/office/drawing/2014/main" id="{E739AD3D-1BFC-D845-88DB-B0BFDCD3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787525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3" name="Oval 6">
            <a:extLst>
              <a:ext uri="{FF2B5EF4-FFF2-40B4-BE49-F238E27FC236}">
                <a16:creationId xmlns:a16="http://schemas.microsoft.com/office/drawing/2014/main" id="{97958B21-37EB-064B-826E-E7A3A3D18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1790700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4" name="Oval 7">
            <a:extLst>
              <a:ext uri="{FF2B5EF4-FFF2-40B4-BE49-F238E27FC236}">
                <a16:creationId xmlns:a16="http://schemas.microsoft.com/office/drawing/2014/main" id="{69F8118A-8A4C-2844-ACC6-7B603C9F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016250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5" name="Text Box 8">
            <a:extLst>
              <a:ext uri="{FF2B5EF4-FFF2-40B4-BE49-F238E27FC236}">
                <a16:creationId xmlns:a16="http://schemas.microsoft.com/office/drawing/2014/main" id="{0E5A5524-3F8C-7648-A4ED-E0A66DA4B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620713"/>
            <a:ext cx="127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sleep</a:t>
            </a:r>
          </a:p>
        </p:txBody>
      </p:sp>
      <p:sp>
        <p:nvSpPr>
          <p:cNvPr id="37896" name="Text Box 9">
            <a:extLst>
              <a:ext uri="{FF2B5EF4-FFF2-40B4-BE49-F238E27FC236}">
                <a16:creationId xmlns:a16="http://schemas.microsoft.com/office/drawing/2014/main" id="{7B179871-35BF-1B4F-9AB1-AB7C9300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884363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</a:t>
            </a:r>
          </a:p>
        </p:txBody>
      </p:sp>
      <p:sp>
        <p:nvSpPr>
          <p:cNvPr id="37897" name="Text Box 10">
            <a:extLst>
              <a:ext uri="{FF2B5EF4-FFF2-40B4-BE49-F238E27FC236}">
                <a16:creationId xmlns:a16="http://schemas.microsoft.com/office/drawing/2014/main" id="{C9F1246F-20DC-A54B-82CB-18204248A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19240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wake2</a:t>
            </a:r>
          </a:p>
        </p:txBody>
      </p:sp>
      <p:sp>
        <p:nvSpPr>
          <p:cNvPr id="37898" name="Text Box 11">
            <a:extLst>
              <a:ext uri="{FF2B5EF4-FFF2-40B4-BE49-F238E27FC236}">
                <a16:creationId xmlns:a16="http://schemas.microsoft.com/office/drawing/2014/main" id="{1E65E981-B390-F841-85C3-819A7E9D6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19367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wake3</a:t>
            </a:r>
          </a:p>
        </p:txBody>
      </p:sp>
      <p:sp>
        <p:nvSpPr>
          <p:cNvPr id="37899" name="Text Box 12">
            <a:extLst>
              <a:ext uri="{FF2B5EF4-FFF2-40B4-BE49-F238E27FC236}">
                <a16:creationId xmlns:a16="http://schemas.microsoft.com/office/drawing/2014/main" id="{634BBFDB-FA86-6347-BD70-8999D4CEB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1905000"/>
            <a:ext cx="143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wake4</a:t>
            </a:r>
          </a:p>
        </p:txBody>
      </p:sp>
      <p:sp>
        <p:nvSpPr>
          <p:cNvPr id="37900" name="Text Box 13">
            <a:extLst>
              <a:ext uri="{FF2B5EF4-FFF2-40B4-BE49-F238E27FC236}">
                <a16:creationId xmlns:a16="http://schemas.microsoft.com/office/drawing/2014/main" id="{1D985B24-F982-D64D-B206-119B56EC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157538"/>
            <a:ext cx="117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fire!</a:t>
            </a:r>
          </a:p>
        </p:txBody>
      </p:sp>
      <p:cxnSp>
        <p:nvCxnSpPr>
          <p:cNvPr id="37901" name="AutoShape 14">
            <a:extLst>
              <a:ext uri="{FF2B5EF4-FFF2-40B4-BE49-F238E27FC236}">
                <a16:creationId xmlns:a16="http://schemas.microsoft.com/office/drawing/2014/main" id="{582920A4-4120-2146-9CEA-E703BA74EF61}"/>
              </a:ext>
            </a:extLst>
          </p:cNvPr>
          <p:cNvCxnSpPr>
            <a:cxnSpLocks noChangeShapeType="1"/>
            <a:stCxn id="37889" idx="6"/>
            <a:endCxn id="37890" idx="2"/>
          </p:cNvCxnSpPr>
          <p:nvPr/>
        </p:nvCxnSpPr>
        <p:spPr bwMode="auto">
          <a:xfrm flipV="1">
            <a:off x="1717675" y="2146300"/>
            <a:ext cx="695325" cy="1111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5">
            <a:extLst>
              <a:ext uri="{FF2B5EF4-FFF2-40B4-BE49-F238E27FC236}">
                <a16:creationId xmlns:a16="http://schemas.microsoft.com/office/drawing/2014/main" id="{3294200B-4D51-AF44-8C12-4B5332C3019C}"/>
              </a:ext>
            </a:extLst>
          </p:cNvPr>
          <p:cNvCxnSpPr>
            <a:cxnSpLocks noChangeShapeType="1"/>
            <a:stCxn id="37890" idx="6"/>
            <a:endCxn id="37893" idx="2"/>
          </p:cNvCxnSpPr>
          <p:nvPr/>
        </p:nvCxnSpPr>
        <p:spPr bwMode="auto">
          <a:xfrm>
            <a:off x="3821113" y="2146300"/>
            <a:ext cx="752475" cy="2063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6">
            <a:extLst>
              <a:ext uri="{FF2B5EF4-FFF2-40B4-BE49-F238E27FC236}">
                <a16:creationId xmlns:a16="http://schemas.microsoft.com/office/drawing/2014/main" id="{259DF484-4107-9149-91AC-0DF2CCDEC6EE}"/>
              </a:ext>
            </a:extLst>
          </p:cNvPr>
          <p:cNvCxnSpPr>
            <a:cxnSpLocks noChangeShapeType="1"/>
            <a:stCxn id="37893" idx="6"/>
            <a:endCxn id="37892" idx="2"/>
          </p:cNvCxnSpPr>
          <p:nvPr/>
        </p:nvCxnSpPr>
        <p:spPr bwMode="auto">
          <a:xfrm flipV="1">
            <a:off x="5981700" y="2163763"/>
            <a:ext cx="635000" cy="3175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7">
            <a:extLst>
              <a:ext uri="{FF2B5EF4-FFF2-40B4-BE49-F238E27FC236}">
                <a16:creationId xmlns:a16="http://schemas.microsoft.com/office/drawing/2014/main" id="{44A073B9-8336-054D-ADC9-EEEFA3F5B95B}"/>
              </a:ext>
            </a:extLst>
          </p:cNvPr>
          <p:cNvCxnSpPr>
            <a:cxnSpLocks noChangeShapeType="1"/>
            <a:stCxn id="37895" idx="1"/>
            <a:endCxn id="37890" idx="0"/>
          </p:cNvCxnSpPr>
          <p:nvPr/>
        </p:nvCxnSpPr>
        <p:spPr bwMode="auto">
          <a:xfrm rot="10800000" flipV="1">
            <a:off x="3117850" y="849313"/>
            <a:ext cx="496888" cy="892175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8">
            <a:extLst>
              <a:ext uri="{FF2B5EF4-FFF2-40B4-BE49-F238E27FC236}">
                <a16:creationId xmlns:a16="http://schemas.microsoft.com/office/drawing/2014/main" id="{050407FE-BE6B-FD49-A261-D0E91262BBAC}"/>
              </a:ext>
            </a:extLst>
          </p:cNvPr>
          <p:cNvCxnSpPr>
            <a:cxnSpLocks noChangeShapeType="1"/>
            <a:stCxn id="37891" idx="5"/>
            <a:endCxn id="37893" idx="1"/>
          </p:cNvCxnSpPr>
          <p:nvPr/>
        </p:nvCxnSpPr>
        <p:spPr bwMode="auto">
          <a:xfrm rot="16200000" flipH="1">
            <a:off x="4417219" y="1488282"/>
            <a:ext cx="704850" cy="61912"/>
          </a:xfrm>
          <a:prstGeom prst="curvedConnector3">
            <a:avLst>
              <a:gd name="adj1" fmla="val 50000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9">
            <a:extLst>
              <a:ext uri="{FF2B5EF4-FFF2-40B4-BE49-F238E27FC236}">
                <a16:creationId xmlns:a16="http://schemas.microsoft.com/office/drawing/2014/main" id="{C34B4787-457B-1249-9A3E-241C9B0802DE}"/>
              </a:ext>
            </a:extLst>
          </p:cNvPr>
          <p:cNvCxnSpPr>
            <a:cxnSpLocks noChangeShapeType="1"/>
            <a:stCxn id="37891" idx="6"/>
            <a:endCxn id="37892" idx="1"/>
          </p:cNvCxnSpPr>
          <p:nvPr/>
        </p:nvCxnSpPr>
        <p:spPr bwMode="auto">
          <a:xfrm>
            <a:off x="4965700" y="873125"/>
            <a:ext cx="1878013" cy="995363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20">
            <a:extLst>
              <a:ext uri="{FF2B5EF4-FFF2-40B4-BE49-F238E27FC236}">
                <a16:creationId xmlns:a16="http://schemas.microsoft.com/office/drawing/2014/main" id="{83317861-A8B2-E945-9CB1-E765B6C024D3}"/>
              </a:ext>
            </a:extLst>
          </p:cNvPr>
          <p:cNvCxnSpPr>
            <a:cxnSpLocks noChangeShapeType="1"/>
            <a:stCxn id="37891" idx="7"/>
            <a:endCxn id="37894" idx="6"/>
          </p:cNvCxnSpPr>
          <p:nvPr/>
        </p:nvCxnSpPr>
        <p:spPr bwMode="auto">
          <a:xfrm rot="5400000" flipV="1">
            <a:off x="3463132" y="1853406"/>
            <a:ext cx="2814638" cy="263525"/>
          </a:xfrm>
          <a:prstGeom prst="curvedConnector4">
            <a:avLst>
              <a:gd name="adj1" fmla="val -11000"/>
              <a:gd name="adj2" fmla="val 1489153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1">
            <a:extLst>
              <a:ext uri="{FF2B5EF4-FFF2-40B4-BE49-F238E27FC236}">
                <a16:creationId xmlns:a16="http://schemas.microsoft.com/office/drawing/2014/main" id="{9FE76F49-E257-6E40-9388-1C1F91519A6A}"/>
              </a:ext>
            </a:extLst>
          </p:cNvPr>
          <p:cNvCxnSpPr>
            <a:cxnSpLocks noChangeShapeType="1"/>
            <a:stCxn id="37892" idx="3"/>
            <a:endCxn id="37894" idx="7"/>
          </p:cNvCxnSpPr>
          <p:nvPr/>
        </p:nvCxnSpPr>
        <p:spPr bwMode="auto">
          <a:xfrm flipH="1">
            <a:off x="4775200" y="2457450"/>
            <a:ext cx="2068513" cy="63976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2">
            <a:extLst>
              <a:ext uri="{FF2B5EF4-FFF2-40B4-BE49-F238E27FC236}">
                <a16:creationId xmlns:a16="http://schemas.microsoft.com/office/drawing/2014/main" id="{7355F8F8-FBCA-3B49-8701-6AB089C4DF9D}"/>
              </a:ext>
            </a:extLst>
          </p:cNvPr>
          <p:cNvCxnSpPr>
            <a:cxnSpLocks noChangeShapeType="1"/>
            <a:stCxn id="37891" idx="2"/>
            <a:endCxn id="37891" idx="0"/>
          </p:cNvCxnSpPr>
          <p:nvPr/>
        </p:nvCxnSpPr>
        <p:spPr bwMode="auto">
          <a:xfrm rot="10800000" flipH="1">
            <a:off x="3557588" y="468313"/>
            <a:ext cx="704850" cy="404812"/>
          </a:xfrm>
          <a:prstGeom prst="curvedConnector4">
            <a:avLst>
              <a:gd name="adj1" fmla="val -50454"/>
              <a:gd name="adj2" fmla="val 205097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Text Box 23">
            <a:extLst>
              <a:ext uri="{FF2B5EF4-FFF2-40B4-BE49-F238E27FC236}">
                <a16:creationId xmlns:a16="http://schemas.microsoft.com/office/drawing/2014/main" id="{BEB57E29-F708-C042-8DFF-D3ABCBF1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1296988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{w2},Q</a:t>
            </a:r>
          </a:p>
        </p:txBody>
      </p:sp>
      <p:sp>
        <p:nvSpPr>
          <p:cNvPr id="37911" name="Text Box 24">
            <a:extLst>
              <a:ext uri="{FF2B5EF4-FFF2-40B4-BE49-F238E27FC236}">
                <a16:creationId xmlns:a16="http://schemas.microsoft.com/office/drawing/2014/main" id="{2128F03F-98DC-6840-B8E9-657275E26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042988"/>
            <a:ext cx="133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{w},Q</a:t>
            </a:r>
          </a:p>
        </p:txBody>
      </p:sp>
      <p:sp>
        <p:nvSpPr>
          <p:cNvPr id="37912" name="Text Box 25">
            <a:extLst>
              <a:ext uri="{FF2B5EF4-FFF2-40B4-BE49-F238E27FC236}">
                <a16:creationId xmlns:a16="http://schemas.microsoft.com/office/drawing/2014/main" id="{D093BCF0-C540-1742-BB53-3BC47C343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1166813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{w3},Q</a:t>
            </a:r>
          </a:p>
        </p:txBody>
      </p:sp>
      <p:sp>
        <p:nvSpPr>
          <p:cNvPr id="37913" name="Text Box 26">
            <a:extLst>
              <a:ext uri="{FF2B5EF4-FFF2-40B4-BE49-F238E27FC236}">
                <a16:creationId xmlns:a16="http://schemas.microsoft.com/office/drawing/2014/main" id="{825E600B-9EDB-0E42-812C-A025969C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713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7914" name="Text Box 27">
            <a:extLst>
              <a:ext uri="{FF2B5EF4-FFF2-40B4-BE49-F238E27FC236}">
                <a16:creationId xmlns:a16="http://schemas.microsoft.com/office/drawing/2014/main" id="{A3EEEE2A-12D2-E242-BFA8-0A288CA2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1038225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{w4},Q</a:t>
            </a:r>
          </a:p>
        </p:txBody>
      </p:sp>
      <p:sp>
        <p:nvSpPr>
          <p:cNvPr id="37915" name="Text Box 28">
            <a:extLst>
              <a:ext uri="{FF2B5EF4-FFF2-40B4-BE49-F238E27FC236}">
                <a16:creationId xmlns:a16="http://schemas.microsoft.com/office/drawing/2014/main" id="{9187E337-BFAF-5E4A-B4CB-E6A09CBA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0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{sleep,fire,end},Q</a:t>
            </a:r>
          </a:p>
        </p:txBody>
      </p:sp>
      <p:sp>
        <p:nvSpPr>
          <p:cNvPr id="37916" name="Text Box 29">
            <a:extLst>
              <a:ext uri="{FF2B5EF4-FFF2-40B4-BE49-F238E27FC236}">
                <a16:creationId xmlns:a16="http://schemas.microsoft.com/office/drawing/2014/main" id="{AFC0D250-9848-AA4E-AB84-57A7F442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205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7917" name="Text Box 30">
            <a:extLst>
              <a:ext uri="{FF2B5EF4-FFF2-40B4-BE49-F238E27FC236}">
                <a16:creationId xmlns:a16="http://schemas.microsoft.com/office/drawing/2014/main" id="{F9B8DE36-7D8D-2F4A-9621-5BBD2BFDE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163763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7918" name="Text Box 31">
            <a:extLst>
              <a:ext uri="{FF2B5EF4-FFF2-40B4-BE49-F238E27FC236}">
                <a16:creationId xmlns:a16="http://schemas.microsoft.com/office/drawing/2014/main" id="{9337F586-E03F-4547-8183-E5DD2F1BF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2136775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graphicFrame>
        <p:nvGraphicFramePr>
          <p:cNvPr id="383008" name="Group 32">
            <a:extLst>
              <a:ext uri="{FF2B5EF4-FFF2-40B4-BE49-F238E27FC236}">
                <a16:creationId xmlns:a16="http://schemas.microsoft.com/office/drawing/2014/main" id="{9995BF3D-B43E-8F41-9089-7A977C2636FD}"/>
              </a:ext>
            </a:extLst>
          </p:cNvPr>
          <p:cNvGraphicFramePr>
            <a:graphicFrameLocks noGrp="1"/>
          </p:cNvGraphicFramePr>
          <p:nvPr/>
        </p:nvGraphicFramePr>
        <p:xfrm>
          <a:off x="614363" y="3873500"/>
          <a:ext cx="7886701" cy="2755902"/>
        </p:xfrm>
        <a:graphic>
          <a:graphicData uri="http://schemas.openxmlformats.org/drawingml/2006/table">
            <a:tbl>
              <a:tblPr/>
              <a:tblGrid>
                <a:gridCol w="55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wake4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532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val 2">
            <a:extLst>
              <a:ext uri="{FF2B5EF4-FFF2-40B4-BE49-F238E27FC236}">
                <a16:creationId xmlns:a16="http://schemas.microsoft.com/office/drawing/2014/main" id="{C9EC55C8-6F9F-0C49-818C-D3E51F3F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81175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14" name="Oval 3">
            <a:extLst>
              <a:ext uri="{FF2B5EF4-FFF2-40B4-BE49-F238E27FC236}">
                <a16:creationId xmlns:a16="http://schemas.microsoft.com/office/drawing/2014/main" id="{39F0F2CB-E815-A74B-8CA3-508F80CDE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1770063"/>
            <a:ext cx="1350963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15" name="Oval 4">
            <a:extLst>
              <a:ext uri="{FF2B5EF4-FFF2-40B4-BE49-F238E27FC236}">
                <a16:creationId xmlns:a16="http://schemas.microsoft.com/office/drawing/2014/main" id="{41DE6117-B8D4-F542-9EB8-CFEDB4DE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96888"/>
            <a:ext cx="1350962" cy="750887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16" name="Oval 5">
            <a:extLst>
              <a:ext uri="{FF2B5EF4-FFF2-40B4-BE49-F238E27FC236}">
                <a16:creationId xmlns:a16="http://schemas.microsoft.com/office/drawing/2014/main" id="{7D8979BB-11BE-F545-A40D-15754EDCD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787525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17" name="Oval 6">
            <a:extLst>
              <a:ext uri="{FF2B5EF4-FFF2-40B4-BE49-F238E27FC236}">
                <a16:creationId xmlns:a16="http://schemas.microsoft.com/office/drawing/2014/main" id="{179FF3BD-CB91-3049-A8CB-488B353BB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1790700"/>
            <a:ext cx="1350962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18" name="Oval 7">
            <a:extLst>
              <a:ext uri="{FF2B5EF4-FFF2-40B4-BE49-F238E27FC236}">
                <a16:creationId xmlns:a16="http://schemas.microsoft.com/office/drawing/2014/main" id="{0989EB4F-D632-A54E-95AA-C490B0A9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016250"/>
            <a:ext cx="1350963" cy="750888"/>
          </a:xfrm>
          <a:prstGeom prst="ellipse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19" name="Text Box 8">
            <a:extLst>
              <a:ext uri="{FF2B5EF4-FFF2-40B4-BE49-F238E27FC236}">
                <a16:creationId xmlns:a16="http://schemas.microsoft.com/office/drawing/2014/main" id="{E94F429B-8E87-1D41-8745-033BB245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620713"/>
            <a:ext cx="127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sleep</a:t>
            </a:r>
          </a:p>
        </p:txBody>
      </p:sp>
      <p:sp>
        <p:nvSpPr>
          <p:cNvPr id="38920" name="Text Box 9">
            <a:extLst>
              <a:ext uri="{FF2B5EF4-FFF2-40B4-BE49-F238E27FC236}">
                <a16:creationId xmlns:a16="http://schemas.microsoft.com/office/drawing/2014/main" id="{C12AF892-EF38-4441-BF2F-BC5520F9F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884363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</a:t>
            </a:r>
          </a:p>
        </p:txBody>
      </p:sp>
      <p:sp>
        <p:nvSpPr>
          <p:cNvPr id="38921" name="Text Box 10">
            <a:extLst>
              <a:ext uri="{FF2B5EF4-FFF2-40B4-BE49-F238E27FC236}">
                <a16:creationId xmlns:a16="http://schemas.microsoft.com/office/drawing/2014/main" id="{7DC271B1-2936-2D48-B683-8FF3573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19240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wake2</a:t>
            </a:r>
          </a:p>
        </p:txBody>
      </p:sp>
      <p:sp>
        <p:nvSpPr>
          <p:cNvPr id="38922" name="Text Box 11">
            <a:extLst>
              <a:ext uri="{FF2B5EF4-FFF2-40B4-BE49-F238E27FC236}">
                <a16:creationId xmlns:a16="http://schemas.microsoft.com/office/drawing/2014/main" id="{A83AEB43-0E61-7743-84A8-404F65669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193675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wake3</a:t>
            </a:r>
          </a:p>
        </p:txBody>
      </p:sp>
      <p:sp>
        <p:nvSpPr>
          <p:cNvPr id="38923" name="Text Box 12">
            <a:extLst>
              <a:ext uri="{FF2B5EF4-FFF2-40B4-BE49-F238E27FC236}">
                <a16:creationId xmlns:a16="http://schemas.microsoft.com/office/drawing/2014/main" id="{91D9FBAB-C47B-5448-A0DE-037C401E9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1905000"/>
            <a:ext cx="143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wake4</a:t>
            </a:r>
          </a:p>
        </p:txBody>
      </p:sp>
      <p:sp>
        <p:nvSpPr>
          <p:cNvPr id="38924" name="Text Box 13">
            <a:extLst>
              <a:ext uri="{FF2B5EF4-FFF2-40B4-BE49-F238E27FC236}">
                <a16:creationId xmlns:a16="http://schemas.microsoft.com/office/drawing/2014/main" id="{173FA0F1-F9BE-BE47-B875-1BD4E0F2D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157538"/>
            <a:ext cx="117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fire!</a:t>
            </a:r>
          </a:p>
        </p:txBody>
      </p:sp>
      <p:cxnSp>
        <p:nvCxnSpPr>
          <p:cNvPr id="38925" name="AutoShape 14">
            <a:extLst>
              <a:ext uri="{FF2B5EF4-FFF2-40B4-BE49-F238E27FC236}">
                <a16:creationId xmlns:a16="http://schemas.microsoft.com/office/drawing/2014/main" id="{B843D3CD-CA63-2545-BC51-4D3E8ADEF0EB}"/>
              </a:ext>
            </a:extLst>
          </p:cNvPr>
          <p:cNvCxnSpPr>
            <a:cxnSpLocks noChangeShapeType="1"/>
            <a:stCxn id="38913" idx="6"/>
            <a:endCxn id="38914" idx="2"/>
          </p:cNvCxnSpPr>
          <p:nvPr/>
        </p:nvCxnSpPr>
        <p:spPr bwMode="auto">
          <a:xfrm flipV="1">
            <a:off x="1717675" y="2146300"/>
            <a:ext cx="695325" cy="1111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5">
            <a:extLst>
              <a:ext uri="{FF2B5EF4-FFF2-40B4-BE49-F238E27FC236}">
                <a16:creationId xmlns:a16="http://schemas.microsoft.com/office/drawing/2014/main" id="{C03FF1B2-8536-3D4F-B5E9-4D48917F480F}"/>
              </a:ext>
            </a:extLst>
          </p:cNvPr>
          <p:cNvCxnSpPr>
            <a:cxnSpLocks noChangeShapeType="1"/>
            <a:stCxn id="38914" idx="6"/>
            <a:endCxn id="38917" idx="2"/>
          </p:cNvCxnSpPr>
          <p:nvPr/>
        </p:nvCxnSpPr>
        <p:spPr bwMode="auto">
          <a:xfrm>
            <a:off x="3821113" y="2146300"/>
            <a:ext cx="752475" cy="20638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6">
            <a:extLst>
              <a:ext uri="{FF2B5EF4-FFF2-40B4-BE49-F238E27FC236}">
                <a16:creationId xmlns:a16="http://schemas.microsoft.com/office/drawing/2014/main" id="{BB08460E-4006-9545-86D4-40E7B60BD731}"/>
              </a:ext>
            </a:extLst>
          </p:cNvPr>
          <p:cNvCxnSpPr>
            <a:cxnSpLocks noChangeShapeType="1"/>
            <a:stCxn id="38917" idx="6"/>
            <a:endCxn id="38916" idx="2"/>
          </p:cNvCxnSpPr>
          <p:nvPr/>
        </p:nvCxnSpPr>
        <p:spPr bwMode="auto">
          <a:xfrm flipV="1">
            <a:off x="5981700" y="2163763"/>
            <a:ext cx="635000" cy="3175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7">
            <a:extLst>
              <a:ext uri="{FF2B5EF4-FFF2-40B4-BE49-F238E27FC236}">
                <a16:creationId xmlns:a16="http://schemas.microsoft.com/office/drawing/2014/main" id="{B4928AB5-52E8-A24A-8ED1-5AFA7B84ED81}"/>
              </a:ext>
            </a:extLst>
          </p:cNvPr>
          <p:cNvCxnSpPr>
            <a:cxnSpLocks noChangeShapeType="1"/>
            <a:stCxn id="38919" idx="1"/>
            <a:endCxn id="38914" idx="0"/>
          </p:cNvCxnSpPr>
          <p:nvPr/>
        </p:nvCxnSpPr>
        <p:spPr bwMode="auto">
          <a:xfrm rot="10800000" flipV="1">
            <a:off x="3117850" y="849313"/>
            <a:ext cx="496888" cy="892175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8">
            <a:extLst>
              <a:ext uri="{FF2B5EF4-FFF2-40B4-BE49-F238E27FC236}">
                <a16:creationId xmlns:a16="http://schemas.microsoft.com/office/drawing/2014/main" id="{8B66E4BA-A26D-9F4A-881F-18DDACAEBE31}"/>
              </a:ext>
            </a:extLst>
          </p:cNvPr>
          <p:cNvCxnSpPr>
            <a:cxnSpLocks noChangeShapeType="1"/>
            <a:stCxn id="38915" idx="5"/>
            <a:endCxn id="38917" idx="1"/>
          </p:cNvCxnSpPr>
          <p:nvPr/>
        </p:nvCxnSpPr>
        <p:spPr bwMode="auto">
          <a:xfrm rot="16200000" flipH="1">
            <a:off x="4417219" y="1488282"/>
            <a:ext cx="704850" cy="61912"/>
          </a:xfrm>
          <a:prstGeom prst="curvedConnector3">
            <a:avLst>
              <a:gd name="adj1" fmla="val 50000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9">
            <a:extLst>
              <a:ext uri="{FF2B5EF4-FFF2-40B4-BE49-F238E27FC236}">
                <a16:creationId xmlns:a16="http://schemas.microsoft.com/office/drawing/2014/main" id="{E80A3940-D510-E24C-9545-7F0A8FD9A5EA}"/>
              </a:ext>
            </a:extLst>
          </p:cNvPr>
          <p:cNvCxnSpPr>
            <a:cxnSpLocks noChangeShapeType="1"/>
            <a:stCxn id="38915" idx="6"/>
            <a:endCxn id="38916" idx="1"/>
          </p:cNvCxnSpPr>
          <p:nvPr/>
        </p:nvCxnSpPr>
        <p:spPr bwMode="auto">
          <a:xfrm>
            <a:off x="4965700" y="873125"/>
            <a:ext cx="1878013" cy="995363"/>
          </a:xfrm>
          <a:prstGeom prst="curvedConnector2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20">
            <a:extLst>
              <a:ext uri="{FF2B5EF4-FFF2-40B4-BE49-F238E27FC236}">
                <a16:creationId xmlns:a16="http://schemas.microsoft.com/office/drawing/2014/main" id="{8FBAFE25-AC96-F24F-90AE-16B8F4D9BDCE}"/>
              </a:ext>
            </a:extLst>
          </p:cNvPr>
          <p:cNvCxnSpPr>
            <a:cxnSpLocks noChangeShapeType="1"/>
            <a:stCxn id="38915" idx="7"/>
            <a:endCxn id="38918" idx="6"/>
          </p:cNvCxnSpPr>
          <p:nvPr/>
        </p:nvCxnSpPr>
        <p:spPr bwMode="auto">
          <a:xfrm rot="5400000" flipV="1">
            <a:off x="3463132" y="1853406"/>
            <a:ext cx="2814638" cy="263525"/>
          </a:xfrm>
          <a:prstGeom prst="curvedConnector4">
            <a:avLst>
              <a:gd name="adj1" fmla="val -11000"/>
              <a:gd name="adj2" fmla="val 1489153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1">
            <a:extLst>
              <a:ext uri="{FF2B5EF4-FFF2-40B4-BE49-F238E27FC236}">
                <a16:creationId xmlns:a16="http://schemas.microsoft.com/office/drawing/2014/main" id="{5F89CA3C-0357-494D-99E7-F037C6495BC7}"/>
              </a:ext>
            </a:extLst>
          </p:cNvPr>
          <p:cNvCxnSpPr>
            <a:cxnSpLocks noChangeShapeType="1"/>
            <a:stCxn id="38916" idx="3"/>
            <a:endCxn id="38918" idx="7"/>
          </p:cNvCxnSpPr>
          <p:nvPr/>
        </p:nvCxnSpPr>
        <p:spPr bwMode="auto">
          <a:xfrm flipH="1">
            <a:off x="4775200" y="2457450"/>
            <a:ext cx="2068513" cy="639763"/>
          </a:xfrm>
          <a:prstGeom prst="straightConnector1">
            <a:avLst/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2">
            <a:extLst>
              <a:ext uri="{FF2B5EF4-FFF2-40B4-BE49-F238E27FC236}">
                <a16:creationId xmlns:a16="http://schemas.microsoft.com/office/drawing/2014/main" id="{D2FF4DB9-1CC2-804A-9028-C8434D6A3659}"/>
              </a:ext>
            </a:extLst>
          </p:cNvPr>
          <p:cNvCxnSpPr>
            <a:cxnSpLocks noChangeShapeType="1"/>
            <a:stCxn id="38915" idx="2"/>
            <a:endCxn id="38915" idx="0"/>
          </p:cNvCxnSpPr>
          <p:nvPr/>
        </p:nvCxnSpPr>
        <p:spPr bwMode="auto">
          <a:xfrm rot="10800000" flipH="1">
            <a:off x="3557588" y="468313"/>
            <a:ext cx="704850" cy="404812"/>
          </a:xfrm>
          <a:prstGeom prst="curvedConnector4">
            <a:avLst>
              <a:gd name="adj1" fmla="val -50454"/>
              <a:gd name="adj2" fmla="val 205097"/>
            </a:avLst>
          </a:prstGeom>
          <a:noFill/>
          <a:ln w="57150" cap="sq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4" name="Text Box 23">
            <a:extLst>
              <a:ext uri="{FF2B5EF4-FFF2-40B4-BE49-F238E27FC236}">
                <a16:creationId xmlns:a16="http://schemas.microsoft.com/office/drawing/2014/main" id="{E268DDC2-B3B2-E040-8F08-37C6E4DF7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1296988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{w2},Q</a:t>
            </a:r>
          </a:p>
        </p:txBody>
      </p:sp>
      <p:sp>
        <p:nvSpPr>
          <p:cNvPr id="38935" name="Text Box 24">
            <a:extLst>
              <a:ext uri="{FF2B5EF4-FFF2-40B4-BE49-F238E27FC236}">
                <a16:creationId xmlns:a16="http://schemas.microsoft.com/office/drawing/2014/main" id="{790836FB-EAE3-144B-B061-61BA3FA2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042988"/>
            <a:ext cx="133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{w},Q</a:t>
            </a:r>
          </a:p>
        </p:txBody>
      </p:sp>
      <p:sp>
        <p:nvSpPr>
          <p:cNvPr id="38936" name="Text Box 25">
            <a:extLst>
              <a:ext uri="{FF2B5EF4-FFF2-40B4-BE49-F238E27FC236}">
                <a16:creationId xmlns:a16="http://schemas.microsoft.com/office/drawing/2014/main" id="{7BACBBB8-4E90-2545-AE8C-534DB75C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1166813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{w3},Q</a:t>
            </a:r>
          </a:p>
        </p:txBody>
      </p:sp>
      <p:sp>
        <p:nvSpPr>
          <p:cNvPr id="38937" name="Text Box 26">
            <a:extLst>
              <a:ext uri="{FF2B5EF4-FFF2-40B4-BE49-F238E27FC236}">
                <a16:creationId xmlns:a16="http://schemas.microsoft.com/office/drawing/2014/main" id="{31BEEE5C-D70D-2A41-A30D-58C961E08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713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8938" name="Text Box 27">
            <a:extLst>
              <a:ext uri="{FF2B5EF4-FFF2-40B4-BE49-F238E27FC236}">
                <a16:creationId xmlns:a16="http://schemas.microsoft.com/office/drawing/2014/main" id="{6EDD076A-FB6D-DB4B-AB3C-CEB259CE1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1038225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{w4},Q</a:t>
            </a:r>
          </a:p>
        </p:txBody>
      </p:sp>
      <p:sp>
        <p:nvSpPr>
          <p:cNvPr id="38939" name="Text Box 28">
            <a:extLst>
              <a:ext uri="{FF2B5EF4-FFF2-40B4-BE49-F238E27FC236}">
                <a16:creationId xmlns:a16="http://schemas.microsoft.com/office/drawing/2014/main" id="{522CD3F6-983C-504D-8204-050021B9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0"/>
            <a:ext cx="307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{sleep,fire,end},Q</a:t>
            </a:r>
          </a:p>
        </p:txBody>
      </p:sp>
      <p:sp>
        <p:nvSpPr>
          <p:cNvPr id="38940" name="Text Box 29">
            <a:extLst>
              <a:ext uri="{FF2B5EF4-FFF2-40B4-BE49-F238E27FC236}">
                <a16:creationId xmlns:a16="http://schemas.microsoft.com/office/drawing/2014/main" id="{D7245D4D-D1AC-4B4E-95B7-DD4D2395D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2205038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8941" name="Text Box 30">
            <a:extLst>
              <a:ext uri="{FF2B5EF4-FFF2-40B4-BE49-F238E27FC236}">
                <a16:creationId xmlns:a16="http://schemas.microsoft.com/office/drawing/2014/main" id="{39383027-9198-0F4C-AE4D-2EEF2340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163763"/>
            <a:ext cx="116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sp>
        <p:nvSpPr>
          <p:cNvPr id="38942" name="Text Box 31">
            <a:extLst>
              <a:ext uri="{FF2B5EF4-FFF2-40B4-BE49-F238E27FC236}">
                <a16:creationId xmlns:a16="http://schemas.microsoft.com/office/drawing/2014/main" id="{280C0B64-8E6D-674A-823F-B5EB9CB44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2136775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Q,Q</a:t>
            </a:r>
          </a:p>
        </p:txBody>
      </p:sp>
      <p:graphicFrame>
        <p:nvGraphicFramePr>
          <p:cNvPr id="384032" name="Group 32">
            <a:extLst>
              <a:ext uri="{FF2B5EF4-FFF2-40B4-BE49-F238E27FC236}">
                <a16:creationId xmlns:a16="http://schemas.microsoft.com/office/drawing/2014/main" id="{048C345C-06AF-E348-9985-405657738E82}"/>
              </a:ext>
            </a:extLst>
          </p:cNvPr>
          <p:cNvGraphicFramePr>
            <a:graphicFrameLocks noGrp="1"/>
          </p:cNvGraphicFramePr>
          <p:nvPr/>
        </p:nvGraphicFramePr>
        <p:xfrm>
          <a:off x="614363" y="3797300"/>
          <a:ext cx="7886701" cy="2755902"/>
        </p:xfrm>
        <a:graphic>
          <a:graphicData uri="http://schemas.openxmlformats.org/drawingml/2006/table">
            <a:tbl>
              <a:tblPr/>
              <a:tblGrid>
                <a:gridCol w="55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wake2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wake3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wake4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sleep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458" marR="914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fire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fire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fire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fire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fire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5759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FCA4-53A2-4046-82BC-475960D1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77DB-1F79-ED41-9D3F-42BC8001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r>
              <a:rPr lang="en-US" sz="2800" dirty="0"/>
              <a:t>Rules: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Link-To-Animation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Link to </a:t>
            </a:r>
            <a:r>
              <a:rPr lang="en-US" sz="2000" dirty="0" err="1">
                <a:hlinkClick r:id="rId3"/>
              </a:rPr>
              <a:t>Youtube</a:t>
            </a:r>
            <a:r>
              <a:rPr lang="en-US" sz="2000" dirty="0">
                <a:hlinkClick r:id="rId3"/>
              </a:rPr>
              <a:t>-video 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E148-30C6-2443-8D74-723B5C58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E25-82FE-D247-9405-CA6184880AC1}" type="slidenum">
              <a:rPr lang="en-US" altLang="en-US" smtClean="0"/>
              <a:pPr/>
              <a:t>66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16A5F-580D-7943-ACC4-DB26AEC0F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7" y="3657600"/>
            <a:ext cx="9113965" cy="1508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C4FCCF-BE30-F641-A38C-8807E08FB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243" y="1405615"/>
            <a:ext cx="6196330" cy="21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70344A3C-4E98-6B4D-A238-7F23F249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ECCE-A1C2-F042-B7DF-DEB141F779F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552187A-B33C-D147-9355-B88CECBE5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43F4F3E-2A23-B14E-BC64-F60464FD0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8916" name="Oval 4">
            <a:extLst>
              <a:ext uri="{FF2B5EF4-FFF2-40B4-BE49-F238E27FC236}">
                <a16:creationId xmlns:a16="http://schemas.microsoft.com/office/drawing/2014/main" id="{19B3ABA6-C21A-F046-9771-124888FD4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>
            <a:extLst>
              <a:ext uri="{FF2B5EF4-FFF2-40B4-BE49-F238E27FC236}">
                <a16:creationId xmlns:a16="http://schemas.microsoft.com/office/drawing/2014/main" id="{27FE568F-2B92-8343-855B-5184A5EDB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>
            <a:extLst>
              <a:ext uri="{FF2B5EF4-FFF2-40B4-BE49-F238E27FC236}">
                <a16:creationId xmlns:a16="http://schemas.microsoft.com/office/drawing/2014/main" id="{8B5B79E9-1026-264A-8998-1265ED75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>
            <a:extLst>
              <a:ext uri="{FF2B5EF4-FFF2-40B4-BE49-F238E27FC236}">
                <a16:creationId xmlns:a16="http://schemas.microsoft.com/office/drawing/2014/main" id="{E701FE80-BDFC-214A-8D0F-5880EE517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>
            <a:extLst>
              <a:ext uri="{FF2B5EF4-FFF2-40B4-BE49-F238E27FC236}">
                <a16:creationId xmlns:a16="http://schemas.microsoft.com/office/drawing/2014/main" id="{8F61C023-E923-A94B-BA87-0A72CB5F7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64EC2875-009B-4C4C-B29B-E3A2545AC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4D55ADF5-C7B8-B840-968F-97474FE78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243A4929-F29F-4946-B691-A9EC90826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06354F96-0F74-7945-9A47-903EC68FB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5" name="Object 13">
            <a:extLst>
              <a:ext uri="{FF2B5EF4-FFF2-40B4-BE49-F238E27FC236}">
                <a16:creationId xmlns:a16="http://schemas.microsoft.com/office/drawing/2014/main" id="{7B10A6D1-F2AB-AD45-81C3-C58220389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9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Oval 14">
            <a:extLst>
              <a:ext uri="{FF2B5EF4-FFF2-40B4-BE49-F238E27FC236}">
                <a16:creationId xmlns:a16="http://schemas.microsoft.com/office/drawing/2014/main" id="{57B2BBF7-2302-9E44-A12C-61FE9699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7" name="Object 15">
            <a:extLst>
              <a:ext uri="{FF2B5EF4-FFF2-40B4-BE49-F238E27FC236}">
                <a16:creationId xmlns:a16="http://schemas.microsoft.com/office/drawing/2014/main" id="{77FBCC2D-5B0B-BA4E-BA25-3E4767445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>
            <a:extLst>
              <a:ext uri="{FF2B5EF4-FFF2-40B4-BE49-F238E27FC236}">
                <a16:creationId xmlns:a16="http://schemas.microsoft.com/office/drawing/2014/main" id="{A9935BB7-C135-524E-80DD-098FFEE1D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1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>
            <a:extLst>
              <a:ext uri="{FF2B5EF4-FFF2-40B4-BE49-F238E27FC236}">
                <a16:creationId xmlns:a16="http://schemas.microsoft.com/office/drawing/2014/main" id="{8C36271F-BA3E-2B45-91C7-A35AC7FCD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2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>
            <a:extLst>
              <a:ext uri="{FF2B5EF4-FFF2-40B4-BE49-F238E27FC236}">
                <a16:creationId xmlns:a16="http://schemas.microsoft.com/office/drawing/2014/main" id="{15C68697-6610-584A-9735-5166C053C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3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Line 19">
            <a:extLst>
              <a:ext uri="{FF2B5EF4-FFF2-40B4-BE49-F238E27FC236}">
                <a16:creationId xmlns:a16="http://schemas.microsoft.com/office/drawing/2014/main" id="{D24CE993-8622-E946-8362-E6C922B18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32" name="Object 20">
            <a:extLst>
              <a:ext uri="{FF2B5EF4-FFF2-40B4-BE49-F238E27FC236}">
                <a16:creationId xmlns:a16="http://schemas.microsoft.com/office/drawing/2014/main" id="{6C0833E4-FB5A-7E48-A61F-F87EC9A20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4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1">
            <a:extLst>
              <a:ext uri="{FF2B5EF4-FFF2-40B4-BE49-F238E27FC236}">
                <a16:creationId xmlns:a16="http://schemas.microsoft.com/office/drawing/2014/main" id="{B2F0EDB2-4764-B445-9D41-185F20F94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5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>
            <a:extLst>
              <a:ext uri="{FF2B5EF4-FFF2-40B4-BE49-F238E27FC236}">
                <a16:creationId xmlns:a16="http://schemas.microsoft.com/office/drawing/2014/main" id="{0AE8AD05-536A-F745-8658-79C1E4AED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6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3">
            <a:extLst>
              <a:ext uri="{FF2B5EF4-FFF2-40B4-BE49-F238E27FC236}">
                <a16:creationId xmlns:a16="http://schemas.microsoft.com/office/drawing/2014/main" id="{15306C4C-76A5-2647-9675-37D87277A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7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Oval 25">
            <a:extLst>
              <a:ext uri="{FF2B5EF4-FFF2-40B4-BE49-F238E27FC236}">
                <a16:creationId xmlns:a16="http://schemas.microsoft.com/office/drawing/2014/main" id="{52B08072-8116-7545-BEE9-132634BD2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38" name="Object 26">
            <a:extLst>
              <a:ext uri="{FF2B5EF4-FFF2-40B4-BE49-F238E27FC236}">
                <a16:creationId xmlns:a16="http://schemas.microsoft.com/office/drawing/2014/main" id="{5CA6D889-78C7-3948-A8C3-0A53D3C1A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8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9" name="Object 27">
            <a:extLst>
              <a:ext uri="{FF2B5EF4-FFF2-40B4-BE49-F238E27FC236}">
                <a16:creationId xmlns:a16="http://schemas.microsoft.com/office/drawing/2014/main" id="{26BFC110-909F-6F4E-AE78-6A9CF11DB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9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0" name="Object 28">
            <a:extLst>
              <a:ext uri="{FF2B5EF4-FFF2-40B4-BE49-F238E27FC236}">
                <a16:creationId xmlns:a16="http://schemas.microsoft.com/office/drawing/2014/main" id="{F6FF8CF8-9EF0-4B49-B9BA-81717A6D5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0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1" name="Object 29">
            <a:extLst>
              <a:ext uri="{FF2B5EF4-FFF2-40B4-BE49-F238E27FC236}">
                <a16:creationId xmlns:a16="http://schemas.microsoft.com/office/drawing/2014/main" id="{40DB7F4E-A462-E34D-B07F-2E95CF5B0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>
            <a:extLst>
              <a:ext uri="{FF2B5EF4-FFF2-40B4-BE49-F238E27FC236}">
                <a16:creationId xmlns:a16="http://schemas.microsoft.com/office/drawing/2014/main" id="{90A241C6-093A-A646-96F5-8619F380B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Freeform 31">
            <a:extLst>
              <a:ext uri="{FF2B5EF4-FFF2-40B4-BE49-F238E27FC236}">
                <a16:creationId xmlns:a16="http://schemas.microsoft.com/office/drawing/2014/main" id="{32A931D2-219E-1E49-A5A3-30ED720C4DA3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44" name="Object 32">
            <a:extLst>
              <a:ext uri="{FF2B5EF4-FFF2-40B4-BE49-F238E27FC236}">
                <a16:creationId xmlns:a16="http://schemas.microsoft.com/office/drawing/2014/main" id="{2B52D743-0104-4544-8F76-11FAE22FA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3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5" name="Line 33">
            <a:extLst>
              <a:ext uri="{FF2B5EF4-FFF2-40B4-BE49-F238E27FC236}">
                <a16:creationId xmlns:a16="http://schemas.microsoft.com/office/drawing/2014/main" id="{ECF9A22F-3CAC-E347-98AB-2803054654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Freeform 34">
            <a:extLst>
              <a:ext uri="{FF2B5EF4-FFF2-40B4-BE49-F238E27FC236}">
                <a16:creationId xmlns:a16="http://schemas.microsoft.com/office/drawing/2014/main" id="{FC722934-69AB-8441-87FC-C01631EC55E8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Freeform 35">
            <a:extLst>
              <a:ext uri="{FF2B5EF4-FFF2-40B4-BE49-F238E27FC236}">
                <a16:creationId xmlns:a16="http://schemas.microsoft.com/office/drawing/2014/main" id="{D64D5F5E-1587-1140-A744-8DC6535BD3F9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Freeform 36">
            <a:extLst>
              <a:ext uri="{FF2B5EF4-FFF2-40B4-BE49-F238E27FC236}">
                <a16:creationId xmlns:a16="http://schemas.microsoft.com/office/drawing/2014/main" id="{912A37C8-AA67-8641-841F-1A5DC1668430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Rectangle 38">
            <a:extLst>
              <a:ext uri="{FF2B5EF4-FFF2-40B4-BE49-F238E27FC236}">
                <a16:creationId xmlns:a16="http://schemas.microsoft.com/office/drawing/2014/main" id="{4BE93606-A06F-2149-97F5-4B2780AE1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Line 39">
            <a:extLst>
              <a:ext uri="{FF2B5EF4-FFF2-40B4-BE49-F238E27FC236}">
                <a16:creationId xmlns:a16="http://schemas.microsoft.com/office/drawing/2014/main" id="{A2F443DD-FDE2-3A40-B0A6-D9A125866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40">
            <a:extLst>
              <a:ext uri="{FF2B5EF4-FFF2-40B4-BE49-F238E27FC236}">
                <a16:creationId xmlns:a16="http://schemas.microsoft.com/office/drawing/2014/main" id="{DCBA1B73-87FE-B040-8F46-21793A5EF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41">
            <a:extLst>
              <a:ext uri="{FF2B5EF4-FFF2-40B4-BE49-F238E27FC236}">
                <a16:creationId xmlns:a16="http://schemas.microsoft.com/office/drawing/2014/main" id="{AC843DDD-0F87-9B46-B0D8-0C18906B2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2">
            <a:extLst>
              <a:ext uri="{FF2B5EF4-FFF2-40B4-BE49-F238E27FC236}">
                <a16:creationId xmlns:a16="http://schemas.microsoft.com/office/drawing/2014/main" id="{12954E42-2C33-C34A-B4CF-71700F818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55" name="Object 43">
            <a:extLst>
              <a:ext uri="{FF2B5EF4-FFF2-40B4-BE49-F238E27FC236}">
                <a16:creationId xmlns:a16="http://schemas.microsoft.com/office/drawing/2014/main" id="{E4C85FE4-4549-3648-B2D5-3D1A88E15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4" name="Equation" r:id="rId27" imgW="6146800" imgH="6438900" progId="Equation.3">
                  <p:embed/>
                </p:oleObj>
              </mc:Choice>
              <mc:Fallback>
                <p:oleObj name="Equation" r:id="rId27" imgW="6146800" imgH="64389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6" name="Object 44">
            <a:extLst>
              <a:ext uri="{FF2B5EF4-FFF2-40B4-BE49-F238E27FC236}">
                <a16:creationId xmlns:a16="http://schemas.microsoft.com/office/drawing/2014/main" id="{6F4FFE54-E797-2841-87FC-A35523D87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5" name="Equation" r:id="rId28" imgW="6438900" imgH="8775700" progId="Equation.3">
                  <p:embed/>
                </p:oleObj>
              </mc:Choice>
              <mc:Fallback>
                <p:oleObj name="Equation" r:id="rId28" imgW="6438900" imgH="877570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7" name="Object 45">
            <a:extLst>
              <a:ext uri="{FF2B5EF4-FFF2-40B4-BE49-F238E27FC236}">
                <a16:creationId xmlns:a16="http://schemas.microsoft.com/office/drawing/2014/main" id="{A2183E40-9A36-E84B-A2B9-EED8D325A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6" name="Equation" r:id="rId29" imgW="6438900" imgH="8775700" progId="Equation.3">
                  <p:embed/>
                </p:oleObj>
              </mc:Choice>
              <mc:Fallback>
                <p:oleObj name="Equation" r:id="rId29" imgW="6438900" imgH="8775700" progId="Equation.3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8" name="Object 46">
            <a:extLst>
              <a:ext uri="{FF2B5EF4-FFF2-40B4-BE49-F238E27FC236}">
                <a16:creationId xmlns:a16="http://schemas.microsoft.com/office/drawing/2014/main" id="{DBC177E7-8B84-A04E-9D70-6FD5272FD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7" name="Equation" r:id="rId30" imgW="6146800" imgH="6438900" progId="Equation.3">
                  <p:embed/>
                </p:oleObj>
              </mc:Choice>
              <mc:Fallback>
                <p:oleObj name="Equation" r:id="rId30" imgW="6146800" imgH="643890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9" name="Line 47">
            <a:extLst>
              <a:ext uri="{FF2B5EF4-FFF2-40B4-BE49-F238E27FC236}">
                <a16:creationId xmlns:a16="http://schemas.microsoft.com/office/drawing/2014/main" id="{09799E9C-7A57-7544-9A33-877CC9569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Line 50">
            <a:extLst>
              <a:ext uri="{FF2B5EF4-FFF2-40B4-BE49-F238E27FC236}">
                <a16:creationId xmlns:a16="http://schemas.microsoft.com/office/drawing/2014/main" id="{2BF77DE9-4790-5643-9499-F02527E31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6" name="Group 54">
            <a:extLst>
              <a:ext uri="{FF2B5EF4-FFF2-40B4-BE49-F238E27FC236}">
                <a16:creationId xmlns:a16="http://schemas.microsoft.com/office/drawing/2014/main" id="{5111B6CC-905F-2D42-BE0F-060D942FCE0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38967" name="Object 55">
              <a:extLst>
                <a:ext uri="{FF2B5EF4-FFF2-40B4-BE49-F238E27FC236}">
                  <a16:creationId xmlns:a16="http://schemas.microsoft.com/office/drawing/2014/main" id="{122A3530-24FB-A74B-A0F3-3FF20635CF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8" name="Equation" r:id="rId31" imgW="15506700" imgH="10236200" progId="Equation.3">
                    <p:embed/>
                  </p:oleObj>
                </mc:Choice>
                <mc:Fallback>
                  <p:oleObj name="Equation" r:id="rId31" imgW="15506700" imgH="10236200" progId="Equation.3">
                    <p:embed/>
                    <p:pic>
                      <p:nvPicPr>
                        <p:cNvPr id="0" name="Object 5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8" name="Line 56">
              <a:extLst>
                <a:ext uri="{FF2B5EF4-FFF2-40B4-BE49-F238E27FC236}">
                  <a16:creationId xmlns:a16="http://schemas.microsoft.com/office/drawing/2014/main" id="{366FD8EC-2A5A-7445-8CCE-A64ECF72C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31392A6F-1A50-2B46-9CB2-DE1A39B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DE08-F0A3-8D43-98F5-DE2113E06DA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6F65766-13FB-314F-AE01-EB30102F8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BD195DF-AE13-AA4B-9DFB-C179E18A8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9940" name="Oval 4">
            <a:extLst>
              <a:ext uri="{FF2B5EF4-FFF2-40B4-BE49-F238E27FC236}">
                <a16:creationId xmlns:a16="http://schemas.microsoft.com/office/drawing/2014/main" id="{AEC39C53-3C56-714A-903A-A6AAFAD9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Oval 5">
            <a:extLst>
              <a:ext uri="{FF2B5EF4-FFF2-40B4-BE49-F238E27FC236}">
                <a16:creationId xmlns:a16="http://schemas.microsoft.com/office/drawing/2014/main" id="{DD9B8B52-FC7A-634A-A179-B5E4FF16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820E1750-589A-D842-AA59-7F806AEB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7">
            <a:extLst>
              <a:ext uri="{FF2B5EF4-FFF2-40B4-BE49-F238E27FC236}">
                <a16:creationId xmlns:a16="http://schemas.microsoft.com/office/drawing/2014/main" id="{9BEFD310-1268-4647-9E6A-8903D507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>
            <a:extLst>
              <a:ext uri="{FF2B5EF4-FFF2-40B4-BE49-F238E27FC236}">
                <a16:creationId xmlns:a16="http://schemas.microsoft.com/office/drawing/2014/main" id="{31084F38-38BD-7048-B617-5B19C001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04E0852B-2413-9F43-9164-92A09FDC2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AE004229-2E85-DC4F-9A85-79C289EF6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13BEF0ED-5814-4A48-BA8E-E1179C4F4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E3172E3A-D79A-974D-BD52-3FE8A0355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49" name="Object 13">
            <a:extLst>
              <a:ext uri="{FF2B5EF4-FFF2-40B4-BE49-F238E27FC236}">
                <a16:creationId xmlns:a16="http://schemas.microsoft.com/office/drawing/2014/main" id="{8C4258BB-E6E7-DA46-B4E7-80F9F8929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3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Oval 14">
            <a:extLst>
              <a:ext uri="{FF2B5EF4-FFF2-40B4-BE49-F238E27FC236}">
                <a16:creationId xmlns:a16="http://schemas.microsoft.com/office/drawing/2014/main" id="{295B90C7-DFE6-4541-9D83-BED97E0E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51" name="Object 15">
            <a:extLst>
              <a:ext uri="{FF2B5EF4-FFF2-40B4-BE49-F238E27FC236}">
                <a16:creationId xmlns:a16="http://schemas.microsoft.com/office/drawing/2014/main" id="{981B6F57-8431-3246-8546-67B600413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4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>
            <a:extLst>
              <a:ext uri="{FF2B5EF4-FFF2-40B4-BE49-F238E27FC236}">
                <a16:creationId xmlns:a16="http://schemas.microsoft.com/office/drawing/2014/main" id="{BF615E33-7C47-1D40-B7D7-8C5ECF56F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>
            <a:extLst>
              <a:ext uri="{FF2B5EF4-FFF2-40B4-BE49-F238E27FC236}">
                <a16:creationId xmlns:a16="http://schemas.microsoft.com/office/drawing/2014/main" id="{D678864E-FB6B-424E-AC4C-EF70B6EF5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>
            <a:extLst>
              <a:ext uri="{FF2B5EF4-FFF2-40B4-BE49-F238E27FC236}">
                <a16:creationId xmlns:a16="http://schemas.microsoft.com/office/drawing/2014/main" id="{7BBD6E96-E8EA-3041-9689-6C7826821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7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Line 19">
            <a:extLst>
              <a:ext uri="{FF2B5EF4-FFF2-40B4-BE49-F238E27FC236}">
                <a16:creationId xmlns:a16="http://schemas.microsoft.com/office/drawing/2014/main" id="{0494C70E-1742-2F43-B3BC-EB9B0D888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CC4CC595-DAB8-2A4C-B93C-559EF12CC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8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>
            <a:extLst>
              <a:ext uri="{FF2B5EF4-FFF2-40B4-BE49-F238E27FC236}">
                <a16:creationId xmlns:a16="http://schemas.microsoft.com/office/drawing/2014/main" id="{A0FD4B6C-2CF2-7544-839A-DBD7C88F5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9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C410E3C2-3397-1445-9B7D-D5AAD7437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0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>
            <a:extLst>
              <a:ext uri="{FF2B5EF4-FFF2-40B4-BE49-F238E27FC236}">
                <a16:creationId xmlns:a16="http://schemas.microsoft.com/office/drawing/2014/main" id="{4265BBB5-67D5-8043-B6E9-6F6EEE1D8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Oval 25">
            <a:extLst>
              <a:ext uri="{FF2B5EF4-FFF2-40B4-BE49-F238E27FC236}">
                <a16:creationId xmlns:a16="http://schemas.microsoft.com/office/drawing/2014/main" id="{E68B5149-3E49-F247-B47C-A80742E5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62" name="Object 26">
            <a:extLst>
              <a:ext uri="{FF2B5EF4-FFF2-40B4-BE49-F238E27FC236}">
                <a16:creationId xmlns:a16="http://schemas.microsoft.com/office/drawing/2014/main" id="{B91943B9-63B8-C84F-9EBA-54545241E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>
            <a:extLst>
              <a:ext uri="{FF2B5EF4-FFF2-40B4-BE49-F238E27FC236}">
                <a16:creationId xmlns:a16="http://schemas.microsoft.com/office/drawing/2014/main" id="{8FC78528-E1BF-B649-904F-96BF19C99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3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>
            <a:extLst>
              <a:ext uri="{FF2B5EF4-FFF2-40B4-BE49-F238E27FC236}">
                <a16:creationId xmlns:a16="http://schemas.microsoft.com/office/drawing/2014/main" id="{5C11559A-664E-E849-AB51-A3BA90E78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4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>
            <a:extLst>
              <a:ext uri="{FF2B5EF4-FFF2-40B4-BE49-F238E27FC236}">
                <a16:creationId xmlns:a16="http://schemas.microsoft.com/office/drawing/2014/main" id="{D1DA687A-EF82-D240-8E6D-9FCDB4F96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5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>
            <a:extLst>
              <a:ext uri="{FF2B5EF4-FFF2-40B4-BE49-F238E27FC236}">
                <a16:creationId xmlns:a16="http://schemas.microsoft.com/office/drawing/2014/main" id="{9FE68BDF-B5A1-AD4B-82F8-4F342ED64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6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Freeform 31">
            <a:extLst>
              <a:ext uri="{FF2B5EF4-FFF2-40B4-BE49-F238E27FC236}">
                <a16:creationId xmlns:a16="http://schemas.microsoft.com/office/drawing/2014/main" id="{60323793-03FA-0643-8269-393849FFF97D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68" name="Object 32">
            <a:extLst>
              <a:ext uri="{FF2B5EF4-FFF2-40B4-BE49-F238E27FC236}">
                <a16:creationId xmlns:a16="http://schemas.microsoft.com/office/drawing/2014/main" id="{50F9BC18-17FA-9D40-A787-31E96161B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Line 33">
            <a:extLst>
              <a:ext uri="{FF2B5EF4-FFF2-40B4-BE49-F238E27FC236}">
                <a16:creationId xmlns:a16="http://schemas.microsoft.com/office/drawing/2014/main" id="{7AA6A7FE-479D-524C-89BD-C81A4FA109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Freeform 34">
            <a:extLst>
              <a:ext uri="{FF2B5EF4-FFF2-40B4-BE49-F238E27FC236}">
                <a16:creationId xmlns:a16="http://schemas.microsoft.com/office/drawing/2014/main" id="{19D179E0-9989-144C-B760-311D0E0EFA96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Freeform 35">
            <a:extLst>
              <a:ext uri="{FF2B5EF4-FFF2-40B4-BE49-F238E27FC236}">
                <a16:creationId xmlns:a16="http://schemas.microsoft.com/office/drawing/2014/main" id="{AAF22788-59E9-4A49-B259-7A547AB7AFA1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Freeform 36">
            <a:extLst>
              <a:ext uri="{FF2B5EF4-FFF2-40B4-BE49-F238E27FC236}">
                <a16:creationId xmlns:a16="http://schemas.microsoft.com/office/drawing/2014/main" id="{05140DC1-A763-E44E-BA81-286569EAE42B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Rectangle 38">
            <a:extLst>
              <a:ext uri="{FF2B5EF4-FFF2-40B4-BE49-F238E27FC236}">
                <a16:creationId xmlns:a16="http://schemas.microsoft.com/office/drawing/2014/main" id="{5545FAA8-4A68-B34C-A5E9-EFDC0F56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Line 39">
            <a:extLst>
              <a:ext uri="{FF2B5EF4-FFF2-40B4-BE49-F238E27FC236}">
                <a16:creationId xmlns:a16="http://schemas.microsoft.com/office/drawing/2014/main" id="{B12841B1-EB22-D74C-89DB-D1C97416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Line 40">
            <a:extLst>
              <a:ext uri="{FF2B5EF4-FFF2-40B4-BE49-F238E27FC236}">
                <a16:creationId xmlns:a16="http://schemas.microsoft.com/office/drawing/2014/main" id="{F6D1F35C-1159-494E-A675-DB6860DFB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41">
            <a:extLst>
              <a:ext uri="{FF2B5EF4-FFF2-40B4-BE49-F238E27FC236}">
                <a16:creationId xmlns:a16="http://schemas.microsoft.com/office/drawing/2014/main" id="{A8A69F90-A5CB-334E-BDAE-D5DDFFFB1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42">
            <a:extLst>
              <a:ext uri="{FF2B5EF4-FFF2-40B4-BE49-F238E27FC236}">
                <a16:creationId xmlns:a16="http://schemas.microsoft.com/office/drawing/2014/main" id="{B3F061B1-177B-3140-B232-60C226976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79" name="Object 43">
            <a:extLst>
              <a:ext uri="{FF2B5EF4-FFF2-40B4-BE49-F238E27FC236}">
                <a16:creationId xmlns:a16="http://schemas.microsoft.com/office/drawing/2014/main" id="{196C8BDF-6C00-9F44-A9F7-5C76CEAD5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" name="Equation" r:id="rId27" imgW="6146800" imgH="6438900" progId="Equation.3">
                  <p:embed/>
                </p:oleObj>
              </mc:Choice>
              <mc:Fallback>
                <p:oleObj name="Equation" r:id="rId27" imgW="6146800" imgH="64389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>
            <a:extLst>
              <a:ext uri="{FF2B5EF4-FFF2-40B4-BE49-F238E27FC236}">
                <a16:creationId xmlns:a16="http://schemas.microsoft.com/office/drawing/2014/main" id="{AD769B4E-6687-1C4E-85E7-E95EE326E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9" name="Equation" r:id="rId28" imgW="6438900" imgH="8775700" progId="Equation.3">
                  <p:embed/>
                </p:oleObj>
              </mc:Choice>
              <mc:Fallback>
                <p:oleObj name="Equation" r:id="rId28" imgW="6438900" imgH="877570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1" name="Object 45">
            <a:extLst>
              <a:ext uri="{FF2B5EF4-FFF2-40B4-BE49-F238E27FC236}">
                <a16:creationId xmlns:a16="http://schemas.microsoft.com/office/drawing/2014/main" id="{4FCC4169-298D-9A47-BF1E-717176BDA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0" name="Equation" r:id="rId29" imgW="6438900" imgH="8775700" progId="Equation.3">
                  <p:embed/>
                </p:oleObj>
              </mc:Choice>
              <mc:Fallback>
                <p:oleObj name="Equation" r:id="rId29" imgW="6438900" imgH="8775700" progId="Equation.3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6">
            <a:extLst>
              <a:ext uri="{FF2B5EF4-FFF2-40B4-BE49-F238E27FC236}">
                <a16:creationId xmlns:a16="http://schemas.microsoft.com/office/drawing/2014/main" id="{4501BC15-2787-DA4D-A24A-486EC5F64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1" name="Equation" r:id="rId30" imgW="6146800" imgH="6438900" progId="Equation.3">
                  <p:embed/>
                </p:oleObj>
              </mc:Choice>
              <mc:Fallback>
                <p:oleObj name="Equation" r:id="rId30" imgW="6146800" imgH="643890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3" name="Line 47">
            <a:extLst>
              <a:ext uri="{FF2B5EF4-FFF2-40B4-BE49-F238E27FC236}">
                <a16:creationId xmlns:a16="http://schemas.microsoft.com/office/drawing/2014/main" id="{6C593B46-B80E-A843-B63C-A7C1FA19D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Line 50">
            <a:extLst>
              <a:ext uri="{FF2B5EF4-FFF2-40B4-BE49-F238E27FC236}">
                <a16:creationId xmlns:a16="http://schemas.microsoft.com/office/drawing/2014/main" id="{9593CCAE-A76A-514B-9F81-4358939B5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90" name="Group 54">
            <a:extLst>
              <a:ext uri="{FF2B5EF4-FFF2-40B4-BE49-F238E27FC236}">
                <a16:creationId xmlns:a16="http://schemas.microsoft.com/office/drawing/2014/main" id="{7DC42AD9-3025-B345-95DE-5663E1E358D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39991" name="Object 55">
              <a:extLst>
                <a:ext uri="{FF2B5EF4-FFF2-40B4-BE49-F238E27FC236}">
                  <a16:creationId xmlns:a16="http://schemas.microsoft.com/office/drawing/2014/main" id="{BDE8DB2B-FA0C-4D48-8D8F-B43E4887EC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2" name="Equation" r:id="rId31" imgW="15506700" imgH="10236200" progId="Equation.3">
                    <p:embed/>
                  </p:oleObj>
                </mc:Choice>
                <mc:Fallback>
                  <p:oleObj name="Equation" r:id="rId31" imgW="15506700" imgH="10236200" progId="Equation.3">
                    <p:embed/>
                    <p:pic>
                      <p:nvPicPr>
                        <p:cNvPr id="0" name="Object 5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92" name="Line 56">
              <a:extLst>
                <a:ext uri="{FF2B5EF4-FFF2-40B4-BE49-F238E27FC236}">
                  <a16:creationId xmlns:a16="http://schemas.microsoft.com/office/drawing/2014/main" id="{C6002971-8608-5946-97A7-BD6B31922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107CC995-FB43-EB47-862D-5CD0706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025-5FDD-9D40-8FF7-E00B979E9B7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5778" name="Oval 2">
            <a:extLst>
              <a:ext uri="{FF2B5EF4-FFF2-40B4-BE49-F238E27FC236}">
                <a16:creationId xmlns:a16="http://schemas.microsoft.com/office/drawing/2014/main" id="{70E6C022-CF57-B849-94F0-DCC96DDA5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Oval 3">
            <a:extLst>
              <a:ext uri="{FF2B5EF4-FFF2-40B4-BE49-F238E27FC236}">
                <a16:creationId xmlns:a16="http://schemas.microsoft.com/office/drawing/2014/main" id="{A6BA37EA-CC9B-6041-AC56-FB070324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Oval 4">
            <a:extLst>
              <a:ext uri="{FF2B5EF4-FFF2-40B4-BE49-F238E27FC236}">
                <a16:creationId xmlns:a16="http://schemas.microsoft.com/office/drawing/2014/main" id="{C6D1258E-B1DB-9F4C-9518-0312682E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Oval 5">
            <a:extLst>
              <a:ext uri="{FF2B5EF4-FFF2-40B4-BE49-F238E27FC236}">
                <a16:creationId xmlns:a16="http://schemas.microsoft.com/office/drawing/2014/main" id="{98D4260B-98C0-7742-99A4-10C73296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Oval 6">
            <a:extLst>
              <a:ext uri="{FF2B5EF4-FFF2-40B4-BE49-F238E27FC236}">
                <a16:creationId xmlns:a16="http://schemas.microsoft.com/office/drawing/2014/main" id="{12AB9374-DC8E-BF40-9DD2-0B7F3FC24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2A0B4CCF-A72C-F145-9644-2FD93DFCF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0DF7A57D-606B-4C47-B91F-A62557BD8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AB3FAB5C-A9E2-B443-B59D-30E3BD235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A4AC8A4D-5312-584F-BC99-08117EF4C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68F9EB77-C4CA-E94B-B594-F187CFF30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6" name="Equation" r:id="rId3" imgW="9652000" imgH="10820400" progId="Equation.3">
                  <p:embed/>
                </p:oleObj>
              </mc:Choice>
              <mc:Fallback>
                <p:oleObj name="Equation" r:id="rId3" imgW="9652000" imgH="108204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Oval 12">
            <a:extLst>
              <a:ext uri="{FF2B5EF4-FFF2-40B4-BE49-F238E27FC236}">
                <a16:creationId xmlns:a16="http://schemas.microsoft.com/office/drawing/2014/main" id="{682FB835-63EA-4241-AAF0-1EEB9F14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9" name="Object 13">
            <a:extLst>
              <a:ext uri="{FF2B5EF4-FFF2-40B4-BE49-F238E27FC236}">
                <a16:creationId xmlns:a16="http://schemas.microsoft.com/office/drawing/2014/main" id="{B8C89274-3481-FA4B-9823-2B5C084BA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7" name="Equation" r:id="rId5" imgW="7899400" imgH="10820400" progId="Equation.3">
                  <p:embed/>
                </p:oleObj>
              </mc:Choice>
              <mc:Fallback>
                <p:oleObj name="Equation" r:id="rId5" imgW="7899400" imgH="108204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>
            <a:extLst>
              <a:ext uri="{FF2B5EF4-FFF2-40B4-BE49-F238E27FC236}">
                <a16:creationId xmlns:a16="http://schemas.microsoft.com/office/drawing/2014/main" id="{D5554B5D-74BA-9146-A092-B3D477480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8" name="Equation" r:id="rId7" imgW="9067800" imgH="10820400" progId="Equation.3">
                  <p:embed/>
                </p:oleObj>
              </mc:Choice>
              <mc:Fallback>
                <p:oleObj name="Equation" r:id="rId7" imgW="9067800" imgH="108204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>
            <a:extLst>
              <a:ext uri="{FF2B5EF4-FFF2-40B4-BE49-F238E27FC236}">
                <a16:creationId xmlns:a16="http://schemas.microsoft.com/office/drawing/2014/main" id="{C79703ED-D409-394D-9067-2FD0758C4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9" name="Equation" r:id="rId9" imgW="9067800" imgH="10820400" progId="Equation.3">
                  <p:embed/>
                </p:oleObj>
              </mc:Choice>
              <mc:Fallback>
                <p:oleObj name="Equation" r:id="rId9" imgW="9067800" imgH="10820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>
            <a:extLst>
              <a:ext uri="{FF2B5EF4-FFF2-40B4-BE49-F238E27FC236}">
                <a16:creationId xmlns:a16="http://schemas.microsoft.com/office/drawing/2014/main" id="{43DC3AAD-FAF2-2D4C-A9D8-660CEFCFA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0" name="Equation" r:id="rId11" imgW="9652000" imgH="10820400" progId="Equation.3">
                  <p:embed/>
                </p:oleObj>
              </mc:Choice>
              <mc:Fallback>
                <p:oleObj name="Equation" r:id="rId11" imgW="9652000" imgH="108204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3" name="Line 17">
            <a:extLst>
              <a:ext uri="{FF2B5EF4-FFF2-40B4-BE49-F238E27FC236}">
                <a16:creationId xmlns:a16="http://schemas.microsoft.com/office/drawing/2014/main" id="{4EE1EDD5-B159-114F-85B2-F0CA9395E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94" name="Object 18">
            <a:extLst>
              <a:ext uri="{FF2B5EF4-FFF2-40B4-BE49-F238E27FC236}">
                <a16:creationId xmlns:a16="http://schemas.microsoft.com/office/drawing/2014/main" id="{744CC7BF-3259-A440-A048-9021E578E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1" name="Equation" r:id="rId13" imgW="6146800" imgH="6438900" progId="Equation.3">
                  <p:embed/>
                </p:oleObj>
              </mc:Choice>
              <mc:Fallback>
                <p:oleObj name="Equation" r:id="rId13" imgW="6146800" imgH="64389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9">
            <a:extLst>
              <a:ext uri="{FF2B5EF4-FFF2-40B4-BE49-F238E27FC236}">
                <a16:creationId xmlns:a16="http://schemas.microsoft.com/office/drawing/2014/main" id="{BF8E84B8-845E-6A4B-8063-03A3A55C9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2" name="Equation" r:id="rId15" imgW="6438900" imgH="8775700" progId="Equation.3">
                  <p:embed/>
                </p:oleObj>
              </mc:Choice>
              <mc:Fallback>
                <p:oleObj name="Equation" r:id="rId15" imgW="6438900" imgH="87757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20">
            <a:extLst>
              <a:ext uri="{FF2B5EF4-FFF2-40B4-BE49-F238E27FC236}">
                <a16:creationId xmlns:a16="http://schemas.microsoft.com/office/drawing/2014/main" id="{59B280E6-25FF-494B-A535-2469BFF0C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3" name="Equation" r:id="rId17" imgW="6438900" imgH="8775700" progId="Equation.3">
                  <p:embed/>
                </p:oleObj>
              </mc:Choice>
              <mc:Fallback>
                <p:oleObj name="Equation" r:id="rId17" imgW="6438900" imgH="87757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21">
            <a:extLst>
              <a:ext uri="{FF2B5EF4-FFF2-40B4-BE49-F238E27FC236}">
                <a16:creationId xmlns:a16="http://schemas.microsoft.com/office/drawing/2014/main" id="{AC0BEADE-150A-6B42-9E9E-491DBF452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4" name="Equation" r:id="rId18" imgW="6146800" imgH="6438900" progId="Equation.3">
                  <p:embed/>
                </p:oleObj>
              </mc:Choice>
              <mc:Fallback>
                <p:oleObj name="Equation" r:id="rId18" imgW="6146800" imgH="64389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8" name="Text Box 22">
            <a:extLst>
              <a:ext uri="{FF2B5EF4-FFF2-40B4-BE49-F238E27FC236}">
                <a16:creationId xmlns:a16="http://schemas.microsoft.com/office/drawing/2014/main" id="{5B7411E4-9397-6E4E-AA7C-3FCF5EAF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867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accept</a:t>
            </a:r>
          </a:p>
        </p:txBody>
      </p:sp>
      <p:sp>
        <p:nvSpPr>
          <p:cNvPr id="75799" name="Oval 23">
            <a:extLst>
              <a:ext uri="{FF2B5EF4-FFF2-40B4-BE49-F238E27FC236}">
                <a16:creationId xmlns:a16="http://schemas.microsoft.com/office/drawing/2014/main" id="{10D0CEEB-32BD-7541-8BFB-4FA9D6A86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800" name="Object 24">
            <a:extLst>
              <a:ext uri="{FF2B5EF4-FFF2-40B4-BE49-F238E27FC236}">
                <a16:creationId xmlns:a16="http://schemas.microsoft.com/office/drawing/2014/main" id="{BE6F1D64-163A-4549-BD34-411702E26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5" name="Equation" r:id="rId19" imgW="9359900" imgH="10820400" progId="Equation.3">
                  <p:embed/>
                </p:oleObj>
              </mc:Choice>
              <mc:Fallback>
                <p:oleObj name="Equation" r:id="rId19" imgW="9359900" imgH="108204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1" name="Object 25">
            <a:extLst>
              <a:ext uri="{FF2B5EF4-FFF2-40B4-BE49-F238E27FC236}">
                <a16:creationId xmlns:a16="http://schemas.microsoft.com/office/drawing/2014/main" id="{E0658359-E57C-A144-BA8A-4608F0777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6" name="Equation" r:id="rId21" imgW="6146800" imgH="6438900" progId="Equation.3">
                  <p:embed/>
                </p:oleObj>
              </mc:Choice>
              <mc:Fallback>
                <p:oleObj name="Equation" r:id="rId21" imgW="6146800" imgH="64389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2" name="Object 26">
            <a:extLst>
              <a:ext uri="{FF2B5EF4-FFF2-40B4-BE49-F238E27FC236}">
                <a16:creationId xmlns:a16="http://schemas.microsoft.com/office/drawing/2014/main" id="{7302ADB3-499D-7B40-A9BF-4CF7AE462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7" name="Equation" r:id="rId22" imgW="6146800" imgH="6438900" progId="Equation.3">
                  <p:embed/>
                </p:oleObj>
              </mc:Choice>
              <mc:Fallback>
                <p:oleObj name="Equation" r:id="rId22" imgW="6146800" imgH="64389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>
            <a:extLst>
              <a:ext uri="{FF2B5EF4-FFF2-40B4-BE49-F238E27FC236}">
                <a16:creationId xmlns:a16="http://schemas.microsoft.com/office/drawing/2014/main" id="{EEF0F2DE-6840-5A47-9C2A-CC45C5D32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8" name="Equation" r:id="rId23" imgW="6438900" imgH="8775700" progId="Equation.3">
                  <p:embed/>
                </p:oleObj>
              </mc:Choice>
              <mc:Fallback>
                <p:oleObj name="Equation" r:id="rId23" imgW="6438900" imgH="87757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28">
            <a:extLst>
              <a:ext uri="{FF2B5EF4-FFF2-40B4-BE49-F238E27FC236}">
                <a16:creationId xmlns:a16="http://schemas.microsoft.com/office/drawing/2014/main" id="{3CDF0E14-92BF-2441-8781-B6CAB8FDF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9" name="Equation" r:id="rId24" imgW="6438900" imgH="8775700" progId="Equation.3">
                  <p:embed/>
                </p:oleObj>
              </mc:Choice>
              <mc:Fallback>
                <p:oleObj name="Equation" r:id="rId24" imgW="6438900" imgH="87757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5" name="Freeform 29">
            <a:extLst>
              <a:ext uri="{FF2B5EF4-FFF2-40B4-BE49-F238E27FC236}">
                <a16:creationId xmlns:a16="http://schemas.microsoft.com/office/drawing/2014/main" id="{33BC1192-F1C5-1742-8F6D-A2BE174D604A}"/>
              </a:ext>
            </a:extLst>
          </p:cNvPr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806" name="Object 30">
            <a:extLst>
              <a:ext uri="{FF2B5EF4-FFF2-40B4-BE49-F238E27FC236}">
                <a16:creationId xmlns:a16="http://schemas.microsoft.com/office/drawing/2014/main" id="{EEAF8EDE-ADE1-634F-BCC0-08EDEB78D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0" name="Equation" r:id="rId25" imgW="15506700" imgH="10236200" progId="Equation.3">
                  <p:embed/>
                </p:oleObj>
              </mc:Choice>
              <mc:Fallback>
                <p:oleObj name="Equation" r:id="rId25" imgW="15506700" imgH="10236200" progId="Equation.3">
                  <p:embed/>
                  <p:pic>
                    <p:nvPicPr>
                      <p:cNvPr id="0" name="Object 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7" name="Line 31">
            <a:extLst>
              <a:ext uri="{FF2B5EF4-FFF2-40B4-BE49-F238E27FC236}">
                <a16:creationId xmlns:a16="http://schemas.microsoft.com/office/drawing/2014/main" id="{6D02C98E-D15E-024C-A9E5-23B6BDA33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Freeform 32">
            <a:extLst>
              <a:ext uri="{FF2B5EF4-FFF2-40B4-BE49-F238E27FC236}">
                <a16:creationId xmlns:a16="http://schemas.microsoft.com/office/drawing/2014/main" id="{25906E55-39DF-6144-9C7E-00B56AD36170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Freeform 33">
            <a:extLst>
              <a:ext uri="{FF2B5EF4-FFF2-40B4-BE49-F238E27FC236}">
                <a16:creationId xmlns:a16="http://schemas.microsoft.com/office/drawing/2014/main" id="{E016ED2E-AB23-C64E-89E8-4849EE2503BA}"/>
              </a:ext>
            </a:extLst>
          </p:cNvPr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Freeform 34">
            <a:extLst>
              <a:ext uri="{FF2B5EF4-FFF2-40B4-BE49-F238E27FC236}">
                <a16:creationId xmlns:a16="http://schemas.microsoft.com/office/drawing/2014/main" id="{94108CD3-0F3D-B04B-B107-99C4D32DE445}"/>
              </a:ext>
            </a:extLst>
          </p:cNvPr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Rectangle 35">
            <a:extLst>
              <a:ext uri="{FF2B5EF4-FFF2-40B4-BE49-F238E27FC236}">
                <a16:creationId xmlns:a16="http://schemas.microsoft.com/office/drawing/2014/main" id="{25F7B92C-6689-444B-A6BE-7A3708E0A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36">
            <a:extLst>
              <a:ext uri="{FF2B5EF4-FFF2-40B4-BE49-F238E27FC236}">
                <a16:creationId xmlns:a16="http://schemas.microsoft.com/office/drawing/2014/main" id="{5914BCE2-0E4E-0C42-90E7-C699E9BC9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37">
            <a:extLst>
              <a:ext uri="{FF2B5EF4-FFF2-40B4-BE49-F238E27FC236}">
                <a16:creationId xmlns:a16="http://schemas.microsoft.com/office/drawing/2014/main" id="{8F0DA385-8DC6-8843-BD1F-079CDB970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38">
            <a:extLst>
              <a:ext uri="{FF2B5EF4-FFF2-40B4-BE49-F238E27FC236}">
                <a16:creationId xmlns:a16="http://schemas.microsoft.com/office/drawing/2014/main" id="{C7FB54D9-8FFE-BC4C-9E02-72A443806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39">
            <a:extLst>
              <a:ext uri="{FF2B5EF4-FFF2-40B4-BE49-F238E27FC236}">
                <a16:creationId xmlns:a16="http://schemas.microsoft.com/office/drawing/2014/main" id="{38F09AE8-0B61-EF4D-903E-EA37C8D2C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816" name="Object 40">
            <a:extLst>
              <a:ext uri="{FF2B5EF4-FFF2-40B4-BE49-F238E27FC236}">
                <a16:creationId xmlns:a16="http://schemas.microsoft.com/office/drawing/2014/main" id="{FFB6BCF6-8512-F041-95C8-AF5AFFD27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1" name="Equation" r:id="rId27" imgW="6146800" imgH="6438900" progId="Equation.3">
                  <p:embed/>
                </p:oleObj>
              </mc:Choice>
              <mc:Fallback>
                <p:oleObj name="Equation" r:id="rId27" imgW="6146800" imgH="6438900" progId="Equation.3">
                  <p:embed/>
                  <p:pic>
                    <p:nvPicPr>
                      <p:cNvPr id="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7" name="Object 41">
            <a:extLst>
              <a:ext uri="{FF2B5EF4-FFF2-40B4-BE49-F238E27FC236}">
                <a16:creationId xmlns:a16="http://schemas.microsoft.com/office/drawing/2014/main" id="{987BD8AB-9D75-C34D-9905-712707938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2" name="Equation" r:id="rId28" imgW="6438900" imgH="8775700" progId="Equation.3">
                  <p:embed/>
                </p:oleObj>
              </mc:Choice>
              <mc:Fallback>
                <p:oleObj name="Equation" r:id="rId28" imgW="6438900" imgH="8775700" progId="Equation.3">
                  <p:embed/>
                  <p:pic>
                    <p:nvPicPr>
                      <p:cNvPr id="0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8" name="Object 42">
            <a:extLst>
              <a:ext uri="{FF2B5EF4-FFF2-40B4-BE49-F238E27FC236}">
                <a16:creationId xmlns:a16="http://schemas.microsoft.com/office/drawing/2014/main" id="{6887C1C7-0836-494D-BF5D-571A4549D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3" name="Equation" r:id="rId29" imgW="6438900" imgH="8775700" progId="Equation.3">
                  <p:embed/>
                </p:oleObj>
              </mc:Choice>
              <mc:Fallback>
                <p:oleObj name="Equation" r:id="rId29" imgW="6438900" imgH="877570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9" name="Object 43">
            <a:extLst>
              <a:ext uri="{FF2B5EF4-FFF2-40B4-BE49-F238E27FC236}">
                <a16:creationId xmlns:a16="http://schemas.microsoft.com/office/drawing/2014/main" id="{037CC5A6-BC9D-5C42-9268-6583A4526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4" name="Equation" r:id="rId30" imgW="6146800" imgH="6438900" progId="Equation.3">
                  <p:embed/>
                </p:oleObj>
              </mc:Choice>
              <mc:Fallback>
                <p:oleObj name="Equation" r:id="rId30" imgW="6146800" imgH="643890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20" name="Line 44">
            <a:extLst>
              <a:ext uri="{FF2B5EF4-FFF2-40B4-BE49-F238E27FC236}">
                <a16:creationId xmlns:a16="http://schemas.microsoft.com/office/drawing/2014/main" id="{14179F37-1E6B-3A45-AFBB-6C2C867AA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Line 45">
            <a:extLst>
              <a:ext uri="{FF2B5EF4-FFF2-40B4-BE49-F238E27FC236}">
                <a16:creationId xmlns:a16="http://schemas.microsoft.com/office/drawing/2014/main" id="{4796E92C-CDCB-0847-AB3E-70547C634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22" name="Group 46">
            <a:extLst>
              <a:ext uri="{FF2B5EF4-FFF2-40B4-BE49-F238E27FC236}">
                <a16:creationId xmlns:a16="http://schemas.microsoft.com/office/drawing/2014/main" id="{68D2F50F-8493-6541-A0D0-9669F509516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75823" name="Object 47">
              <a:extLst>
                <a:ext uri="{FF2B5EF4-FFF2-40B4-BE49-F238E27FC236}">
                  <a16:creationId xmlns:a16="http://schemas.microsoft.com/office/drawing/2014/main" id="{78DA2B64-E5CA-E946-89B6-3BF1076997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05" name="Equation" r:id="rId31" imgW="15506700" imgH="10236200" progId="Equation.3">
                    <p:embed/>
                  </p:oleObj>
                </mc:Choice>
                <mc:Fallback>
                  <p:oleObj name="Equation" r:id="rId31" imgW="15506700" imgH="10236200" progId="Equation.3">
                    <p:embed/>
                    <p:pic>
                      <p:nvPicPr>
                        <p:cNvPr id="0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4" name="Line 48">
              <a:extLst>
                <a:ext uri="{FF2B5EF4-FFF2-40B4-BE49-F238E27FC236}">
                  <a16:creationId xmlns:a16="http://schemas.microsoft.com/office/drawing/2014/main" id="{14AD187D-BFA1-1B45-8F27-EA2607AC7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25" name="Text Box 49">
            <a:extLst>
              <a:ext uri="{FF2B5EF4-FFF2-40B4-BE49-F238E27FC236}">
                <a16:creationId xmlns:a16="http://schemas.microsoft.com/office/drawing/2014/main" id="{F065D4FE-B2D2-4C4C-932A-F2E866E0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Input finished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2">
                  <a:alpha val="50000"/>
                </a:schemeClr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9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2">
                  <a:alpha val="50000"/>
                </a:schemeClr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902030302020204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1814</TotalTime>
  <Words>1258</Words>
  <Application>Microsoft Macintosh PowerPoint</Application>
  <PresentationFormat>On-screen Show (4:3)</PresentationFormat>
  <Paragraphs>570</Paragraphs>
  <Slides>66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Times New Roman</vt:lpstr>
      <vt:lpstr>Comic Sans MS</vt:lpstr>
      <vt:lpstr>class</vt:lpstr>
      <vt:lpstr>Microsoft Equation 3.0</vt:lpstr>
      <vt:lpstr>MathType 4.0 Equation</vt:lpstr>
      <vt:lpstr>PowerPoint Presentation</vt:lpstr>
      <vt:lpstr>Deterministic Finite Automaton (DFA)</vt:lpstr>
      <vt:lpstr>Transition Graph</vt:lpstr>
      <vt:lpstr>PowerPoint Presentation</vt:lpstr>
      <vt:lpstr>Initial Configuration</vt:lpstr>
      <vt:lpstr>Scanning the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Formal Definition</vt:lpstr>
      <vt:lpstr>Set of States </vt:lpstr>
      <vt:lpstr>Input Alphabet </vt:lpstr>
      <vt:lpstr>Initial State </vt:lpstr>
      <vt:lpstr>Set of Accepting States</vt:lpstr>
      <vt:lpstr>Transition Function </vt:lpstr>
      <vt:lpstr>PowerPoint Presentation</vt:lpstr>
      <vt:lpstr>PowerPoint Presentation</vt:lpstr>
      <vt:lpstr>PowerPoint Presentation</vt:lpstr>
      <vt:lpstr>PowerPoint Presentation</vt:lpstr>
      <vt:lpstr>Extended Transition Function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Accepted by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Languages</vt:lpstr>
      <vt:lpstr>PowerPoint Presentation</vt:lpstr>
      <vt:lpstr>PowerPoint Presentation</vt:lpstr>
      <vt:lpstr>The Firing Squad Problem</vt:lpstr>
      <vt:lpstr>Shorthand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Conway’s Game of Life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Bhatnagar, Raj (bhatnark)</cp:lastModifiedBy>
  <cp:revision>341</cp:revision>
  <dcterms:created xsi:type="dcterms:W3CDTF">2000-08-31T01:12:33Z</dcterms:created>
  <dcterms:modified xsi:type="dcterms:W3CDTF">2020-11-18T01:40:38Z</dcterms:modified>
</cp:coreProperties>
</file>