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7" r:id="rId7"/>
    <p:sldId id="259" r:id="rId8"/>
    <p:sldId id="274" r:id="rId9"/>
    <p:sldId id="260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62" r:id="rId18"/>
    <p:sldId id="263" r:id="rId19"/>
    <p:sldId id="275" r:id="rId20"/>
    <p:sldId id="276" r:id="rId21"/>
    <p:sldId id="264" r:id="rId22"/>
    <p:sldId id="265" r:id="rId23"/>
    <p:sldId id="266" r:id="rId24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B77D9-8D0F-4C1A-8AC0-107498CD3950}" v="2" dt="2023-05-09T18:49:4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111" d="100"/>
          <a:sy n="111" d="100"/>
        </p:scale>
        <p:origin x="60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S::hawkinwh@ucmail.uc.edu::ec354a2a-97ff-44c9-b22d-7f8d9c24be8d" providerId="AD" clId="Web-{7EDD9351-3E45-5130-7B7C-1A582B6BB3D8}"/>
    <pc:docChg chg="addSld modSld">
      <pc:chgData name="Hawkins III, William (hawkinwh)" userId="S::hawkinwh@ucmail.uc.edu::ec354a2a-97ff-44c9-b22d-7f8d9c24be8d" providerId="AD" clId="Web-{7EDD9351-3E45-5130-7B7C-1A582B6BB3D8}" dt="2021-08-22T03:00:41.105" v="1118" actId="20577"/>
      <pc:docMkLst>
        <pc:docMk/>
      </pc:docMkLst>
      <pc:sldChg chg="modSp">
        <pc:chgData name="Hawkins III, William (hawkinwh)" userId="S::hawkinwh@ucmail.uc.edu::ec354a2a-97ff-44c9-b22d-7f8d9c24be8d" providerId="AD" clId="Web-{7EDD9351-3E45-5130-7B7C-1A582B6BB3D8}" dt="2021-08-21T19:52:36.316" v="16" actId="20577"/>
        <pc:sldMkLst>
          <pc:docMk/>
          <pc:sldMk cId="1323747461" sldId="256"/>
        </pc:sldMkLst>
        <pc:spChg chg="mod">
          <ac:chgData name="Hawkins III, William (hawkinwh)" userId="S::hawkinwh@ucmail.uc.edu::ec354a2a-97ff-44c9-b22d-7f8d9c24be8d" providerId="AD" clId="Web-{7EDD9351-3E45-5130-7B7C-1A582B6BB3D8}" dt="2021-08-21T19:52:19.097" v="3" actId="20577"/>
          <ac:spMkLst>
            <pc:docMk/>
            <pc:sldMk cId="1323747461" sldId="256"/>
            <ac:spMk id="2" creationId="{00000000-0000-0000-0000-000000000000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19:52:36.316" v="16" actId="20577"/>
          <ac:spMkLst>
            <pc:docMk/>
            <pc:sldMk cId="1323747461" sldId="256"/>
            <ac:spMk id="3" creationId="{00000000-0000-0000-0000-000000000000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2:59:40.039" v="1089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7EDD9351-3E45-5130-7B7C-1A582B6BB3D8}" dt="2021-08-21T19:53:02.879" v="33" actId="20577"/>
          <ac:spMkLst>
            <pc:docMk/>
            <pc:sldMk cId="3519125308" sldId="257"/>
            <ac:spMk id="2" creationId="{D22058C0-D555-4D6A-B527-ECB0013ECFDB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2:59:40.039" v="1089" actId="20577"/>
          <ac:spMkLst>
            <pc:docMk/>
            <pc:sldMk cId="3519125308" sldId="257"/>
            <ac:spMk id="3" creationId="{C85B6EE6-5EE7-4126-84D4-FFE0398F0B88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0:34:04.710" v="300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7EDD9351-3E45-5130-7B7C-1A582B6BB3D8}" dt="2021-08-21T20:18:25.646" v="287" actId="20577"/>
          <ac:spMkLst>
            <pc:docMk/>
            <pc:sldMk cId="1589006940" sldId="258"/>
            <ac:spMk id="2" creationId="{38E11A68-5CF7-42E3-985C-13FE9664635A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0:34:04.710" v="300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03:42.232" v="431" actId="20577"/>
        <pc:sldMkLst>
          <pc:docMk/>
          <pc:sldMk cId="3419388871" sldId="259"/>
        </pc:sldMkLst>
        <pc:spChg chg="mod">
          <ac:chgData name="Hawkins III, William (hawkinwh)" userId="S::hawkinwh@ucmail.uc.edu::ec354a2a-97ff-44c9-b22d-7f8d9c24be8d" providerId="AD" clId="Web-{7EDD9351-3E45-5130-7B7C-1A582B6BB3D8}" dt="2021-08-21T21:01:00.393" v="326" actId="20577"/>
          <ac:spMkLst>
            <pc:docMk/>
            <pc:sldMk cId="3419388871" sldId="259"/>
            <ac:spMk id="2" creationId="{F875B31B-3D66-4567-A782-BD611CF33EB4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03:42.232" v="431" actId="20577"/>
          <ac:spMkLst>
            <pc:docMk/>
            <pc:sldMk cId="3419388871" sldId="259"/>
            <ac:spMk id="3" creationId="{1462F032-4524-4310-A6AF-D85D9FFCBB66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06:07.945" v="476" actId="20577"/>
        <pc:sldMkLst>
          <pc:docMk/>
          <pc:sldMk cId="2409278249" sldId="260"/>
        </pc:sldMkLst>
        <pc:spChg chg="mod">
          <ac:chgData name="Hawkins III, William (hawkinwh)" userId="S::hawkinwh@ucmail.uc.edu::ec354a2a-97ff-44c9-b22d-7f8d9c24be8d" providerId="AD" clId="Web-{7EDD9351-3E45-5130-7B7C-1A582B6BB3D8}" dt="2021-08-21T21:05:35.709" v="441" actId="20577"/>
          <ac:spMkLst>
            <pc:docMk/>
            <pc:sldMk cId="2409278249" sldId="260"/>
            <ac:spMk id="2" creationId="{3A1CC0B9-5C2A-4B25-A2AF-B99AF860238A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06:07.945" v="476" actId="20577"/>
          <ac:spMkLst>
            <pc:docMk/>
            <pc:sldMk cId="2409278249" sldId="260"/>
            <ac:spMk id="3" creationId="{580BE250-2358-4A7F-89F5-7789ABE32DDB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47:34.039" v="856" actId="14100"/>
        <pc:sldMkLst>
          <pc:docMk/>
          <pc:sldMk cId="402934407" sldId="261"/>
        </pc:sldMkLst>
        <pc:spChg chg="mod">
          <ac:chgData name="Hawkins III, William (hawkinwh)" userId="S::hawkinwh@ucmail.uc.edu::ec354a2a-97ff-44c9-b22d-7f8d9c24be8d" providerId="AD" clId="Web-{7EDD9351-3E45-5130-7B7C-1A582B6BB3D8}" dt="2021-08-21T21:42:03.545" v="480" actId="20577"/>
          <ac:spMkLst>
            <pc:docMk/>
            <pc:sldMk cId="402934407" sldId="261"/>
            <ac:spMk id="2" creationId="{2578B7A0-2E46-4C2C-8D6E-B72B2CDC732D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47:34.039" v="856" actId="14100"/>
          <ac:spMkLst>
            <pc:docMk/>
            <pc:sldMk cId="402934407" sldId="261"/>
            <ac:spMk id="3" creationId="{CE0354D6-5B58-4332-BBFF-7FB4D5F4292E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0:19:07.201" v="893" actId="20577"/>
        <pc:sldMkLst>
          <pc:docMk/>
          <pc:sldMk cId="725991463" sldId="262"/>
        </pc:sldMkLst>
        <pc:spChg chg="mod">
          <ac:chgData name="Hawkins III, William (hawkinwh)" userId="S::hawkinwh@ucmail.uc.edu::ec354a2a-97ff-44c9-b22d-7f8d9c24be8d" providerId="AD" clId="Web-{7EDD9351-3E45-5130-7B7C-1A582B6BB3D8}" dt="2021-08-22T00:18:42.919" v="869" actId="20577"/>
          <ac:spMkLst>
            <pc:docMk/>
            <pc:sldMk cId="725991463" sldId="262"/>
            <ac:spMk id="2" creationId="{8452FC2A-1927-4599-9706-DD87B62F20BE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0:19:07.201" v="893" actId="20577"/>
          <ac:spMkLst>
            <pc:docMk/>
            <pc:sldMk cId="725991463" sldId="262"/>
            <ac:spMk id="3" creationId="{6F72C0D4-5011-4E0B-A1C3-4F51747125BF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1:23:23.666" v="987" actId="20577"/>
        <pc:sldMkLst>
          <pc:docMk/>
          <pc:sldMk cId="2586633287" sldId="263"/>
        </pc:sldMkLst>
        <pc:spChg chg="mod">
          <ac:chgData name="Hawkins III, William (hawkinwh)" userId="S::hawkinwh@ucmail.uc.edu::ec354a2a-97ff-44c9-b22d-7f8d9c24be8d" providerId="AD" clId="Web-{7EDD9351-3E45-5130-7B7C-1A582B6BB3D8}" dt="2021-08-22T01:02:16.877" v="903" actId="20577"/>
          <ac:spMkLst>
            <pc:docMk/>
            <pc:sldMk cId="2586633287" sldId="263"/>
            <ac:spMk id="2" creationId="{67626C44-47B2-4A01-9CEB-8882562B8F08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1:23:23.666" v="987" actId="20577"/>
          <ac:spMkLst>
            <pc:docMk/>
            <pc:sldMk cId="2586633287" sldId="263"/>
            <ac:spMk id="3" creationId="{2518A7F5-DE90-49E5-9575-D9B8E307D8A8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1:41:43.056" v="1022" actId="20577"/>
        <pc:sldMkLst>
          <pc:docMk/>
          <pc:sldMk cId="2944589933" sldId="264"/>
        </pc:sldMkLst>
        <pc:spChg chg="mod">
          <ac:chgData name="Hawkins III, William (hawkinwh)" userId="S::hawkinwh@ucmail.uc.edu::ec354a2a-97ff-44c9-b22d-7f8d9c24be8d" providerId="AD" clId="Web-{7EDD9351-3E45-5130-7B7C-1A582B6BB3D8}" dt="2021-08-22T01:40:42.672" v="1020" actId="20577"/>
          <ac:spMkLst>
            <pc:docMk/>
            <pc:sldMk cId="2944589933" sldId="264"/>
            <ac:spMk id="2" creationId="{88658849-2FAD-4B09-B4EF-19DD4639A356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1:41:43.056" v="1022" actId="20577"/>
          <ac:spMkLst>
            <pc:docMk/>
            <pc:sldMk cId="2944589933" sldId="264"/>
            <ac:spMk id="3" creationId="{A709293D-5AAA-4B34-850C-AAF8C35162EF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2:46:38.400" v="1053" actId="20577"/>
        <pc:sldMkLst>
          <pc:docMk/>
          <pc:sldMk cId="41262074" sldId="265"/>
        </pc:sldMkLst>
        <pc:spChg chg="mod">
          <ac:chgData name="Hawkins III, William (hawkinwh)" userId="S::hawkinwh@ucmail.uc.edu::ec354a2a-97ff-44c9-b22d-7f8d9c24be8d" providerId="AD" clId="Web-{7EDD9351-3E45-5130-7B7C-1A582B6BB3D8}" dt="2021-08-22T02:46:18.962" v="1035" actId="20577"/>
          <ac:spMkLst>
            <pc:docMk/>
            <pc:sldMk cId="41262074" sldId="265"/>
            <ac:spMk id="2" creationId="{3C1DAA6D-FB44-44C4-856F-D342F1429601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2:46:38.400" v="1053" actId="20577"/>
          <ac:spMkLst>
            <pc:docMk/>
            <pc:sldMk cId="41262074" sldId="265"/>
            <ac:spMk id="3" creationId="{A10F23F1-2DF0-443F-8E4C-936D53A9F9C4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3:00:41.105" v="1118" actId="20577"/>
        <pc:sldMkLst>
          <pc:docMk/>
          <pc:sldMk cId="1435660054" sldId="266"/>
        </pc:sldMkLst>
        <pc:spChg chg="mod">
          <ac:chgData name="Hawkins III, William (hawkinwh)" userId="S::hawkinwh@ucmail.uc.edu::ec354a2a-97ff-44c9-b22d-7f8d9c24be8d" providerId="AD" clId="Web-{7EDD9351-3E45-5130-7B7C-1A582B6BB3D8}" dt="2021-08-22T02:59:51.353" v="1095" actId="20577"/>
          <ac:spMkLst>
            <pc:docMk/>
            <pc:sldMk cId="1435660054" sldId="266"/>
            <ac:spMk id="2" creationId="{20ADE0E7-5D20-4451-B186-43CD3A68B512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3:00:41.105" v="1118" actId="20577"/>
          <ac:spMkLst>
            <pc:docMk/>
            <pc:sldMk cId="1435660054" sldId="266"/>
            <ac:spMk id="3" creationId="{774641E1-324A-4C67-9E83-0DF88B5ECF02}"/>
          </ac:spMkLst>
        </pc:spChg>
      </pc:sldChg>
    </pc:docChg>
  </pc:docChgLst>
  <pc:docChgLst>
    <pc:chgData name="Hawkins III, William (hawkinwh)" userId="S::hawkinwh@ucmail.uc.edu::ec354a2a-97ff-44c9-b22d-7f8d9c24be8d" providerId="AD" clId="Web-{DB77154D-79AD-875F-F64C-3D91314406A7}"/>
    <pc:docChg chg="modSld">
      <pc:chgData name="Hawkins III, William (hawkinwh)" userId="S::hawkinwh@ucmail.uc.edu::ec354a2a-97ff-44c9-b22d-7f8d9c24be8d" providerId="AD" clId="Web-{DB77154D-79AD-875F-F64C-3D91314406A7}" dt="2021-08-23T00:20:21.437" v="1" actId="20577"/>
      <pc:docMkLst>
        <pc:docMk/>
      </pc:docMkLst>
      <pc:sldChg chg="modSp">
        <pc:chgData name="Hawkins III, William (hawkinwh)" userId="S::hawkinwh@ucmail.uc.edu::ec354a2a-97ff-44c9-b22d-7f8d9c24be8d" providerId="AD" clId="Web-{DB77154D-79AD-875F-F64C-3D91314406A7}" dt="2021-08-23T00:20:21.437" v="1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DB77154D-79AD-875F-F64C-3D91314406A7}" dt="2021-08-23T00:20:21.437" v="1" actId="20577"/>
          <ac:spMkLst>
            <pc:docMk/>
            <pc:sldMk cId="3519125308" sldId="257"/>
            <ac:spMk id="3" creationId="{C85B6EE6-5EE7-4126-84D4-FFE0398F0B88}"/>
          </ac:spMkLst>
        </pc:spChg>
      </pc:sldChg>
    </pc:docChg>
  </pc:docChgLst>
  <pc:docChgLst>
    <pc:chgData name="Hawkins III, William (hawkinwh)" userId="ec354a2a-97ff-44c9-b22d-7f8d9c24be8d" providerId="ADAL" clId="{870B77D9-8D0F-4C1A-8AC0-107498CD3950}"/>
    <pc:docChg chg="custSel modSld">
      <pc:chgData name="Hawkins III, William (hawkinwh)" userId="ec354a2a-97ff-44c9-b22d-7f8d9c24be8d" providerId="ADAL" clId="{870B77D9-8D0F-4C1A-8AC0-107498CD3950}" dt="2023-05-09T18:49:40.408" v="79"/>
      <pc:docMkLst>
        <pc:docMk/>
      </pc:docMkLst>
      <pc:sldChg chg="modSp mod">
        <pc:chgData name="Hawkins III, William (hawkinwh)" userId="ec354a2a-97ff-44c9-b22d-7f8d9c24be8d" providerId="ADAL" clId="{870B77D9-8D0F-4C1A-8AC0-107498CD3950}" dt="2023-05-09T06:07:36.842" v="72" actId="20577"/>
        <pc:sldMkLst>
          <pc:docMk/>
          <pc:sldMk cId="402934407" sldId="261"/>
        </pc:sldMkLst>
        <pc:spChg chg="mod">
          <ac:chgData name="Hawkins III, William (hawkinwh)" userId="ec354a2a-97ff-44c9-b22d-7f8d9c24be8d" providerId="ADAL" clId="{870B77D9-8D0F-4C1A-8AC0-107498CD3950}" dt="2023-05-09T06:07:36.842" v="72" actId="20577"/>
          <ac:spMkLst>
            <pc:docMk/>
            <pc:sldMk cId="402934407" sldId="261"/>
            <ac:spMk id="3" creationId="{CE0354D6-5B58-4332-BBFF-7FB4D5F4292E}"/>
          </ac:spMkLst>
        </pc:spChg>
      </pc:sldChg>
      <pc:sldChg chg="addSp">
        <pc:chgData name="Hawkins III, William (hawkinwh)" userId="ec354a2a-97ff-44c9-b22d-7f8d9c24be8d" providerId="ADAL" clId="{870B77D9-8D0F-4C1A-8AC0-107498CD3950}" dt="2023-05-09T18:49:40.408" v="79"/>
        <pc:sldMkLst>
          <pc:docMk/>
          <pc:sldMk cId="3194439146" sldId="267"/>
        </pc:sldMkLst>
        <pc:inkChg chg="add">
          <ac:chgData name="Hawkins III, William (hawkinwh)" userId="ec354a2a-97ff-44c9-b22d-7f8d9c24be8d" providerId="ADAL" clId="{870B77D9-8D0F-4C1A-8AC0-107498CD3950}" dt="2023-05-09T18:49:40.408" v="79"/>
          <ac:inkMkLst>
            <pc:docMk/>
            <pc:sldMk cId="3194439146" sldId="267"/>
            <ac:inkMk id="4" creationId="{4284E863-4E47-4AD1-16B1-A1B7F00E9BBB}"/>
          </ac:inkMkLst>
        </pc:inkChg>
      </pc:sldChg>
      <pc:sldChg chg="modSp mod">
        <pc:chgData name="Hawkins III, William (hawkinwh)" userId="ec354a2a-97ff-44c9-b22d-7f8d9c24be8d" providerId="ADAL" clId="{870B77D9-8D0F-4C1A-8AC0-107498CD3950}" dt="2023-05-09T06:07:15.550" v="39" actId="20577"/>
        <pc:sldMkLst>
          <pc:docMk/>
          <pc:sldMk cId="2226242321" sldId="268"/>
        </pc:sldMkLst>
        <pc:spChg chg="mod">
          <ac:chgData name="Hawkins III, William (hawkinwh)" userId="ec354a2a-97ff-44c9-b22d-7f8d9c24be8d" providerId="ADAL" clId="{870B77D9-8D0F-4C1A-8AC0-107498CD3950}" dt="2023-05-09T06:07:15.550" v="39" actId="20577"/>
          <ac:spMkLst>
            <pc:docMk/>
            <pc:sldMk cId="2226242321" sldId="268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7:55.819" v="76" actId="20577"/>
        <pc:sldMkLst>
          <pc:docMk/>
          <pc:sldMk cId="656836725" sldId="269"/>
        </pc:sldMkLst>
        <pc:spChg chg="mod">
          <ac:chgData name="Hawkins III, William (hawkinwh)" userId="ec354a2a-97ff-44c9-b22d-7f8d9c24be8d" providerId="ADAL" clId="{870B77D9-8D0F-4C1A-8AC0-107498CD3950}" dt="2023-05-09T06:07:55.819" v="76" actId="20577"/>
          <ac:spMkLst>
            <pc:docMk/>
            <pc:sldMk cId="656836725" sldId="269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8:16.039" v="78" actId="20577"/>
        <pc:sldMkLst>
          <pc:docMk/>
          <pc:sldMk cId="1249393938" sldId="273"/>
        </pc:sldMkLst>
        <pc:spChg chg="mod">
          <ac:chgData name="Hawkins III, William (hawkinwh)" userId="ec354a2a-97ff-44c9-b22d-7f8d9c24be8d" providerId="ADAL" clId="{870B77D9-8D0F-4C1A-8AC0-107498CD3950}" dt="2023-05-09T06:08:16.039" v="78" actId="20577"/>
          <ac:spMkLst>
            <pc:docMk/>
            <pc:sldMk cId="1249393938" sldId="273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4:40.248" v="34" actId="20577"/>
        <pc:sldMkLst>
          <pc:docMk/>
          <pc:sldMk cId="4178284633" sldId="274"/>
        </pc:sldMkLst>
        <pc:graphicFrameChg chg="mod modGraphic">
          <ac:chgData name="Hawkins III, William (hawkinwh)" userId="ec354a2a-97ff-44c9-b22d-7f8d9c24be8d" providerId="ADAL" clId="{870B77D9-8D0F-4C1A-8AC0-107498CD3950}" dt="2023-05-09T06:04:40.248" v="34" actId="20577"/>
          <ac:graphicFrameMkLst>
            <pc:docMk/>
            <pc:sldMk cId="4178284633" sldId="274"/>
            <ac:graphicFrameMk id="4" creationId="{596EC69F-9147-8505-705C-FBA5190D7E89}"/>
          </ac:graphicFrameMkLst>
        </pc:graphicFrameChg>
      </pc:sldChg>
      <pc:sldChg chg="addSp">
        <pc:chgData name="Hawkins III, William (hawkinwh)" userId="ec354a2a-97ff-44c9-b22d-7f8d9c24be8d" providerId="ADAL" clId="{870B77D9-8D0F-4C1A-8AC0-107498CD3950}" dt="2023-05-09T18:49:40.408" v="79"/>
        <pc:sldMkLst>
          <pc:docMk/>
          <pc:sldMk cId="3636074552" sldId="275"/>
        </pc:sldMkLst>
        <pc:inkChg chg="add">
          <ac:chgData name="Hawkins III, William (hawkinwh)" userId="ec354a2a-97ff-44c9-b22d-7f8d9c24be8d" providerId="ADAL" clId="{870B77D9-8D0F-4C1A-8AC0-107498CD3950}" dt="2023-05-09T18:49:40.408" v="79"/>
          <ac:inkMkLst>
            <pc:docMk/>
            <pc:sldMk cId="3636074552" sldId="275"/>
            <ac:inkMk id="4" creationId="{B5347DE6-6C40-0E69-C780-D9B49E5E3039}"/>
          </ac:inkMkLst>
        </pc:inkChg>
      </pc:sldChg>
    </pc:docChg>
  </pc:docChgLst>
  <pc:docChgLst>
    <pc:chgData name="Hawkins III, William (hawkinwh)" userId="ec354a2a-97ff-44c9-b22d-7f8d9c24be8d" providerId="ADAL" clId="{22049DAA-B41A-4CF3-B4BA-070C5FA97668}"/>
    <pc:docChg chg="undo custSel addSld delSld modSld sldOrd">
      <pc:chgData name="Hawkins III, William (hawkinwh)" userId="ec354a2a-97ff-44c9-b22d-7f8d9c24be8d" providerId="ADAL" clId="{22049DAA-B41A-4CF3-B4BA-070C5FA97668}" dt="2022-05-13T05:45:47.003" v="827" actId="478"/>
      <pc:docMkLst>
        <pc:docMk/>
      </pc:docMkLst>
      <pc:sldChg chg="add del">
        <pc:chgData name="Hawkins III, William (hawkinwh)" userId="ec354a2a-97ff-44c9-b22d-7f8d9c24be8d" providerId="ADAL" clId="{22049DAA-B41A-4CF3-B4BA-070C5FA97668}" dt="2022-05-10T02:10:56.591" v="21" actId="47"/>
        <pc:sldMkLst>
          <pc:docMk/>
          <pc:sldMk cId="1589006940" sldId="258"/>
        </pc:sldMkLst>
      </pc:sldChg>
      <pc:sldChg chg="add del">
        <pc:chgData name="Hawkins III, William (hawkinwh)" userId="ec354a2a-97ff-44c9-b22d-7f8d9c24be8d" providerId="ADAL" clId="{22049DAA-B41A-4CF3-B4BA-070C5FA97668}" dt="2022-05-10T02:09:59.853" v="19" actId="47"/>
        <pc:sldMkLst>
          <pc:docMk/>
          <pc:sldMk cId="3419388871" sldId="259"/>
        </pc:sldMkLst>
      </pc:sldChg>
      <pc:sldChg chg="modSp add del mod">
        <pc:chgData name="Hawkins III, William (hawkinwh)" userId="ec354a2a-97ff-44c9-b22d-7f8d9c24be8d" providerId="ADAL" clId="{22049DAA-B41A-4CF3-B4BA-070C5FA97668}" dt="2022-05-10T02:33:24.466" v="709" actId="20577"/>
        <pc:sldMkLst>
          <pc:docMk/>
          <pc:sldMk cId="2409278249" sldId="260"/>
        </pc:sldMkLst>
        <pc:spChg chg="mod">
          <ac:chgData name="Hawkins III, William (hawkinwh)" userId="ec354a2a-97ff-44c9-b22d-7f8d9c24be8d" providerId="ADAL" clId="{22049DAA-B41A-4CF3-B4BA-070C5FA97668}" dt="2022-05-10T02:33:24.466" v="709" actId="20577"/>
          <ac:spMkLst>
            <pc:docMk/>
            <pc:sldMk cId="2409278249" sldId="260"/>
            <ac:spMk id="2" creationId="{3A1CC0B9-5C2A-4B25-A2AF-B99AF860238A}"/>
          </ac:spMkLst>
        </pc:spChg>
      </pc:sldChg>
      <pc:sldChg chg="modSp mod">
        <pc:chgData name="Hawkins III, William (hawkinwh)" userId="ec354a2a-97ff-44c9-b22d-7f8d9c24be8d" providerId="ADAL" clId="{22049DAA-B41A-4CF3-B4BA-070C5FA97668}" dt="2022-05-10T02:22:11.218" v="338" actId="27636"/>
        <pc:sldMkLst>
          <pc:docMk/>
          <pc:sldMk cId="402934407" sldId="261"/>
        </pc:sldMkLst>
        <pc:spChg chg="mod">
          <ac:chgData name="Hawkins III, William (hawkinwh)" userId="ec354a2a-97ff-44c9-b22d-7f8d9c24be8d" providerId="ADAL" clId="{22049DAA-B41A-4CF3-B4BA-070C5FA97668}" dt="2022-05-10T02:21:54.984" v="327" actId="20577"/>
          <ac:spMkLst>
            <pc:docMk/>
            <pc:sldMk cId="402934407" sldId="261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2:11.218" v="338" actId="27636"/>
          <ac:spMkLst>
            <pc:docMk/>
            <pc:sldMk cId="402934407" sldId="261"/>
            <ac:spMk id="3" creationId="{CE0354D6-5B58-4332-BBFF-7FB4D5F4292E}"/>
          </ac:spMkLst>
        </pc:spChg>
      </pc:sldChg>
      <pc:sldChg chg="addSp">
        <pc:chgData name="Hawkins III, William (hawkinwh)" userId="ec354a2a-97ff-44c9-b22d-7f8d9c24be8d" providerId="ADAL" clId="{22049DAA-B41A-4CF3-B4BA-070C5FA97668}" dt="2022-05-10T18:39:36.935" v="824"/>
        <pc:sldMkLst>
          <pc:docMk/>
          <pc:sldMk cId="2586633287" sldId="263"/>
        </pc:sldMkLst>
        <pc:inkChg chg="add">
          <ac:chgData name="Hawkins III, William (hawkinwh)" userId="ec354a2a-97ff-44c9-b22d-7f8d9c24be8d" providerId="ADAL" clId="{22049DAA-B41A-4CF3-B4BA-070C5FA97668}" dt="2022-05-10T18:39:36.935" v="824"/>
          <ac:inkMkLst>
            <pc:docMk/>
            <pc:sldMk cId="2586633287" sldId="263"/>
            <ac:inkMk id="4" creationId="{4597C3E4-1900-345E-F082-4E175674977F}"/>
          </ac:inkMkLst>
        </pc:inkChg>
      </pc:sldChg>
      <pc:sldChg chg="modSp mod">
        <pc:chgData name="Hawkins III, William (hawkinwh)" userId="ec354a2a-97ff-44c9-b22d-7f8d9c24be8d" providerId="ADAL" clId="{22049DAA-B41A-4CF3-B4BA-070C5FA97668}" dt="2022-05-10T02:47:17.754" v="807" actId="20577"/>
        <pc:sldMkLst>
          <pc:docMk/>
          <pc:sldMk cId="41262074" sldId="265"/>
        </pc:sldMkLst>
        <pc:spChg chg="mod">
          <ac:chgData name="Hawkins III, William (hawkinwh)" userId="ec354a2a-97ff-44c9-b22d-7f8d9c24be8d" providerId="ADAL" clId="{22049DAA-B41A-4CF3-B4BA-070C5FA97668}" dt="2022-05-10T02:47:17.754" v="807" actId="20577"/>
          <ac:spMkLst>
            <pc:docMk/>
            <pc:sldMk cId="41262074" sldId="265"/>
            <ac:spMk id="3" creationId="{A10F23F1-2DF0-443F-8E4C-936D53A9F9C4}"/>
          </ac:spMkLst>
        </pc:spChg>
      </pc:sldChg>
      <pc:sldChg chg="addSp delSp modSp new mod">
        <pc:chgData name="Hawkins III, William (hawkinwh)" userId="ec354a2a-97ff-44c9-b22d-7f8d9c24be8d" providerId="ADAL" clId="{22049DAA-B41A-4CF3-B4BA-070C5FA97668}" dt="2022-05-13T05:45:37.085" v="825" actId="478"/>
        <pc:sldMkLst>
          <pc:docMk/>
          <pc:sldMk cId="3194439146" sldId="267"/>
        </pc:sldMkLst>
        <pc:spChg chg="mod">
          <ac:chgData name="Hawkins III, William (hawkinwh)" userId="ec354a2a-97ff-44c9-b22d-7f8d9c24be8d" providerId="ADAL" clId="{22049DAA-B41A-4CF3-B4BA-070C5FA97668}" dt="2022-05-10T02:09:22.182" v="12" actId="20577"/>
          <ac:spMkLst>
            <pc:docMk/>
            <pc:sldMk cId="3194439146" sldId="267"/>
            <ac:spMk id="2" creationId="{3B796F89-81A5-7627-4231-7AD6727CCE3F}"/>
          </ac:spMkLst>
        </pc:spChg>
        <pc:spChg chg="mod">
          <ac:chgData name="Hawkins III, William (hawkinwh)" userId="ec354a2a-97ff-44c9-b22d-7f8d9c24be8d" providerId="ADAL" clId="{22049DAA-B41A-4CF3-B4BA-070C5FA97668}" dt="2022-05-10T02:09:30.264" v="14" actId="12"/>
          <ac:spMkLst>
            <pc:docMk/>
            <pc:sldMk cId="3194439146" sldId="267"/>
            <ac:spMk id="3" creationId="{932C1A8D-F2A5-1419-7E47-A3329B74C677}"/>
          </ac:spMkLst>
        </pc:spChg>
        <pc:picChg chg="add mod">
          <ac:chgData name="Hawkins III, William (hawkinwh)" userId="ec354a2a-97ff-44c9-b22d-7f8d9c24be8d" providerId="ADAL" clId="{22049DAA-B41A-4CF3-B4BA-070C5FA97668}" dt="2022-05-10T03:00:37.294" v="819" actId="1076"/>
          <ac:picMkLst>
            <pc:docMk/>
            <pc:sldMk cId="3194439146" sldId="267"/>
            <ac:picMk id="5" creationId="{A6F60556-885E-CD58-89C7-ED4BE5BE67EF}"/>
          </ac:picMkLst>
        </pc:picChg>
        <pc:picChg chg="add mod">
          <ac:chgData name="Hawkins III, William (hawkinwh)" userId="ec354a2a-97ff-44c9-b22d-7f8d9c24be8d" providerId="ADAL" clId="{22049DAA-B41A-4CF3-B4BA-070C5FA97668}" dt="2022-05-10T03:00:37.294" v="819" actId="1076"/>
          <ac:picMkLst>
            <pc:docMk/>
            <pc:sldMk cId="3194439146" sldId="267"/>
            <ac:picMk id="7" creationId="{9B950267-2341-37EA-53B9-9FEB68921D3B}"/>
          </ac:picMkLst>
        </pc:picChg>
        <pc:inkChg chg="add del">
          <ac:chgData name="Hawkins III, William (hawkinwh)" userId="ec354a2a-97ff-44c9-b22d-7f8d9c24be8d" providerId="ADAL" clId="{22049DAA-B41A-4CF3-B4BA-070C5FA97668}" dt="2022-05-13T05:45:37.085" v="825" actId="478"/>
          <ac:inkMkLst>
            <pc:docMk/>
            <pc:sldMk cId="3194439146" sldId="267"/>
            <ac:inkMk id="4" creationId="{0B45AD01-A9F5-9309-BDD0-1979AA25F307}"/>
          </ac:inkMkLst>
        </pc:inkChg>
      </pc:sldChg>
      <pc:sldChg chg="modSp add mod ord">
        <pc:chgData name="Hawkins III, William (hawkinwh)" userId="ec354a2a-97ff-44c9-b22d-7f8d9c24be8d" providerId="ADAL" clId="{22049DAA-B41A-4CF3-B4BA-070C5FA97668}" dt="2022-05-10T02:21:18.971" v="301"/>
        <pc:sldMkLst>
          <pc:docMk/>
          <pc:sldMk cId="2226242321" sldId="268"/>
        </pc:sldMkLst>
        <pc:spChg chg="mod">
          <ac:chgData name="Hawkins III, William (hawkinwh)" userId="ec354a2a-97ff-44c9-b22d-7f8d9c24be8d" providerId="ADAL" clId="{22049DAA-B41A-4CF3-B4BA-070C5FA97668}" dt="2022-05-10T02:21:13.042" v="299" actId="20577"/>
          <ac:spMkLst>
            <pc:docMk/>
            <pc:sldMk cId="2226242321" sldId="268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2:38.088" v="359" actId="27636"/>
        <pc:sldMkLst>
          <pc:docMk/>
          <pc:sldMk cId="656836725" sldId="269"/>
        </pc:sldMkLst>
        <pc:spChg chg="mod">
          <ac:chgData name="Hawkins III, William (hawkinwh)" userId="ec354a2a-97ff-44c9-b22d-7f8d9c24be8d" providerId="ADAL" clId="{22049DAA-B41A-4CF3-B4BA-070C5FA97668}" dt="2022-05-10T02:22:20.410" v="351" actId="20577"/>
          <ac:spMkLst>
            <pc:docMk/>
            <pc:sldMk cId="656836725" sldId="269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2:38.088" v="359" actId="27636"/>
          <ac:spMkLst>
            <pc:docMk/>
            <pc:sldMk cId="656836725" sldId="269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3:02.739" v="381" actId="27636"/>
        <pc:sldMkLst>
          <pc:docMk/>
          <pc:sldMk cId="4095431508" sldId="270"/>
        </pc:sldMkLst>
        <pc:spChg chg="mod">
          <ac:chgData name="Hawkins III, William (hawkinwh)" userId="ec354a2a-97ff-44c9-b22d-7f8d9c24be8d" providerId="ADAL" clId="{22049DAA-B41A-4CF3-B4BA-070C5FA97668}" dt="2022-05-10T02:22:47.783" v="372" actId="20577"/>
          <ac:spMkLst>
            <pc:docMk/>
            <pc:sldMk cId="4095431508" sldId="270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3:02.739" v="381" actId="27636"/>
          <ac:spMkLst>
            <pc:docMk/>
            <pc:sldMk cId="4095431508" sldId="270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3:34.845" v="407" actId="27636"/>
        <pc:sldMkLst>
          <pc:docMk/>
          <pc:sldMk cId="2571755001" sldId="271"/>
        </pc:sldMkLst>
        <pc:spChg chg="mod">
          <ac:chgData name="Hawkins III, William (hawkinwh)" userId="ec354a2a-97ff-44c9-b22d-7f8d9c24be8d" providerId="ADAL" clId="{22049DAA-B41A-4CF3-B4BA-070C5FA97668}" dt="2022-05-10T02:23:19.208" v="399" actId="20577"/>
          <ac:spMkLst>
            <pc:docMk/>
            <pc:sldMk cId="2571755001" sldId="271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3:34.845" v="407" actId="27636"/>
          <ac:spMkLst>
            <pc:docMk/>
            <pc:sldMk cId="2571755001" sldId="271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4:00.306" v="432" actId="27636"/>
        <pc:sldMkLst>
          <pc:docMk/>
          <pc:sldMk cId="2851907026" sldId="272"/>
        </pc:sldMkLst>
        <pc:spChg chg="mod">
          <ac:chgData name="Hawkins III, William (hawkinwh)" userId="ec354a2a-97ff-44c9-b22d-7f8d9c24be8d" providerId="ADAL" clId="{22049DAA-B41A-4CF3-B4BA-070C5FA97668}" dt="2022-05-10T02:23:44.739" v="424" actId="20577"/>
          <ac:spMkLst>
            <pc:docMk/>
            <pc:sldMk cId="2851907026" sldId="272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4:00.306" v="432" actId="27636"/>
          <ac:spMkLst>
            <pc:docMk/>
            <pc:sldMk cId="2851907026" sldId="272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4:30.725" v="467" actId="27636"/>
        <pc:sldMkLst>
          <pc:docMk/>
          <pc:sldMk cId="1249393938" sldId="273"/>
        </pc:sldMkLst>
        <pc:spChg chg="mod">
          <ac:chgData name="Hawkins III, William (hawkinwh)" userId="ec354a2a-97ff-44c9-b22d-7f8d9c24be8d" providerId="ADAL" clId="{22049DAA-B41A-4CF3-B4BA-070C5FA97668}" dt="2022-05-10T02:24:12.902" v="454" actId="20577"/>
          <ac:spMkLst>
            <pc:docMk/>
            <pc:sldMk cId="1249393938" sldId="273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4:30.725" v="467" actId="27636"/>
          <ac:spMkLst>
            <pc:docMk/>
            <pc:sldMk cId="1249393938" sldId="273"/>
            <ac:spMk id="3" creationId="{CE0354D6-5B58-4332-BBFF-7FB4D5F4292E}"/>
          </ac:spMkLst>
        </pc:spChg>
      </pc:sldChg>
      <pc:sldChg chg="addSp delSp modSp new mod">
        <pc:chgData name="Hawkins III, William (hawkinwh)" userId="ec354a2a-97ff-44c9-b22d-7f8d9c24be8d" providerId="ADAL" clId="{22049DAA-B41A-4CF3-B4BA-070C5FA97668}" dt="2022-05-10T04:08:27.031" v="822" actId="1076"/>
        <pc:sldMkLst>
          <pc:docMk/>
          <pc:sldMk cId="4178284633" sldId="274"/>
        </pc:sldMkLst>
        <pc:spChg chg="mod">
          <ac:chgData name="Hawkins III, William (hawkinwh)" userId="ec354a2a-97ff-44c9-b22d-7f8d9c24be8d" providerId="ADAL" clId="{22049DAA-B41A-4CF3-B4BA-070C5FA97668}" dt="2022-05-10T02:24:55.964" v="483" actId="20577"/>
          <ac:spMkLst>
            <pc:docMk/>
            <pc:sldMk cId="4178284633" sldId="274"/>
            <ac:spMk id="2" creationId="{D5D05E33-5716-D75C-27AD-07703E2B2FEB}"/>
          </ac:spMkLst>
        </pc:spChg>
        <pc:spChg chg="del">
          <ac:chgData name="Hawkins III, William (hawkinwh)" userId="ec354a2a-97ff-44c9-b22d-7f8d9c24be8d" providerId="ADAL" clId="{22049DAA-B41A-4CF3-B4BA-070C5FA97668}" dt="2022-05-10T02:25:08.881" v="484" actId="3680"/>
          <ac:spMkLst>
            <pc:docMk/>
            <pc:sldMk cId="4178284633" sldId="274"/>
            <ac:spMk id="3" creationId="{C062B532-AA79-D2E9-AF68-B84B7D73BAC5}"/>
          </ac:spMkLst>
        </pc:spChg>
        <pc:graphicFrameChg chg="add mod ord modGraphic">
          <ac:chgData name="Hawkins III, William (hawkinwh)" userId="ec354a2a-97ff-44c9-b22d-7f8d9c24be8d" providerId="ADAL" clId="{22049DAA-B41A-4CF3-B4BA-070C5FA97668}" dt="2022-05-10T04:08:21.079" v="821" actId="14100"/>
          <ac:graphicFrameMkLst>
            <pc:docMk/>
            <pc:sldMk cId="4178284633" sldId="274"/>
            <ac:graphicFrameMk id="4" creationId="{596EC69F-9147-8505-705C-FBA5190D7E89}"/>
          </ac:graphicFrameMkLst>
        </pc:graphicFrameChg>
        <pc:picChg chg="add mod">
          <ac:chgData name="Hawkins III, William (hawkinwh)" userId="ec354a2a-97ff-44c9-b22d-7f8d9c24be8d" providerId="ADAL" clId="{22049DAA-B41A-4CF3-B4BA-070C5FA97668}" dt="2022-05-10T04:08:27.031" v="822" actId="1076"/>
          <ac:picMkLst>
            <pc:docMk/>
            <pc:sldMk cId="4178284633" sldId="274"/>
            <ac:picMk id="6" creationId="{86D617DF-52F3-9BCC-68D0-7EBCB88F8D69}"/>
          </ac:picMkLst>
        </pc:picChg>
      </pc:sldChg>
      <pc:sldChg chg="addSp delSp modSp new mod">
        <pc:chgData name="Hawkins III, William (hawkinwh)" userId="ec354a2a-97ff-44c9-b22d-7f8d9c24be8d" providerId="ADAL" clId="{22049DAA-B41A-4CF3-B4BA-070C5FA97668}" dt="2022-05-13T05:45:44.678" v="826" actId="478"/>
        <pc:sldMkLst>
          <pc:docMk/>
          <pc:sldMk cId="3636074552" sldId="275"/>
        </pc:sldMkLst>
        <pc:spChg chg="mod">
          <ac:chgData name="Hawkins III, William (hawkinwh)" userId="ec354a2a-97ff-44c9-b22d-7f8d9c24be8d" providerId="ADAL" clId="{22049DAA-B41A-4CF3-B4BA-070C5FA97668}" dt="2022-05-10T02:34:04.788" v="733" actId="20577"/>
          <ac:spMkLst>
            <pc:docMk/>
            <pc:sldMk cId="3636074552" sldId="275"/>
            <ac:spMk id="2" creationId="{CF43A375-C8D5-2F1B-F992-EB0993955EB8}"/>
          </ac:spMkLst>
        </pc:spChg>
        <pc:spChg chg="mod">
          <ac:chgData name="Hawkins III, William (hawkinwh)" userId="ec354a2a-97ff-44c9-b22d-7f8d9c24be8d" providerId="ADAL" clId="{22049DAA-B41A-4CF3-B4BA-070C5FA97668}" dt="2022-05-10T02:34:12.640" v="765" actId="20577"/>
          <ac:spMkLst>
            <pc:docMk/>
            <pc:sldMk cId="3636074552" sldId="275"/>
            <ac:spMk id="3" creationId="{5D9AFA25-4953-689F-AE4A-5393E3ED9650}"/>
          </ac:spMkLst>
        </pc:spChg>
        <pc:inkChg chg="add del">
          <ac:chgData name="Hawkins III, William (hawkinwh)" userId="ec354a2a-97ff-44c9-b22d-7f8d9c24be8d" providerId="ADAL" clId="{22049DAA-B41A-4CF3-B4BA-070C5FA97668}" dt="2022-05-13T05:45:44.678" v="826" actId="478"/>
          <ac:inkMkLst>
            <pc:docMk/>
            <pc:sldMk cId="3636074552" sldId="275"/>
            <ac:inkMk id="4" creationId="{70298B01-A613-8F41-9ED4-B6E55CEA3145}"/>
          </ac:inkMkLst>
        </pc:inkChg>
      </pc:sldChg>
      <pc:sldChg chg="addSp delSp modSp add mod">
        <pc:chgData name="Hawkins III, William (hawkinwh)" userId="ec354a2a-97ff-44c9-b22d-7f8d9c24be8d" providerId="ADAL" clId="{22049DAA-B41A-4CF3-B4BA-070C5FA97668}" dt="2022-05-13T05:45:47.003" v="827" actId="478"/>
        <pc:sldMkLst>
          <pc:docMk/>
          <pc:sldMk cId="2274814893" sldId="276"/>
        </pc:sldMkLst>
        <pc:spChg chg="mod">
          <ac:chgData name="Hawkins III, William (hawkinwh)" userId="ec354a2a-97ff-44c9-b22d-7f8d9c24be8d" providerId="ADAL" clId="{22049DAA-B41A-4CF3-B4BA-070C5FA97668}" dt="2022-05-10T02:34:31.741" v="805" actId="5793"/>
          <ac:spMkLst>
            <pc:docMk/>
            <pc:sldMk cId="2274814893" sldId="276"/>
            <ac:spMk id="3" creationId="{5D9AFA25-4953-689F-AE4A-5393E3ED9650}"/>
          </ac:spMkLst>
        </pc:spChg>
        <pc:inkChg chg="add del">
          <ac:chgData name="Hawkins III, William (hawkinwh)" userId="ec354a2a-97ff-44c9-b22d-7f8d9c24be8d" providerId="ADAL" clId="{22049DAA-B41A-4CF3-B4BA-070C5FA97668}" dt="2022-05-13T05:45:47.003" v="827" actId="478"/>
          <ac:inkMkLst>
            <pc:docMk/>
            <pc:sldMk cId="2274814893" sldId="276"/>
            <ac:inkMk id="4" creationId="{141FFA39-B406-2121-0334-08F0024CEF0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5-09T17:45:57.4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1523 6971 11967 0,'0'-1'1072'0,"0"1"-864"0,1 0-208 0,-1-2 0 16,0 2 432-16,1-2 32 0,0 1 16 0,0-1 0 0,1-1 1120 0,1 1 240 0,2-2 32 0,-2 1 16 31,3 0-256-31,0 1-48 0,-1 0-16 0,2 0 0 16,-1 1-416-16,0-1-64 0,0 2-32 0,0 0 0 0,0 0-96 0,1 0-32 15,-1 0 0-15,1 0 0 0,0 0-144 0,1 0-16 16,-1 0-16-16,1 0 0 0,1 0-160 0,0 0-16 15,-1 0-16-15,2 0 0 0,-2 0-176 0,0 0-16 16,2 0-16-16,-1 0 0 0,-1 0-112 0,1 2-32 16,3-2 0-16,-3 0 0 0,1 0-64 0,0 0-16 15,-1 1 0-15,2-1 0 0,0 2-128 0,-1-2 192 16,1 1-192-16,-1 0 192 0,1 1-192 0,1-2 0 16,0 3 144-16,-2-3-144 0,2 2 0 0,-2-1 0 15,1 1 0-15,-1-2 128 0,2 0-128 0,-2 0 0 16,-1 0 0-16,1 0 0 0,0 0 0 0,-1 0 0 15,1 0 0-15,0 0 128 0,-1 0-128 0,1-2 0 0,0 2 0 16,-1-1 0-16,1 1 0 0,0 0 128 0,-2-2-128 0,0 2 0 16,2-2 0-16,-2 1 144 0,1 1-144 0,0 0 0 15,0-2 144-15,0 2-144 0,0-1 0 0,0 1 144 16,-1-1-144-16,1 1 0 0,-1 0 144 0,1 0-144 16,-1 0 0-16,1 0 0 0,0 0 0 0,0 0 128 15,1-2-128-15,0 1 0 0,-1 1 0 0,0 0 0 16,1 0 0-16,0 0 0 0,-1-2 0 0,0 2 0 15,1 0 0-15,-1-2 0 0,0 1 0 0,1 1 128 16,0 0-128-16,-1-2 0 0,2 1 0 0,-1 0 128 16,1 1-128-16,-1-2 0 0,0 0 0 0,-1 1 0 15,1 1 0-15,0-2 0 0,0 0 0 0,-1 1 0 0,1 1 0 0,1-2 0 16,-1 2 0-16,-1 0 128 0,0-2-128 0,1 0 0 16,-1 1 0-16,0-1 0 0,-1 2 0 0,2-3 0 15,-2 1 0-15,1 1 0 0,0 0 0 0,0-1 0 16,0-1 0-16,1 0 0 0,0 1 0 0,-1 0 0 15,0-2 0-15,1 1 128 0,-2 0-128 0,0 1 0 16,1 0 0-16,-1-3 0 0,-1 2 0 0,2 1 0 16,-2 0 0-16,1-2 0 0,-2 3 0 0,0-3 0 15,0 3 0-15,0-1 128 0,-1-3-128 0,1 3 0 16,-1-1 0-16,2-1 0 0,-3 2 0 0,2-3 0 16,0 1 0-16,-1 1 0 0,1-2 0 0,-1 0 0 0,1 0 0 15,-1 0 128-15,1-1-128 0,0 0 0 0,-2 0 0 0,1 1 0 16,-1 0 0-16,-2-1 0 0,2 0 0 0,0-1 128 15,-1-1-128-15,0 0 0 0,-1 1 0 0,1-1 0 16,-2 1 0-16,0 0 0 0,0 0 0 0,0-2 0 16,0 1 0-16,-1-1 0 0,0 0 0 0,0 0 0 15,0 1 0-15,0-2 0 0,0 1 0 0,-1-1 128 16,0 3-128-16,1-2 0 0,-1-1 0 0,-1 1 0 16,0 0 0-16,-1 0 0 0,2-1 0 0,-1 2 0 15,2 0 0-15,-2-1 0 0,-1 0 0 0,1 0 128 16,-1 1-128-16,0-1 0 0,1 2 0 0,-1-2 0 15,0 2 0-15,0-1 128 0,0 1-128 0,0 0 0 0,-1-2 0 0,0 2 128 16,1-2-128-16,-2 1 0 0,2 1 0 0,0-1 0 16,-1 2 0-16,0-2 128 0,0 1-128 0,-1-1 0 15,0 0 0-15,0 3 0 16,0-2 0-16,0 0 0 0,1 0 0 0,-2 0 0 0,1-1 0 0,0 1 0 16,-1 0 0-16,1 1 0 0,-1-1 0 0,1 1 0 15,-3-1 0-15,2 0 128 0,0 2-128 0,1-2 0 16,-1 2 0-16,0-1 0 0,-1 0 0 0,1 2 0 15,-1-1 0-15,1 0 0 0,-2 1 0 0,1-1 0 16,-1-1 0-16,1 2 0 0,0-1 0 0,-1 1 0 16,0-1 0-16,-1 0 0 0,2 3 0 0,-1-3 0 15,0 1 0-15,0 1 0 0,0 1 0 0,-1-3 0 0,1 0 0 0,-1 1 0 16,-1 1 0-16,1-2 0 0,-1 2 0 0,0-1 0 16,0 0 0-16,0 1 0 0,-1-1 0 0,0 1 0 15,0-1 0-15,0 1 0 0,-1 1 0 0,1-1 0 16,-2-1 0-16,1 1 0 0,0 1 0 0,0-1 0 15,2 1 0-15,-1-1 0 0,-1 1 0 0,0 0 0 16,1 0 0-16,0 0 0 0,-1 1 0 0,-1-1 0 16,1 0 0-16,-1 1 0 0,0-1 0 0,0 0 0 15,0 0 0-15,1-1 0 0,-1 1 0 0,0 1 0 16,-2-2 0-16,0 2 0 0,1-1 0 0,0 0 0 0,2 1 0 0,-1-1 0 16,-1 1 0-16,0-1 0 0,0 1 0 0,0 0 0 15,0-1 0-15,0 0 0 0,0 1 0 0,0 1 0 16,1-2 0-16,-1 2 0 0,1-2 0 0,1 2 0 15,0 0 0-15,0 0 0 16,0 2 0-16,0-2 0 0,0 0 0 0,1 0 0 0,-1 2 0 0,0-1 0 16,-1 1 0-16,0 0 0 0,0 0 0 0,-1 0 0 15,1 1 0-15,0 0 0 0,0-1 0 0,0 2 0 16,-1-1 0-16,0 2 0 16,-1-3 0-16,1 3 0 0,-1 0 0 0,0-1 0 0,1 1 0 0,0 1 0 15,0 0 0-15,0-1 0 0,1 0 0 0,-1 2 0 16,0-3 0-16,-1 3 0 0,1 0 0 0,-1-2 0 0,1 2 0 0,0-1 0 15,1 0 0-15,0 1 0 0,1-2 0 0,-1 2 0 16,3-2 0-16,-1 2 0 0,1-1 0 0,-1 0 0 16,1 1 0-16,-1 0 0 0,2-1 0 0,0 2 0 15,0-1 0-15,-2 1 0 0,2-1 0 0,-1 2 0 16,2-1 0-16,-1 1 0 0,1 0 0 0,0 1 0 16,0-1 0-16,1 1 0 0,0 1 0 0,2-1 0 15,0-3 0-15,0 2 0 0,5-9 0 0,0 0 0 0,-15 35 0 16,15-35 0-16,0 0 0 0,-15 41 0 0,15-41 0 15,0 0 0-15,-10 44 0 0,10-44 0 0,0 0 0 16,-8 51 0-16,8-51 0 0,0 0 0 0,-2 48 0 16,2-48 0-16,0 0 0 15,0 0 0-15,2 55 0 0,-2-55 0 0,0 0 0 0,0 0 0 0,7 52 0 0,-7-52 0 16,0 0 0-16,0 0 0 0,11 44 0 0,-11-44 0 16,0 0 0-16,0 0 0 0,24 52 0 0,-24-52 0 15,0 0 0-15,28 39 0 0,-28-39 0 0,0 0 0 0,39 37 0 16,-39-37 0-16,31 22 0 0,-31-22 0 0,35 19 0 0,-15-12 0 15,-1 0 0-15,2 0 0 16,0 0 0-16,0-1 0 0,-1-2 0 0,2 3 0 0,3-3 0 0,1 1 0 31,0-2 0-31,-2-1 128 0,1 1-128 0,-2-1 128 0,2 0 224 0,-2 1 48 0,-1-1 16 0,-2 0 0 32,0-2-416-32,-2 2 0 0,0 1 0 0,-1-1 0 15,-1 1 0-15,-1-1 0 0,-1 1 0 0,-1 1 0 16,-1-1 0-16,-1 1-224 0,-1 1 48 0</inkml:trace>
  <inkml:trace contextRef="#ctx0" brushRef="#br1" timeOffset="17585.49">8592 9595 9215 0,'0'-1'816'0,"0"1"-656"0,0 0-160 0,1-2 0 0,0 2 656 0,-1 0 112 15,0 0 0-15,1 0 16 0,1 0 864 0,0 0 160 16,1 0 48-16,-1 0 0 0,0-1 64 0,0 1 0 16,0 0 16-16,-1-1 0 0,0 1-720 0,0 0-160 15,0-2-32-15,-1 1 0 0,0 1-96 0,0-2-32 16,-1 0 0-16,0 1 0 0,0-1-96 0,-1 1-32 16,0 0 0-16,0-1 0 0,-1 0-336 0,0 1-80 15,-1-1-16-15,1 0 0 0,-1 1-96 0,-1-1-32 0,2 2 0 0,-1 0 0 16,-1 0-208-16,1 0 176 15,-1 0-176-15,0 0 160 0,1 2-160 0,-1-1 0 0,0 1 0 0,1 1 128 16,-1 1-128-16,0-2 0 0,0 1 0 0,0 2 0 16,1-1 304-16,-1 1-32 15,1 0 0-15,1 1 0 0,-1 0 80 0,1 0 16 16,0 2 0-16,1-3 0 0,2-5-128 0,0 0-32 0,0 0 0 16,0 0 0-16,-1 45-32 0,1-45-16 0,0 0 0 0,0 0 0 15,0 0-32-15,13 44 0 0,-13-44 0 0,0 0 0 16,0 0-128-16,0 0 0 0,29 38 144 0,-29-38-144 0,0 0 0 0,0 0 0 15,25 18 0-15,-15-14 128 16,0-2-128-16,0 0 0 0,-1-1 0 0,0-1 0 0,0-1 0 16,-1-1 0-16,0 0 0 0,-1-1 0 0,-1 1-304 0,-1-3-80 15,1 3 0-15,-3-3-17936 16</inkml:trace>
  <inkml:trace contextRef="#ctx0" brushRef="#br1" timeOffset="18236.33">8747 9454 17503 0,'-4'-2'1552'0,"1"1"-1232"15,0 0-320-15,1 1 0 0,2 0 1312 0,0 0 208 0,0 0 32 0,0 1 16 16,0 0 896-16,0 2 176 0,0-3 48 0,0 0 0 16,0 0-1296-16,0 0-256 0,0 0-48 0,22 45-16 15,-22-45-144-15,0 0-32 0,15 42 0 0,-15-42 0 16,0 0-272-16,16 48-64 0,-16-48-16 0,0 0 0 0,18 42-224 0,-18-42-64 15,0 0 0-15,0 0 0 0,20 49-80 0,-20-49-32 16,0 0 0-16,0 0 0 31,20 39-144-31,-20-39 128 0,0 0-128 0,0 0 128 0,0 0-128 0,0 0 0 0,18 41 0 0,-18-41 0 16,0 0 0-16,0 0 0 0,0 0 128 0,0 0-128 0,0 0 0 16,0 0 0-16,0 0 0 0,0 0 0 15,0 0 0-15,0 0 0 0,0 0 0 0,0 0 0 16,0 0 0-16,10-1 0 0,-11-3 0 0,1-4 0 15,0 2 0-15,0-3 0 0,-1 1 0 0,1-2 0 16,0 2 0-16,0-2 0 0,0 3 0 0,1-1 0 16,-1-1-272-16,2 2-48 0,0-1 0 0,0-1 0 0,1 3 64 0,1 0 16 15,-1-1 0-15,2 3 0 16,0 1-32-16,0 0-16 0,0 0 0 0,0 0 0 0,2 3 64 16,-2-2 16-16,1 2 0 0,-1 2 0 0,1-2 208 0,-1 2-192 15,-1 0 192-15,0-2-192 0,0 2 192 0,-1 1 0 16,0 2 0-16,-3-5 0 0,0 0 0 0,0 0 0 15,0 0 0-15,0 0 0 0,20 47 0 0,-20-47 256 16,0 0-48-16,0 0-16 0,7 43 144 0,-7-43 32 16,0 0 0-16,0 0 0 0,0 0-224 0,8 42-144 15,-8-42 192-15,0 0-192 0,0 0 0 0,0 0 0 16,0 0 0-16,0 0 0 0,0 0 0 0,0 0 0 0,0 0 0 0,0 0 0 31,0 0-1712-31,0 0-240 0,28 23-48 0</inkml:trace>
  <inkml:trace contextRef="#ctx0" brushRef="#br1" timeOffset="19137.68">9190 9646 12895 0,'-3'-2'576'0,"2"0"112"0,0 2-560 0,0-2-128 0,0 2 0 0,1-2 0 16,0 2 800-16,0-1 128 0,1-1 32 0,0-1 0 0,0 1 1328 15,1 0 272-15,-2-1 48 0,1 1 16 16,-1-1-1280-16,-1 0-240 0,0 0-48 0,-1 0-16 16,0 0 208-16,0 1 32 0,0 0 16 0,-1-2 0 0,-1 3-256 0,0-1-48 15,1-1-16-15,0 3 0 16,0 0-432-16,0 0-96 0,0 0 0 0,0 0-16 0,-1 0-176 16,1 1-16-16,1 1-16 0,-2 0 0 0,1 1-224 0,-1 0 0 15,1 0 128-15,0 0-128 0,0 2 128 0,-1-1 0 16,2 1-128-16,-1 0 192 0,0 2 32 0,1-2 0 15,1 0 0-15,-1 2 0 0,2-7-80 0,0 0-16 16,0 0 0-16,0 0 0 0,0 42-128 0,0-42 192 16,0 0-192-16,0 0 192 0,0 0-192 0,0 0 160 15,12 40-160-15,-12-40 160 0,0 0-160 0,0 0 0 16,0 0 144-16,0 0-144 0,28 24 0 0,-23-23 0 16,0 1 0-16,-1-2 0 0,1 0 0 0,0-3 0 0,0 1 0 15,1 0 128-15,-2-1-128 0,2-2 0 0,-2 1 0 0,2-3 0 16,-1 2 0-16,-1-2 0 0,1 1 0 0,-1 0 0 15,-2 0 0-15,0 0 0 0,1-1 0 0,-2 2 0 16,0-2-192-16,-1 3 32 0,1-2 16 0,-2 0 0 16,1 1-32-16,-1 0 0 0,1 3 0 0,-1-1 0 15,1 1 48-15,-1 0 0 0,1 1 0 0,-1 2 0 16,0 1 128-16,1 1 0 0,-1-1 0 0,1 2-128 16,0 1 128-16,0-5 0 0,0 0 0 0,0 0 0 0,0 0 0 0,0 0 0 15,0 0 0-15,9 43 0 16,-9-43 160-16,0 0 16 0,0 0 0 0,0 0 0 15,0 0 16-15,17 36 16 0,-17-36 0 0,0 0 0 16,0 0-80-16,0 0-128 0,0 0 176 0,0 0-176 16,29 24 144-16,-24-22-144 0,-1-2 0 0,0 0 144 0,2 0-144 0,-2-2 0 0,1-1 0 0,0 0 0 15,-1 1 0-15,0 0 0 0,1-3 0 0,-2-1 0 16,1 0 0-16,0 0 0 16,-2 0 0-16,1-1 0 0,0 2 0 0,-1-2 0 0,-1 1 0 0,1-2 0 15,-1 3 0-15,0-3 0 16,0 0 0-16,1 3 0 0,-1-4 0 0,0 4 0 0,0-3 0 0,1 2 0 15,0-1 0-15,0 2 0 16,0 0 0-16,0 0 0 0,1-1 0 0,0 2 0 16,0 2-176-16,1-2 176 0,1 1 0 0,-2 1 0 0,2-1 0 0,1 0-128 15,-2 2 128-15,3-2 0 16,-1 1 0-16,1-1 0 0,-2 1 0 0,2 1 0 16,-2 0 0-16,0 1 0 0,1 0 0 0,-2 0 0 0,0 1 0 0,0 0 0 15,-1 1 0-15,0 1 0 16,-1 0 0-16,-2-3 0 0,0 0 0 0,0 0 0 15,0 0 0-15,0 0 0 0,0 0 0 0,0 0 0 0,8 49 0 0,-8-49 0 16,0 0 0-16,0 0 0 0,0 0 0 0,3 45 0 16,-3-45 0-16,0 0 0 0,0 0 0 0,0 0 0 0,13 45 0 0,-13-45 0 0,0 0 0 0,0 0 0 15,0 0 128-15,22 31-128 16,-22-31 160-16,0 0-160 0,0 0 224 0,25 14-48 16,-17-14-16-16,-1 0 0 0,1 0-160 0,-1-1 0 0,1 0 0 0,0-1 0 31,0-1 0-31,0-2 0 0,-2 3-144 0,0-2-19120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0T18:16:36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2-05-10T18:16:37.049"/>
    </inkml:context>
  </inkml:definitions>
  <inkml:trace contextRef="#ctx0" brushRef="#br0">4626 10444 2751 0,'0'0'256'0,"1"0"-256"16,-1 0 0-16,0 0 0 16,0 0 656-16,0 0 96 0,1 0 16 0,-1-1 0 15,0 2 496-15,-1-1 96 0,0 2 32 0,0 0 0 16,-2-2-736-16,0 2-144 0</inkml:trace>
  <inkml:trace contextRef="#ctx1" brushRef="#br0">5549 12468 0,'0'0'0,"0"0"0,0 0 0</inkml:trace>
  <inkml:trace contextRef="#ctx0" brushRef="#br0" timeOffset="3149.22">4629 10415 18431 0,'-1'0'1632'0,"0"0"-1312"0,0 0-320 0,1 0 0 15,0 0 704-15,0 0 80 0,0 0 16 0,-1 0 0 0,1 0 304 0,-1 0 64 16,1 2 16-16,1-2 0 16,-1 1-1184-16,-1-1-400 0,1 2 0 0,0-2 0 15,-1 2-480-15,0-1-80 0,1 0-32 0,-1 1 0 16,0-2 432-16,0 1 96 0,1 1 16 0,0-1 0 15,0 1 288-15,-1 0 160 0,1 0-160 0,0-2 160 0,-1 2-320 0</inkml:trace>
  <inkml:trace contextRef="#ctx1" brushRef="#br0" timeOffset="2958.84">2466 13481 0,'0'0'0,"0"0"0,32 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5-09T18:03:33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5-09T18:03:47.35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6866 10127 0,'0'-2'896'0,"0"1"-704"0,0 1-192 0,0 0 0 15,0-2 752-15,1 2 112 0,-1 0 32 0,0-2 0 16,1 1 640-16,1-1 128 0,0 2 16 0,0-2 16 15,0-1 208-15,-2 1 32 0,2-1 16 0,0 1 0 16,-2 0-880-16,1 0-176 0,-1-1-48 0,0 0 0 16,-1-1-144-16,0 0-48 0,0 1 0 0,-2 0 0 15,0-1 64-15,0-1 16 0,1 2 0 0,-2-1 0 16,0 0-208-16,0 1-32 0,1 0-16 0,-2 1 0 0,1 0-80 0,0-1-16 16,-2 1 0-16,2 2 0 0,0-2-176 0,-1 2-32 15,1 2-16-15,-1-2 0 0,0 3-160 0,1 1 0 16,-1-1 144-16,0 2-144 0,5-5 208 0,0 0-16 15,-14 21-16-15,14-21 0 0,0 0 144 0,-11 30 48 16,11-30 0-16,0 0 0 0,-8 34-80 0,8-34-16 16,0 0 0-16,0 0 0 0,0 48-80 0,0-48 0 15,0 0-16-15,0 0 0 0,0 0-176 0,14 44 192 16,-14-44-192-16,0 0 192 0,0 0-192 0,0 0 128 0,27 23-128 16,-21-22 128-16,1 1-128 0,-1-1 0 15,1-1 0-15,0-1 0 0,0-1 0 0,-1 1 0 0,1-3 128 0,-2 0-128 16,2 1 0-16,-2-2 0 0,1-2 0 0,-2 1 0 15,2-2 0-15,-1 1 0 0,-1-1 0 0,0-1 0 16,1 0 0-16,-3-1 0 0,1 3 0 0,-1-2 0 16,0 1 0-16,-1 1 0 0,1 0 0 0,-1 2 0 15,0 0 0-15,-1 3 0 0,1 0 0 0,-1 2 0 16,1 0 0-16,-1 2 0 0,0-2 0 0,0 0 0 16,0 0 0-16,0 0 0 0,0 0 0 0,0 0 0 15,9 46 0-15,-9-46 0 0,0 0 0 0,0 0 0 16,11 38 0-16,-11-38 192 0,0 0-32 0,0 0 0 15,0 0-16-15,0 0 0 0,27 33 0 0,-27-33 0 16,0 0-144-16,0 0 0 0,0 0 0 0,25 10 0 0,-21-9-160 16,0-1-64-16,-2 2-16 0,1-1-18928 15</inkml:trace>
  <inkml:trace contextRef="#ctx0" brushRef="#br0" timeOffset="679.41">5272 6828 12895 0,'0'0'1152'0,"-1"0"-928"0,1 0-224 15,0 0 0-15,0-2 992 0,-1 1 160 0,1-1 16 0,0 0 16 16,-2-1 608-16,1-2 128 0,-1 0 32 0,0 1 0 16,0-1 80-16,0 0 16 0,1 1 0 0,-2-1 0 15,1 2-880-15,-1 0-160 0,0 0-48 0,0 0 0 16,0 0-368-16,-2 3-80 0,2-2 0 0,-1 2-16 16,0 0-16-16,-1 2 0 0,1-1 0 0,-1 2 0 15,0 1-96-15,0 1 0 0,5-5-16 0,0 0 0 16,-14 21 0-16,14-21 0 0,0 0 0 0,-13 28 0 15,13-28-128-15,0 0-32 0,-7 38 0 0,7-38 0 16,0 0-48-16,0 0-16 0,1 48 0 0,-1-48 0 16,0 0-144-16,0 0 0 0,0 0 0 0,21 41 128 0,-21-41-128 15,0 0 0-15,0 0 0 0,30 16 0 16,-30-16 0-16,17 2 0 0,-8-2 0 0,0 0 0 16,1-3-912-16,-1 0-112 0,1 0-32 0,0-3-16752 15</inkml:trace>
  <inkml:trace contextRef="#ctx0" brushRef="#br0" timeOffset="1085.42">5411 6826 6447 0,'-5'-3'576'0,"2"1"-576"0,0 1 0 0,1 1 0 15,1 0 3392-15,0-2 560 0,0 2 112 0,-2 0 32 0,0 0-1664 0,-1 0-336 16,2 2-64-16,-2-2-16 0,1 1 224 0,1 1 32 15,0 0 16-15,0 1 0 0,2-3-1008 0,0 0-192 0,0 0-32 16,0 0-16-16,-13 26-448 0,13-26-80 0,0 0-32 0,0 0 0 16,0 0-128-16,-9 40-32 15,9-40 0-15,0 0 0 0,0 0-128 0,0 0-16 0,9 45-16 0,-9-45 0 16,0 0-160-16,0 0 192 16,0 0-192-16,24 31 192 0,-24-31-192 0,0 0 0 0,0 0 144 0,31 12-144 15,-22-14 0-15,1 1 0 16,-1-1 0-16,1-1 0 0,0 0 0 0,-2-3 0 15,1 1 0-15,-1-1 0 0,-2 0 0 0,1-1 0 0,-3-1 0 0,0 0 0 16,-2 1-144-16,-1-1-48 0,0 0-16 0,-3 0 0 16,-1-1-48-16,-2 1-16 0,1 0 0 0,-4 0 0 15,0 1 80-15,-2-3 32 0,-2 3 0 0,-1 0 0 16,0 0-16-16,-2 0 0 0,0 2 0 0,-1 0 0 16,3 4 176-16,0 0-128 0,2 1 128 0,0 1-128 0,3 0 128 0,0 1 0 15,4 1 0-15,-1 0 0 16,5-3-656-1,0 0-48-15,0 0-16 0,0 0-11040 0,0 0-2192 0</inkml:trace>
  <inkml:trace contextRef="#ctx0" brushRef="#br0" timeOffset="1865.19">5568 6802 14735 0,'-2'0'1312'0,"0"0"-1056"16,2 0-256-16,0 0 0 0,0 0 1280 0,0 2 192 16,-1-2 32-16,-1 0 16 0,1 1 1056 0,0 0 224 15,1-1 32-15,0 0 16 0,0 0-896 0,0 0-176 0,0 0-48 0,0 0 0 16,17 34-656-16,-17-34-144 0,0 0-32 15,0 0 0-15,17 37-336 0,-17-37-80 0,0 0-16 0,0 0 0 16,21 43-160-16,-21-43-48 0,0 0 0 0,0 0 0 16,21 40-96-16,-21-40-32 0,0 0 0 0,0 0 0 15,0 0-128-15,0 0 128 0,21 34-128 0,-18-32 128 0,-1-1-128 16,-1-1 0-16,1 1 0 0,-2-1 128 0,1-1-128 0,-2 0 0 16,1-1 0-16,0-1 0 15,-1 1 0-15,-1-3 0 0,1 0 0 0,-1 0 128 16,0-1-128-16,0-2 0 0,0-1 0 0,0 2 0 15,-1-3 0-15,0 1 0 0,1 0 0 0,0 0 0 16,0 0 0-16,0-2 0 0,1 4 0 0,0-3 0 0,0 1 0 0,1 0 0 16,0 1-128-16,1 1 128 0,0 1-208 0,1 1 16 15,1 2 16-15,-1 0 0 0,1 1 176 0,1 1 0 16,0 1 0-16,-1 1-128 0,1-1 128 16,-4 0 0-16,0 0 0 0,0 0 0 15,0 0 0-15,0 0 0 0,29 24 0 0,-29-24 0 0,0 0 0 0,0 0 0 16,0 0 0-16,28 36 0 0,-28-36 0 0,0 0 0 15,0 0 0-15,18 42 0 0,-18-42 128 0,0 0 48 16,0 0 16-16,0 0 0 0,14 42 0 0,-14-42 16 16,0 0 0-16,0 0 0 0,0 0-48 0,0 0-16 0,0 0 0 0,0 0 0 15,0 0-144-15,0 0 160 16,0 0-160-16,0 0 160 0,0 0-160 0,0 0 0 16,0 0 144-16,0 0-144 0,10-3 0 0,-10-5 0 15,0-1 0-15,1 1 128 0,-1-1-128 0,0-1 0 0,0-1 0 0,1-1 0 16,0 2 0-16,0 0 0 0,0-1-128 0,0 1 128 31,1-1-448-31,0 1 0 0,0 1 0 0,1 2 0 0,0 2 112 0,0 2 16 0,-1 2 0 0,2 1 0 16,0 1 96-16,-4-1 32 0,0 0 0 0,0 0 0 15,0 0 192-15,0 0 0 0,21 34 0 0,-21-34-144 16,0 0 144-16,0 0 0 0,16 44 0 0,-16-44 0 16,0 0 128-16,9 38 16 0,-9-38 0 0,0 0 0 15,0 0 16-15,10 44 0 0,-10-44 0 0,0 0 0 16,0 0-160-16,0 0 0 0,0 0 0 0,0 0 128 0,0 0-128 0,0 0 0 15,19 35 0-15,-18-35 0 16,1-1-720-16,0-1-128 16,-1 0-32-16,1-3-17056 0</inkml:trace>
  <inkml:trace contextRef="#ctx0" brushRef="#br0" timeOffset="2548">5932 6806 25791 0,'-1'2'2304'0,"0"-2"-1856"0,1 0-448 0,0 0 0 15,0 0 848-15,0 0 80 16,0 0 16-16,0 0 0 0,0 0 1360 0,0 0 288 16,20 43 48-16,-20-43 16 0,0 0-1488 0,23 39-288 15,-23-39-64-15,0 0-16 0,25 43-384 0,-25-43-80 16,0 0-16-16,19 37 0 0,-19-37-96 0,0 0-32 15,0 0 0-15,17 36 0 0,-17-36-64 0,0 0 0 16,0 0-128-16,0 0 192 0,0 0-192 0,0 0 0 0,0 0 128 0,0 0-128 16,0 0 0-16,0 0 0 15,0 0 0-15,0 0 0 0,15 2 0 0,-17-10 0 0,1 0 0 0,-1 0 0 16,0 1 0-16,-1-4 0 0,1 3 0 0,0-4 0 16,-1 2 0-16,-1-3 0 0,1 1 0 0,1 0 0 15,-1 0-128-15,0 0-80 0,0 0-16 0,1 1 0 16,1 2-48-16,1 0-16 0,0 1 0 0,0 2 0 15,1 0 96-15,1 1 32 0,0 2 0 0,1 1 0 16,1 0 160-16,-1 2-160 0,2 0 160 0,-1 2-160 16,-4-2 160-16,0 0 0 0,0 0 0 0,0 0 0 0,26 16 0 0,-26-16 0 15,0 0 0-15,0 0 0 0,27 26 0 0,-27-26 0 16,0 0 0-16,0 0 0 0,27 39 0 0,-27-39 0 16,0 0 0-16,0 0 128 0,21 48 112 0,-21-48 16 15,0 0 16-15,0 0 0 0,12 38-16 0,-12-38-16 16,0 0 0-16,0 0 0 0,0 0-48 0,0 0 0 15,0 0 0-15,0 0 0 0,0 0-64 0,0 0-128 16,0 0 176-16,0 0-176 0,0 0 176 0,0 0-176 16,0 0 160-16,0 0-160 0,10-6 0 0,-9-3 128 15,0-1-128-15,0-2 0 0,1 1 0 0,0-2 0 16,0 1 0-16,0-1 0 0,1 0-320 0,0 0-48 16,0 0-16-16,1 1 0 15,1 1-112-15,-2 2-16 0,3 1-16 0,0 1 0 16,-2 2-16-16,2 3 0 0,-1 0 0 0,2 0 0 15,-7 2 96-15,0 0 32 0,0 0 0 0,0 0 0 0,27 25 416 0,-27-25 0 0,0 0 0 0,16 39 128 16,-16-39 320-16,0 0 64 16,11 49 0-16,-11-49 16 0,0 0-64 0,11 47-16 0,-11-47 0 0,0 0 0 15,0 0-272-15,16 41-176 0,-16-41 192 0,0 0-192 16,0 0 0-16,0 0 0 0,24 21 0 0,-20-21 0 16,2-2-256-16,-1-1-128 0,2 1 0 0,-2-3-17856 15</inkml:trace>
  <inkml:trace contextRef="#ctx0" brushRef="#br0" timeOffset="3367.5">6469 6858 11967 0,'-4'-2'1072'0,"2"2"-864"0,0-2-208 0,1 2 0 0,0-2 2272 0,1 1 416 15,0 1 64-15,-1-2 32 0,0 2-256 0,0-3-48 16,0 0-16-16,0 0 0 15,0 0-752-15,0 0-160 0,-1 1-16 0,0 0-16 0,0 0-544 0,0 0-96 16,-1 1-32-16,-1 1 0 0,0 0-192 0,0 0-32 0,-1 1-16 0,1 1 0 16,-1 0-224-16,-1 2-64 0,1-1 0 0,-1 2 0 15,6-5-32-15,-10 12-16 0,10-12 0 0,0 0 0 16,0 0-80-16,-14 31 0 0,14-31-16 0,0 0 0 0,0 0-176 0,-5 38 0 16,5-38 144-16,0 0-144 15,0 0 128-15,11 45-128 16,-11-45 128-16,0 0-128 0,0 0 0 0,0 0 144 15,25 33-144-15,-25-33 0 0,0 0 128 0,0 0-128 0,24 11 0 0,-18-10 0 16,1-1 0-16,-1-1 0 0,1 1 0 0,0-3 0 0,1 0 0 16,-1-2 0-1,-1 1 0-15,-1-1 0 0,1 0 0 0,-3 0 0 0,1-3 0 0,0 2 0 0,-1-2 0 16,-1 1 0-16,-1 0 0 0,0 0 0 0,0 1 0 0,-1-2 0 16,0 1 0-16,-1-1 0 0,0 0 0 0,0 1 0 15,0-1 0-15,-1 1 0 0,0-1 0 0,0 4 0 16,0-3 0-16,1 2 0 15,-1 0 0-15,1 0 0 0,1 3 0 0,-1 0 0 0,1-2 0 0,0 1 0 16,1 2 0-16,-1-1 0 0,2 0 0 0,0 0 0 0,1 2 0 16,0-2 0-16,0 1 0 0,2 1 0 0,0 0 0 0,0 0 0 15,2 0 0-15,-1 0 0 0,2 0 0 16,-2 1 0 0,3 1 0-16,-9-2 0 0,16 3 0 0,-16-3 0 0,0 0 0 0,23 11 0 0,-23-11 0 0,0 0 0 15,0 0 0-15,30 24 0 0,-30-24 0 0,0 0 0 31,23 26 0-31,-23-26 0 0,0 0 0 0,21 31 0 0,-21-31 0 0,0 0 0 16,0 0 0-16,20 42 0 0,-20-42 0 0,0 0 0 16,0 0 0-16,0 0 0 0,0 0 0 0,17 40 0 0,-17-40 0 0,0 0 0 0,0 0 0 0,0 0 0 31,0 0 0-31,0 0 0 0,0 0 144 0,0 0-16 16,0 0-128-16,0 0 192 0,0 0 96 0,0 0 16 15,-10 4 0-15,8-9 0 0,0-1-304 0,-1-1 0 16,1 0 0-16,0-3 0 0,1 1 0 0,0-2 0 15,0 2 0-15,1-3 0 0,0-1 0 0,-1-1-224 16,2 2 64-16,0-1 16 16,0 1-256-16,1-1-48 0,3 1-16 0,0 2 0 0,-1 1 80 0,3 2 32 0,-1 2 0 15,1 0 0-15,0 3 208 0,1 1 144 0,1 0-192 0,-9 1 192 16,18 4 0-16,-18-4-128 0,0 0 128 16,26 17 0-16,-26-17 0 0,0 0 0 0,23 38 0 0,-23-38 0 15,0 0 128-15,20 52 96 0,-20-52 16 0,0 0 0 16,15 50 80-16,-15-50 32 0,0 0 0 0,0 0 0 15,12 45-160-15,-12-45-16 0,0 0-16 0,0 0 0 16,0 0-160-16,0 0 0 0,0 0 0 0,20 34-20112 16</inkml:trace>
  <inkml:trace contextRef="#ctx0" brushRef="#br0" timeOffset="5603.36">7632 6702 25791 0,'-3'-4'2304'0,"0"3"-1856"0,2 1-448 0,1 0 0 16,0 0 1024-16,0 0 96 0,-1 1 32 0,0-1 0 0,-1 2-16 16,2 1 0-16,0-3 0 0,0 0 0 15,0 0 352-15,0 0 80 0,12 46 16 16,-12-46 0-16,0 0-848 0,15 48-160 0,-15-48-48 0,12 43 0 16,-12-43-320-16,13 42-64 15,-13-42-16-15,12 41 0 0,-12-41-128 0,0 0 160 0,13 48-160 0,-13-48 160 0,0 0-160 0,0 0 0 16,0 0 0-16,18 41 0 15,-18-41 0-15,0 0 0 0,0 0 0 0,0 0 0 16,0 0-608-16,0 0-208 0,0 0-32 0</inkml:trace>
  <inkml:trace contextRef="#ctx0" brushRef="#br0" timeOffset="6624.17">8018 6861 12895 0,'-3'-5'1152'0,"1"5"-928"0,0-2-224 0,1 0 0 0,0 1 1680 0,1 1 304 16,-1-2 48-16,0 0 16 0,1-1-688 0,-1 1-128 0,0-5-16 0,1 2-16 15,0 0 784-15,-1 0 144 16,0 2 48-16,-1-1 0 0,0 0-880 0,-1 1-160 0,0-1-48 15,0 1 0-15,-1 1-240 0,-1 0-48 0,1 1-16 0,-2 1 0 16,1 0-224-16,0 0-48 16,0 1-16-16,0 0 0 0,-1 2-240 0,0 0-64 15,-1 1 0-15,1 3 0 0,1-2-48 0,0 0-16 16,0 4 0-16,5-9 0 0,-11 22 0 0,11-22 0 16,-10 26 0-16,10-26 0 0,0 0 0 0,-7 40 0 15,7-40 0-15,0 0 0 0,2 39 0 0,-2-39-128 0,0 0 192 0,0 0-64 16,0 0-128-16,16 41 128 0,-16-41-128 0,0 0 128 15,0 0-128-15,0 0 0 0,34 17 0 0,-26-19 128 16,1 2-128-16,0-3 0 0,-1 0 0 0,1-2 0 16,-1 1 0-16,-1 0 0 0,1-3 0 0,-2 2 0 15,1-4 0-15,-3 4 0 0,2-3 0 0,-2 0 0 16,-1 0 0-16,0 1 0 0,-1 0-192 0,0-2 192 16,-1 2-320-16,0-1 64 0,0 4 16 0,-2-4 0 15,1 4 96-15,-1 1 16 0,0-1 0 0,0 3 0 16,0-1 128-16,0 2 0 0,0 0 0 0,0 2 0 0,1-2 0 15,0 0 0-15,0 0 0 0,0 0 0 0,0 0 0 0,-1 38 0 16,1-38 0-16,0 0 0 0,0 0 0 0,10 46 0 16,-10-46 0-16,0 0 0 0,0 0 160 0,0 0 16 15,21 42 0-15,-21-42 0 0,0 0-32 0,0 0 0 16,0 0 0-16,0 0 0 0,31 24-144 0,-25-24 0 16,-1 1 144-16,0-2-144 0,0-1 0 0,0-1 128 15,-2 0-128-15,2-1 0 0,-1 0 0 0,-1-2 0 16,1 2 0-16,0-3 0 0,-2 0 0 0,2 0 0 15,-2 0 0-15,1-1 0 0,0 1 0 0,-2 0 0 0,0-3 0 0,0 3 0 16,1-2 0-16,-1-1-256 0,0 3 64 0,0-2 0 16,0 1 0-16,0 0-16 0,0 2 0 0,0-1 0 15,0 0 48-15,0 3 16 0,0-1 0 0,1 2 0 16,0 1 144-16,1 0-128 16,0-1 128-16,0 3-128 0,-3 0 128 0,0 0 0 0,0 0 0 0,0 0 0 15,0 0 0-15,24 7 0 0,-24-7 0 0,0 0 0 16,0 0 0-16,0 0 0 0,26 26 0 0,-26-26 0 15,0 0 0-15,0 0 0 0,24 36 0 0,-24-36 0 16,0 0 0-16,0 0 128 0,20 38-128 0,-20-38 176 16,0 0 32-16,0 0 16 0,0 0 0 0,0 0 0 15,15 40-48-15,-15-40-16 0,0 0 0 0,0 0 0 0,0 0-32 0,0 0 0 16,0 0 0-16,0 0 0 0,0 0-128 0,0 0 160 16,0 0-160-16,0 0 160 0,0 0-160 0,0 0 0 15,0 0 0-15,0 3 128 0,-1-8-128 0,1-2 0 16,-1 0 0-16,1-1 0 0,1-1 0 0,0-2 0 15,0 1 0-15,1-4 0 0,-1 2-160 0,1 0-64 16,1-2-16-16,0 0 0 16,2 2-176-16,-2 0-32 0,2 2-16 0,0 3 0 15,1 0-64-15,1 0-16 0,0 4 0 0,-1 0 0 16,1 3 32-16,-7 0 0 0,0 0 0 0,0 0 0 0,0 0 368 0,28 18 144 16,-28-18 0-16,0 0-144 0,0 0 272 0,19 37 64 0,-19-37 16 0,0 0 0 15,0 0 320-15,15 48 64 0,-15-48 16 0,0 0 0 16,0 0-288-16,11 45-48 15,-11-45-16-15,0 0 0 0,0 0-256 0,0 0 0 0,0 0 128 0,0 0-128 16,22 35 0-16,-22-35 0 0,0 0 0 0,0 0 0 16,16 0-736-16,-11-2-208 0,-1 0-32 0,1-2-16464 15</inkml:trace>
  <inkml:trace contextRef="#ctx0" brushRef="#br0" timeOffset="7227.75">8671 6882 11967 0,'-1'-5'528'0,"0"3"112"0,1-1-512 0,0 1-128 16,0 1 0-16,-1 0 0 0,1-1 1728 0,-1-1 320 15,0-2 64-15,-1 1 16 0,-1-3 912 16,0 2 176-16,1-3 48 0,-1 4 0 16,-1-3-1312-16,0 2-256 0,0 1-48 0,-2-1-16 0,1 2-608 0,-1 1-112 15,0 0-16-15,-2 0-16 0,2 1-368 0,-2 1-64 16,0 3 0-16,0-1-16 0,0 0-112 0,0 3-32 0,2 0 0 0,-1-1 0 15,7-4 16-15,-12 15 0 16,12-15 0-16,-11 21 0 16,11-21-128-16,0 0-32 0,-8 34 0 0,8-34 0 0,0 0-144 0,0 0 192 15,9 46-192-15,-9-46 192 16,0 0-192-16,0 0 0 0,27 34 0 0,-27-34 128 16,0 0 704-16,0 0 144 0,37 16 32 0,-37-16 0 15,22 3-1632-15,-11-3-320 0,0 0-64 0,-2-3-16 16,1 1 832-16,-1-3 192 0,-2 1 0 0,-1 0 0 0,-1-2 0 0,0 1 0 15,-1 1 0-15,-1-1 0 0,-1 0 0 0,-1 0 0 16,0 1-128-16,-1 1 128 0,0-1 0 0,-1 1 0 16,0 1 0-16,-1-1 0 0,1 1 0 0,-1 2 0 15,-1-2 0-15,1 2 0 0,-1 0 0 0,1 2 0 16,0-2 0-16,-1 2 0 0,3-2 0 0,0 0 0 16,0 0 0-16,0 0 0 0,0 0 0 0,0 0 0 0,-1 40 0 15,1-40 0-15,0 0 0 0,0 0 0 0,0 0 0 0,12 47 0 16,-12-47 0-16,0 0 0 0,0 0 0 0,13 52 0 15,-13-52 0-15,0 0 0 0,11 44 0 0,-11-44 0 16,0 0 0-16,9 45 0 0,-9-45 0 0,0 0 0 16,7 54 0-16,-7-54 0 0,0 0 0 0,1 50 0 15,-1-50 0-15,0 0 0 0,-5 43 0 0,5-43 0 16,0 0 0-16,-12 31 0 0,12-31 0 0,-12 13 0 16,6-9 0-16,-2 0 0 0,-1-1 0 0,0-3 0 15,-3 0 0-15,2-5 0 0,-1 2 0 0,-1-3 0 0,1-2-192 0,0 1 48 16,1-2 16-16,0-2 0 15,2 0-352 1,1-1-64-16,0-2-16 0,2-2 0 0,0-4-816 0,2 0-160 0,1 2-48 0,3-5-15680 16</inkml:trace>
  <inkml:trace contextRef="#ctx0" brushRef="#br0" timeOffset="7593.94">8802 6825 24879 0,'-2'-2'1088'0,"1"2"256"0,1 0-1088 0,-1 0-256 0,1 0 0 16,0 0 0-16,0 0 2304 0,0 0 384 0,1 2 96 0,0 1 16 16,-1-3-896-16,0 0-176 0,0 0-48 0,0 0 0 15,0 0-992-15,0 0-208 0,0 0-32 0,0 0-16 16,16 40-64-16,-16-40-16 16,0 0 0-16,0 0 0 0,0 0-16 0,-1 42 0 0,1-42 0 0,0 0 0 15,0 36-80-15,0-36-32 16,0 0 0-16,0 0 0 0,7 43-48 0,-7-43-16 0,0 0 0 0,0 0 0 15,0 0-160-15,22 35 0 16,-22-35 0-16,0 0 128 0,0 0-128 0,28 17 0 16,-20-15 0-16,-1-2 0 0,2-2 0 0,-1-1 0 0,0 1 0 0,0-2 0 15,-1-2 0-15,0 0 0 0,-2 1 0 16,0-2 0-16,0-1 0 0,-2 2 0 0,0-4 0 0,-2 3 0 0,0-2 0 0,-2 0-192 16,0-1 32-16,-2 2 16 15,1-3-336 1,-1 1-64-16,0 1-16 0,-1 0 0 0,0 1-64 0,0-4-16 0,-1 3 0 0,1-1 0 15,1 3-1024-15,1 0-192 0,1 2-64 0,0 1-14688 16</inkml:trace>
  <inkml:trace contextRef="#ctx0" brushRef="#br0" timeOffset="8101.14">9136 6863 17503 0,'-1'-2'768'0,"0"2"176"0,1-2-752 0,0 1-192 0,-1 1 0 0,1-2 0 16,0 2 2272-16,0 0 416 0,0-2 96 0,1-3 16 16,-1 2-464-16,0-1-96 15,0 0 0-15,-1 0-16 0,0 1-912 0,-1 0-176 16,1-2-48-16,-2 2 0 0,0 1-448 0,-1 0-80 16,1-1-32-16,-1 3 0 0,0-2-160 0,-1 2-48 0,1 0 0 15,-2 0 0-15,1 2-112 0,-1-1-16 16,1 1-16-16,-1 0 0 0,1 3-48 0,0 0-128 0,5-5 192 0,-11 14-64 0,11-14 0 0,0 0-128 31,-15 26 192-31,15-26-64 0,0 0-128 0,-10 28 160 16,10-28-160-16,0 0 160 0,0 0-160 0,-1 40 192 0,1-40-192 0,0 0 192 15,0 0-192-15,0 0 0 0,0 0 0 0,19 43 128 16,-19-43-128-16,0 0 0 0,0 0 0 0,24 8 0 16,-15-6 0-16,-2-4 0 0,1 2 128 0,-1-1-128 15,0-1 0-15,0-3 0 0,1 1 0 0,0-1 0 16,-2 0 0-16,1 0 0 0,-1-2 0 0,-1 2 0 15,-1-2 0-15,0 2 0 0,0 1 0 0,-2-3 0 16,0 2 0-16,0 1 0 0,-1 1 0 0,0 0 0 16,-1 1 0-16,0 1 0 0,0 0 0 0,-1 1 0 15,1 0 0-15,-1 1 0 0,1-1 0 0,0 0 0 16,0 0-128-16,0 0 128 0,0 0 0 0,0 0 0 16,-2 37 0-16,2-37 0 0,0 0 0 0,0 0 0 0,0 0 0 0,8 40 0 15,-8-40 0-15,0 0 0 0,0 0 0 0,0 0 0 16,0 0 0-16,0 0 0 0,29 28 0 0,-24-28-192 15,1-2 64-15,0 2 128 16,0-2-1152-16,-1 0-128 0</inkml:trace>
  <inkml:trace contextRef="#ctx0" brushRef="#br0" timeOffset="8717.65">9412 6817 19343 0,'-1'-1'1728'0,"0"1"-1392"0,1-2-336 0,0 1 0 16,0 1 1088-16,-1 0 160 0,0-2 32 0,0-1 0 15,-1-1 1360-15,1-1 288 0,-1 0 48 0,0 3 16 16,0-3-1392-16,0 1-288 0,-1 1-48 0,0 1-16 16,-1-1-544-16,1 1-128 0,-2 2 0 0,0-2-16 0,1 2-240 15,-3 2-32-15,2-2-16 0,-1 2 0 0,1 1 16 0,-1 1 0 16,0-1 0-16,0 4 0 0,6-7-32 0,-13 16-16 15,13-16 0-15,0 0 0 0,-16 34-112 0,16-34 0 16,0 0-128-16,-5 33 192 16,5-33-192-16,0 0 0 0,0 0 128 0,6 43-128 0,-6-43 0 0,0 0 0 15,0 0 0-15,0 0 0 0,24 30 0 0,-24-30 0 16,0 0 0-16,0 0 0 0,24 10 0 0,-17-12 0 16,0 0 0-16,0 1 0 0,-2-3 0 0,2 1 0 15,-2 1 0-15,1-3 0 0,-1 0 0 0,-1 1 0 0,0-1 0 0,-1 0 0 16,-1 0 0-16,0 1 0 0,0 0 0 0,-1 1 0 15,0-2-256-15,0 2 64 0,-1 1 16 0,0 0 0 16,0-1 176-16,-1 1 0 16,0 0 0-16,0 1-128 0,-1 1 128 0,1-2 0 0,0 2 0 0,0 0 0 15,-1 0 0-15,1 2 0 0,-1-2 0 0,2 1 0 16,-1 1 0-16,1-2 0 0,0 0 0 0,0 0 0 16,0 0 0-16,0 0 0 0,0 0 0 0,0 0 0 15,11 40 0-15,-11-40 0 0,0 0 0 0,0 0 0 16,0 0 0-16,15 47 0 0,-15-47 0 0,0 0 0 15,0 0 0-15,12 41 0 0,-12-41 0 0,0 0 0 0,0 0 0 0,8 45 0 16,-8-45 0-16,0 0 0 0,0 0 0 0,2 47 0 16,-2-47 0-16,0 0 0 0,0 0 0 0,-4 43 0 15,4-43 0-15,0 0 0 0,-10 28 0 0,10-28 0 16,0 0 0-16,-15 23 0 0,15-23 0 0,-12 11 0 16,12-11 0-16,-14 7 0 0,6-5 0 0,1-2 0 15,0 0 0-15,1-2 0 0,-1-1 0 0,1 1 0 16,0-3 0-16,1 0-192 15,1-1-304-15,-1-2-64 0,2-1-16 0,0-1-11968 16,1-1-2416-16</inkml:trace>
  <inkml:trace contextRef="#ctx0" brushRef="#br0" timeOffset="9159.27">9538 6873 25791 0,'0'0'2304'0,"0"0"-1856"0,0 0-448 0,0 0 0 16,1 0 992-16,-1 0 96 0,0 0 32 0,0 0 0 16,0 0 992-16,0 0 208 0,23 9 48 0,-23-9 0 15,0 0-1312-15,20 5-256 0,-20-5-48 0,0 0-16 16,20 5-352-16,-20-5-80 16,0 0-16-16,17 0 0 0,-11 0 16 0,-2 0 0 0,1-2 0 0,0 1 0 0,-1-1-112 0,1-1-32 15,0 1 0-15,-1 0 0 0,0-1-160 0,1-2 128 16,-2 2-128-16,1 0 128 0,-1 0-128 0,0-1 0 15,-1 1 0-15,1-1 0 0,-1-1 0 0,-1 2 0 16,0-1 0-16,-1-2 0 16,-1 2 0-16,0-1 0 0,-1 1 0 0,0 1 0 0,0 1-256 0,0-1 0 15,-1 1 16-15,-1-1 0 0,-1 1 80 0,-1 2 16 16,-1 0 0-16,1 2 0 0,-1-2 144 0,-1 3 0 16,1 0-144-16,-1 1 144 0,2 1 0 0,-2 0 0 0,8-5 0 0,-15 14 0 15,15-14 0-15,-14 21 0 0,14-21 0 0,-12 26 0 16,12-26 0-16,0 0 0 15,-12 44 0-15,12-44 0 16,0 0 192-16,0 42 48 0,0-42 16 0,0 0 0 16,0 0 0-16,15 45 0 0,-15-45 0 0,0 0 0 15,25 23-256-15,-25-23 176 0,23 10-176 0,-12-8 160 16,0-2-160-16,1 1 0 0,0-1 144 0,0-1-144 16,-1-1 0-16,-2 0 0 0,3 1 0 0,-2-3-13184 15,0 1-2656-15</inkml:trace>
  <inkml:trace contextRef="#ctx0" brushRef="#br0" timeOffset="9744.92">10585 6674 11055 0,'2'-3'976'16,"-1"0"-784"-16,0 1-192 0,-2 1 0 0,1 1 1456 0,1-1 240 15,0-1 48-15,1-3 16 0,0 0 880 0,-1 3 176 16,1-3 48-16,-1 3 0 15,-1 1-592-15,0 1-112 0,0 3-32 0,0-1 0 0,-1 2-736 0,-1 0-160 16,2-4-16-16,0 0-16 0,0 0-528 0,-7 35-96 16,7-35-32-16,0 0 0 0,-3 36-224 0,3-36-32 15,0 0-16-15,0 47 0 0,0-47-48 0,0 0-16 16,8 52 0-16,-8-52 0 0,0 0-48 0,13 45-16 16,-13-45 0-16,0 0 0 0,21 40-144 0,-21-40 192 0,0 0-192 15,24 29 192-15,-24-29-192 0,0 0 128 16,0 0-128-16,35 20 128 0,-35-20-128 0,18 3 0 15,-9-5 0-15,0 1 128 0,0-2-128 0,-1 0 0 16,0 1 0-16,-3-3 0 0,2 3 0 0,-2-3 0 0,-2 0-192 0,-1-1 192 31,0 0-1136-31,-2 0-96 0</inkml:trace>
  <inkml:trace contextRef="#ctx0" brushRef="#br0" timeOffset="9964.96">10514 6728 15663 0,'-1'-2'1392'15,"1"2"-1120"-15,1 2-272 0,1-2 0 0,0 1 1232 0,1-1 192 16,0 1 48-16,3-1 0 0,3 2 976 0,-9-2 208 16,30 6 32-16,-13-4 16 0,1-2-784 0,0 2-176 15,-2-2-16-15,0 0-16 16,-1-1-1168-16,0 0-224 0,0-1-64 0,-1-1 0 15,-2 0-560-15,0 1-112 0,-3 0-32 0,-1-3-15888 0</inkml:trace>
  <inkml:trace contextRef="#ctx0" brushRef="#br0" timeOffset="10454.95">10763 6607 20271 0,'-4'1'896'0,"1"1"192"16,1 0-880-16,1-1-208 16,1 0 0-16,0 1 0 0,0-1 1584 0,0 3 272 0,0-4 48 0,0 0 16 15,0 0 976-15,0 0 208 0,18 50 32 0,-18-50 16 0,0 0-1760 0,23 47-368 16,-23-47-64-16,0 0 0 0,23 46-496 0,-23-46-80 16,17 38-32-16,-17-38 0 0,16 35-64 0,-16-35-16 15,0 0 0-15,19 44 0 16,-19-44-80-16,0 0 0 0,0 0-16 0,19 39 0 0,-19-39-176 0,0 0 0 15,0 0 144-15,0 0-144 0,0 0 0 0,0 0 0 16,0 0 0-16,0 0 128 0,0 0-128 0,0 0 0 16,0 0 0-16,0 0 0 0,19 5 0 0,-18-12 0 15,-1-3 0-15,1 3 0 16,-1 0 0-16,1-2 0 0,0-1 0 0,-1-2 0 16,0 0 0-16,0-1-160 0,0 0 16 0,1-1 0 0,-1 7-208 0,1-2-32 0,1 1-16 0,0 1 0 15,0 1 80-15,2 2 0 0,0 0 16 0,0 2 0 16,1 2 64-16,0 0 16 0,-5 0 0 0,0 0 0 15,0 0 224-15,0 0 0 0,30 26-160 0,-30-26 160 16,0 0 0-16,0 0 0 0,24 42 0 0,-24-42 0 16,0 0 0-16,15 43 0 0,-15-43 0 0,0 0 0 15,10 41 160-15,-10-41 0 0,0 0 0 0,0 0 0 16,6 47-160-16,-6-47 128 0,0 0-128 0,0 0 128 0,0 0-128 0,0 0 0 16,0 0 0-16,0 0 0 0,0 0 0 0,0 0 0 15,0 0 0-15,0 0-176 16,0 0-1280-16,0 0-256 0,24 14-48 0</inkml:trace>
  <inkml:trace contextRef="#ctx0" brushRef="#br0" timeOffset="11242.98">11202 6830 5519 0,'-2'-4'496'0,"1"3"-496"0,0-1 0 0,0 0 0 0,0 1 1552 0,1 1 224 0,-1-2 32 0,0 1 16 15,0 0 480-15,-1-2 80 0,0-1 32 0,1 1 0 16,-1 1 144-16,1-3 48 0,-1 1 0 0,0 1 0 16,0 1-944-16,0 0-192 0,0 1-48 0,0-1 0 15,-1 2-528-15,-1-2-96 0,1 2-32 0,0 0 0 16,-2 2-128-16,1 0-16 0,1 1-16 0,-2-1 0 16,0 1-224-16,5-3-32 0,0 0-16 0,0 0 0 15,-16 28-80-15,16-28 0 0,0 0-16 0,-10 33 0 16,10-33-48-16,0 0-16 0,-3 38 0 0,3-38 0 15,0 0-16-15,0 0 0 0,11 45 0 0,-11-45 0 16,0 0-160-16,0 0 128 0,0 0-128 0,28 31 128 16,-28-31-128-16,16 2 0 0,-7 0 0 0,-2-4 128 0,0 2-128 0,1-2 0 15,-1 0 0-15,1-3 0 0,-2 2 0 0,1-1 0 16,-2-1 0-16,0 0 0 0,-1 0 0 0,-1-2 0 16,1 0 0-16,-2 0 0 0,0 0-224 0,-1 1-32 15,0 0 0-15,-1-1 0 0,0-2 0 0,0 2 0 16,-1-1 0-16,0-1 0 0,-1 2 96 0,0-1 16 15,0 4 0-15,1-1 0 0,-1 2 144 0,0 1 0 16,1 1-144-16,-1 0 144 0,0 2 0 0,0 0 0 16,2-1 0-16,0 0 0 0,0 0 0 0,0 0 0 15,0 0 0-15,0 0 0 0,-5 40 0 0,5-40 160 0,0 0-32 16,0 0-128-16,0 0 272 0,13 44-48 0,-13-44-16 0,0 0 0 16,0 0-16-16,0 0-16 0,24 30 0 0,-24-30 0 15,0 0-32-15,19 8 0 0,-12-6 0 0,1-2 0 16,0-2-144-16,2 1 128 0,-2-3-128 0,1 1 128 15,0-2-128-15,1 0 0 0,-1-1 0 0,-2-2 0 16,2 1 0-16,-3-2 0 0,2 1 0 0,-2 0 0 16,0 0 0-16,-1-1 0 0,0 0 0 0,0-1 0 15,-2 0 0-15,0 0-176 0,0-1 48 0,-1-1 0 16,-1 0-80-16,-1 0-16 0,-1-4 0 0,-1 1 0 16,-1-1 16-16,-1-1 0 0,2 0 0 0,-3 1 0 15,1 4 208-15,0 2-192 0,0 2 192 0,0 2-192 16,1 3 192-16,1 2 0 0,-1 1 0 0,1 0 0 0,0 2 0 0,0 3 0 15,2-5 0-15,0 0 0 0,0 0 0 0,0 0 128 16,0 47-128-16,0-47 0 0,0 0 240 0,7 41-64 16,-7-41-16-16,0 0 0 0,8 40 48 0,-8-40 16 15,0 0 0-15,15 49 0 0,-15-49 0 0,0 0 0 16,19 47 0-16,-19-47 0 0,0 0-16 0,24 39 0 16,-24-39 0-16,0 0 0 0,26 28-80 0,-26-28 0 15,0 0-128-15,26 17 192 0,-26-17-192 0,16 5 0 16,-9-5 128-16,-1 1-128 0,1-2 0 0,-3 1 0 15,2-2 0-15,-2-1 0 0,-1-2 0 0,-1 3 0 16,-1-3 0-16,0 0 0 16,-1 1-640-16,-1-1-128 0,-1-1-32 0,-1 0-18496 0</inkml:trace>
  <inkml:trace contextRef="#ctx0" brushRef="#br0" timeOffset="11448.15">11288 6787 27647 0,'4'1'1216'0,"-1"-1"256"0,0 2-1168 0,0-2-304 0,0 0 0 0,1 0 0 0,1 0 1120 0,3 0 160 16,5 0 48-16,5 0 0 0,6-2 384 0,2 1 80 15,1 1 0-15,-1-2 16 0,0-1-1184 0,-1 1-240 16,-1 0-64-16,-3-1-12032 15,-2 1-2432-15</inkml:trace>
  <inkml:trace contextRef="#ctx0" brushRef="#br0" timeOffset="11920.05">12312 6659 28559 0,'-2'-4'1264'0,"1"3"272"0,-1 1-1232 0,1 0-304 16,0 1 0-16,1 1 0 0,-1 1 912 0,0 1 128 15,1-4 32-15,0 0 0 0,0 0 880 0,-5 45 176 16,5-45 48-16,0 0 0 0,6 55-1248 0,-6-55-240 15,9 44-48-15,-9-44-16 0,13 48-336 0,-13-48-64 16,14 42-16-16,-14-42 0 0,0 0-208 0,15 48 0 0,-15-48 128 0,0 0-128 16,0 0 0-16,0 0 0 0,10 43 0 0,-10-43 0 15,0 0 0-15,0 0 0 16,0 0 0-16,0 0 0 16,-11 9-832-16,6-10-128 0,0-2 0 0,-1 0-17296 0</inkml:trace>
  <inkml:trace contextRef="#ctx0" brushRef="#br0" timeOffset="12124.68">12186 6802 14735 0,'-3'-6'1312'0,"3"4"-1056"0,-1 0-256 0,1 2 0 0,1 0 3008 0,-1 0 560 15,2 0 96-15,1-2 32 0,3 2-1328 0,2-2-272 16,4 1-48-16,4-1-16 0,2-1-400 0,3 0-80 15,1 0-16-15,1 0 0 0,0 1-1040 0,0-1-224 16,-7 3-32-16,0-2-16 0,1 2-384 0,-2-2-80 16,0 2-16-16,0-3-11936 15,-3 1-2400-15</inkml:trace>
  <inkml:trace contextRef="#ctx0" brushRef="#br0" timeOffset="12645.02">12451 6645 18431 0,'-4'-2'816'0,"0"1"160"0,1 2-784 0,1 1-192 0,2 0 0 0,0-1 0 16,0 1 944-16,-1 2 144 0,1-4 16 0,0 0 16 16,0 0 1696-16,3 46 320 0,-3-46 80 0,0 0 16 15,19 49-1120-15,-19-49-240 0,16 36-32 0,-16-36-16 16,18 40-1088-16,-18-40-224 0,16 39-32 0,-16-39-16 15,15 37-160-15,-15-37-48 0,0 0 0 0,17 47 0 16,-17-47-64-16,0 0-32 0,0 0 0 0,16 43 0 0,-16-43-160 0,0 0 160 16,0 0-160-16,0 0 160 0,0 0-160 15,0 0 0 1,0 0 0-16,0 0 0 0,0 0 0 0,0 0 128 0,0 0-128 0,0 0 0 0,0 0 0 0,21 5 0 16,-20-12 128-16,-1 0-128 0,0-3 0 0,0 0 0 15,0 1 0-15,0-5 0 0,-1 2 0 0,0-2 0 31,0-3 0-31,0 3 0 0,1 2-384 0,-1-2 0 0,1 2 0 0,0 0 0 0,1 5 64 0,0 0 0 16,2 2 0-16,-1 0 0 0,2 3 144 0,-1 2 48 31,0 0 0-31,2 0 0 0,-5 0-48 0,0 0 0 0,0 0 0 0,0 0 0 16,29 22 176-16,-29-22 0 0,0 0 0 0,0 0 0 16,24 30 0-16,-24-30 0 0,0 0 0 0,0 0 0 15,20 46 0-15,-20-46 256 0,0 0-64 0,10 38-16 16,-10-38 48-16,0 0 16 0,0 0 0 0,5 42 0 15,-5-42-240-15,0 0 176 0,0 0-176 0,0 0 160 16,0 0-160-16,0 0 0 0,2 40 0 0,-1-39 0 16,-1 0 0-16,0-1 0 0,1-1 0 0,-1 0 0 15,2-1-688-15,-1-3-112 0,0 1-32 0,1-1 0 16,-2-2-2384-16,1 0-496 0</inkml:trace>
  <inkml:trace contextRef="#ctx0" brushRef="#br0" timeOffset="13007.68">12744 6877 6559 0,'3'0'128'0,"-1"0"48"0,1 0 0 0,-1 0 16 0,0 0-192 0,0 0 0 16,-1 1 0-16,3-1 0 0,3 0 2944 0,1 2 528 15,-8-2 112-15,20 2 32 0,-9-2-608 0,-2 0-112 16,1 2-16-16,-2-2-16 0,1 0-1136 0,-1-2-240 16,-1 2-32-16,2-2-16 0,-2 2-704 0,1-3-144 15,-2 1-16-15,0-1-16 0,0 0-336 0,0 0-64 0,-2 0-16 16,1-2 0-16,-1 1-144 0,-1-1 0 0,-1 0 0 0,0-1 0 15,-1 2-224-15,-1-2-80 0,-1-1-16 0,0 2 0 32,-1 0-784-32,0 0-176 0,-1 1-16 0,-1 1-16 15,0-1 32-15,-1 1 0 0,-1 3 0 0,-2-2 0 16,0 2 672-16,0 0 144 0,0 2 16 0,-1 0 16 0,0 0 432 0,0 4 0 0,0-2 0 0,9-4 0 16,-17 17 960-16,17-17 112 0,-14 21 16 0,14-21 16 15,0 0 368-15,-14 43 64 0,14-43 0 0,0 0 16 16,-3 46-144-16,3-46-48 0,0 0 0 0,9 39 0 15,-9-39-688-15,0 0-144 0,0 0-16 0,29 36-16 0,-29-36-144 0,24 9-32 16,-24-9 0-16,23 5 0 0,-10-5-128 0,0-2-48 16,1 2 0-16,0-3 0 0,-1-2-144 0,1 1 0 15,0-1 0-15,-3 0 0 16,0 1-320-16,0-1-128 0</inkml:trace>
  <inkml:trace contextRef="#ctx1" brushRef="#br0">19099 9011 0</inkml:trace>
  <inkml:trace contextRef="#ctx0" brushRef="#br0" timeOffset="14155.28">13755 6588 23039 0,'-1'-1'2048'0,"0"0"-1648"0,1 1-400 16,0 0 0-16,0 0 592 0,-1 0 48 0,1 0 0 0,-1 0 0 15,1 0 736-15,0 4 160 0,0-4 16 0,0 0 16 16,0 0-272-16,0 0-48 0,18 38-16 0,-18-38 0 15,0 0-208-15,21 41-64 0,-21-41 0 0,0 0 0 16,21 54-288-16,-21-54-64 0,17 41-16 0,-17-41 0 16,14 44-256-16,-14-44-48 0,0 0-16 0,18 55 0 15,-18-55-64-15,0 0-16 16,13 38 0-16,-13-38 0 0,0 0-32 0,0 0-16 0,0 0 0 0,0 0 0 16,0 0-16-16,0 0-128 0,0 0 192 0,0 0-64 15,0 0-128-15,0 0 128 0,0 0-128 0,0 0 128 16,0 0-128-16,0 0 192 0,10-5-192 0,-11-2 192 15,1-2-192-15,-1-1 0 0,1 1 0 0,-1-3 0 0,0 0 0 0,0 0 0 16,1 0 0-16,0 1 0 0,0 1-320 0,1-2 16 16,0 2 0-1,1 1 0-15,-1 1 48 0,2 0 0 0,1 3 0 0,0 0 0 0,0 2 16 0,0 2 16 16,1 1 0-16,-1 1 0 0,0 0 80 0,1 2 16 16,-1 1 0-16,-4-4 0 0,0 0 128 0,0 0 0 15,0 0 0-15,0 0 0 0,23 38 0 0,-23-38 0 16,0 0 0-16,0 0 0 0,11 45 0 0,-11-45 0 15,0 0 0-15,0 0 0 16,3 49 0-16,-3-49 176 0,0 0-176 0,0 0 192 0,3 39-192 0,-3-39 0 0,0 0 144 16,0 0-144-16,0 0 0 0,0 0 0 0,0 0 0 0,0 0 0 31,0 0-384-31,0 0-128 0,0 0-48 0,0 0-11344 0,30 12-2288 16</inkml:trace>
  <inkml:trace contextRef="#ctx0" brushRef="#br0" timeOffset="14486.01">14093 6757 15663 0,'-2'2'688'0,"1"-2"144"15,0 0-656-15,0 0-176 0,0 2 0 0,1-2 0 16,0 0 1792-16,-1 1 320 0,1 1 64 0,0 0 0 16,0 0 336-16,0-2 64 15,0 0 16-15,0 0 0 0,0 0-624 0,0 0-128 0,0 0-32 0,8 38 0 0,-8-38-896 0,0 0-176 16,0 0-32-16,0 0-16 0,11 48-288 0,-11-48-48 15,0 0-16-15,0 0 0 0,18 36-96 0,-18-36-32 16,0 0 0-16,0 0 0 0,28 26-80 0,-28-26-128 16,0 0 176-16,27 9-176 0,-17-7 128 0,-2-2-128 15,0-2 0-15,0-1 0 16,-2 1 880-16,1-2 112 0,-2-1 32 0,0 0 0 16,-1 0-1664-16,-1-2-320 0,0 0-64 0,-1 0 0 0,-1-1 768 0,-1-1 256 15,-1 2 0-15,0-3-160 0,-1 2-160 0,-2 0-16 16,1-4-16-16,-1 2 0 15,0 2-64-15,1 0-16 0,-3-4 0 0,0 0 0 16,1 1-1024-16,-1 1-208 0,3 1-32 0,-1 2-9472 0,1 2-1888 0</inkml:trace>
  <inkml:trace contextRef="#ctx0" brushRef="#br0" timeOffset="15211.54">14310 6715 19343 0,'-3'0'1728'0,"1"0"-1392"0,2 1-336 0,0-1 0 16,0 2 1168-16,0-2 176 0,0 3 16 0,0-1 16 15,0-2 976-15,0 0 192 0,0 0 32 0,0 0 16 0,0 0-848 0,19 44-160 16,-19-44-48-16,0 0 0 0,0 0-688 0,26 39-144 16,-26-39-16-16,0 0-16 0,22 38-368 0,-22-38-80 15,0 0-16-15,0 0 0 16,28 40 0-16,-28-40 0 0,0 0 0 0,0 0 0 0,0 0-48 0,22 34-16 15,-22-34 0-15,0 0 0 0,0 0-144 0,0 0 192 16,0 0-192-16,0 0 192 0,0 0-192 0,0 0 128 16,0 0-128-1,13-2 128-15,-13 1-128 0,0-6 0 0,0 1 0 0,-1-2 128 0,1 1-128 0,-1 0 0 32,0-1 0-32,0-1 0 0,0 2 0 0,-2-3 0 15,1 1 0-15,0 0 0 0,0 1-240 0,-1-1 32 0,2 0 0 0,-1-1 0 16,1 3-80-16,-1 0-16 0,1-1 0 0,0-1 0 15,1 2 128-15,0 2 32 0,1 0 0 0,1 3 0 16,0 0 144-16,0 2-160 0,0 0 160 0,2 0-160 16,-1 0 160-16,2 1 0 0,-5-1 0 0,0 0-128 15,0 0 128-15,0 0 0 0,0 0 0 0,0 0 0 16,30 20 0-16,-30-20 0 0,0 0 0 0,0 0 0 16,0 0 0-16,25 31 0 0,-25-31 0 0,0 0 0 15,0 0 0-15,21 38 0 0,-21-38 0 0,0 0 0 16,0 0 192-16,16 38 0 0,-16-38 16 0,0 0 0 0,0 0-16 0,0 0-16 15,0 0 0-15,13 40 0 0,-13-40-48 0,0 0 0 16,0 0 0-16,0 0 0 0,0 0-128 0,0 0 160 16,0 0-160-16,0 0 160 0,0 0-160 0,4 0 128 15,-4-4-128-15,0-1 128 0,0 0-128 0,-1 0 0 16,1-2 0-16,0 0 0 0,0-2 0 0,0-1 0 16,0 3 0-16,0-4 0 0,1 1-192 0,0-1-32 15,0 0 0-15,1 2 0 0,-1 2-144 0,1-3-16 16,1 3-16-16,1 1 0 0,1 0 32 0,0 1 16 15,1 3 0-15,-1 1 0 0,1 2 96 0,-2-1 0 16,-4 0 16-16,0 0 0 0,0 0 240 0,0 0 0 16,0 0 0-16,31 34 0 0,-31-34 0 0,0 0 0 0,0 0 128 0,19 38-128 15,-19-38 416-15,0 0-32 0,0 0 0 0,13 40 0 16,-13-40-128-16,0 0-48 0,0 0 0 0,0 0 0 16,0 0-208-16,9 38 0 0,-9-38 128 0,0 0-128 15,0 0 0-15,0 0 0 0,0 0 0 0,0 0 0 16,0 0-256-16,0 0-112 0,0 0-16 0,0 0 0 31,11-2-2048-31,-8-2-432 0</inkml:trace>
  <inkml:trace contextRef="#ctx0" brushRef="#br0" timeOffset="16181.83">14844 6814 911 0,'2'-3'0'0,"-1"0"0"0,0 1 0 0,0 2 0 16,0-1 2368-16,-1 0 400 0,1 1 80 0,0-2 16 15,0-1 400-15,1-1 96 0,1 1 16 0,0-1 0 0,0-1-800 0,-1 2-144 16,-2-1-48-16,1-1 0 0,-1 1-688 16,0-1-144-16,-1-1-16 0,-1 2-16 0,-1 1-608 0,-1-2-112 15,0 2-32-15,-1 0 0 0,0 1-320 0,0 1-80 0,-1 1-16 0,1 0 0 16,-2 0-192-16,2 3-32 0,-1-1-128 0,-1 0 192 16,1 3-192-16,0 0 144 15,1-1-144-15,0 1 128 0,1 0-128 0,4-5 160 0,0 0-160 0,-13 24 160 16,13-24-32-16,0 0-128 15,-7 31 192-15,7-31-64 0,0 0 0 0,0 0-128 0,2 45 192 0,-2-45-64 16,0 0-128-16,0 0 192 0,14 36-192 0,-14-36 192 16,0 0-64-16,0 0-128 15,0 0 192-15,27 26-64 0,-27-26-128 0,0 0 0 16,18 4 0-16,-11-6 128 0,-1-1-128 0,1-1 0 16,-1 1 0-16,1-2 0 0,-1 0 0 0,0-1 0 0,-1 0 0 15,1 2 0-15,-1-3 0 0,-1 0 0 0,1 0 0 0,-2 2 0 0,-1-2 0 0,1 2 0 16,-1-2 0-16,-1 2 0 15,0-2-352-15,-1 2 48 0,0-2 16 0,0 2 0 16,0 1 112-16,-1-1 32 0,0 2 0 0,0-1 0 16,1 2 144-16,-1 2 0 0,0 0-144 0,1 0 144 0,-1 2 0 0,0 0 0 15,1-2 0-15,0 0 0 0,0 0 0 16,0 0 0-16,0 0 0 0,0 0 0 16,4 40 0-16,-4-40 0 0,0 0 0 0,0 0 0 0,0 0 0 0,17 38 0 15,-17-38 0-15,0 0 0 0,0 0 0 0,0 0 0 16,0 0 0-16,26 29 0 15,-26-29 176-15,0 0 0 0,16 2 0 0,-12-2 0 16,1-2-176-16,-1-1 128 0,2 1-128 0,0 0 128 16,0-3-128-16,1 0 0 0,-1-1 0 0,0 0 0 0,-1 0 0 15,0 0 0-15,-1 2 0 0,1-3 0 0,-1 2 0 0,0 0 0 16,0-2 0-16,-1 0 0 0,1 1 0 0,-2-2 0 0,0 2 0 0,1-2 0 16,-1 3-224-16,0-3 32 15,0 2 0-15,-1 1 0 0,0 0 192 0,0 3-176 16,0-2 176-16,0 1-160 0,0 2 160 0,0-1 0 15,1 2 0-15,-1 2-128 0,2-1 128 0,-2 1 0 16,-1-2 0-16,0 0 0 0,0 0 0 0,0 0 0 16,0 0 0-16,0 0 0 0,0 0 0 0,28 35 0 15,-28-35 0-15,0 0 0 0,0 0 0 0,0 0 0 16,24 41 0-16,-24-41 0 0,0 0 0 0,0 0 128 0,19 35-128 0,-19-35 128 16,0 0 64-16,0 0 0 0,0 0 16 0,11 38 0 15,-11-38-80-15,0 0 0 0,0 0-128 0,0 0 192 16,0 0-64-16,0 0 0 0,0 0-128 0,0 0 192 15,0 0-48-15,0 0-16 0,0 0 0 0,0 0 0 16,-1-2-128-16,0-3 128 0,0-2-128 0,1 0 128 16,-1 0-128-1,0-3 0-15,1 3 0 0,-1-1 0 0,0 0 0 0,0-2 0 0,1-1 0 0,0-1 0 16,0 0 0-16,0 0-144 0,0 0 144 0,1 2-160 16,1-2-160-16,-1 1-48 0,2 1 0 0,1 1 0 0,0 4 176 15,0-1 48-15,1 3 0 0,-1 0 0 0,2 3 144 16,-1 0-160-16,0 0 160 0,0 1-160 0,-5-1 160 0,0 0 0 15,0 0 0-15,0 0 0 16,28 23 0-16,-28-23 0 0,0 0 0 0,0 0 0 0,24 38 0 0,-24-38 0 16,0 0 0-16,0 0 0 0,19 49 0 0,-19-49 0 15,0 0 128-15,0 0-128 16,10 48 192-16,-10-48-16 0,0 0-16 0,0 0 0 0,0 0-160 0,3 38 128 16,-3-38-128-16,0 0 128 0,0 0-128 0,0 0 0 0,0 0 0 15,0 0-12736 1,0 0-2560-16</inkml:trace>
  <inkml:trace contextRef="#ctx0" brushRef="#br0" timeOffset="16916.57">16290 6863 5519 0,'-3'5'240'0,"2"-3"64"0,1-2-304 0,0 0 0 0,0 0 0 0,0 0 0 16,0 0 1072-16,0 0 144 0,0 0 48 0,15 45 0 16,-15-45 160-16,0 0 48 0,0 0 0 0,16 43 0 15,-16-43 800-15,0 0 160 0,0 0 48 0,0 0 0 16,0 0 560-16,-17 16 112 0,8-16 32 0,0-2 0 0,-2 0-1312 0,-1-3-256 16,-1 0-48-16,0 1-16 0,0-4-976 0,0 1-192 15,-3-2-32-15,1-3-16 0,-2 0-128 0,1 0-16 0,1 0-16 16,-1 0 0-16,1 1-48 0,-3-3 0 15,-2-1 0-15,0-1 0 0,1-1-128 0,1 1 0 16,-1-1 144-16,0 0-144 0,4-2 0 0,0 3 128 0,2-1-128 0,1 0 0 0,3 1 0 0,1 0 0 31,3 2 0-31,1 1 0 0,2 0 0 0,1 5 0 16,1-2 0-16,1 3 0 0,1 3 0 0,2 1 0 16,-1 1 0-16,2 0 0 0,1 2 0 0,-1 2 0 15,2-1 0-15,-1 2 0 0,-6-3-128 0,0 0 128 0,0 0-128 16,26 17 128-16,-26-17-192 0,0 0 32 0,0 0 16 0,0 0 0 15,0 0 0-15,25 38 0 0,-25-38 0 0,0 0 0 16,0 0 144-16,0 0-160 0,-1 47 160 0,1-47-160 16,0 0 160-16,-10 35 0 0,10-35 0 0,0 0 0 15,-14 32 0-15,14-32 0 0,-11 23 0 0,11-23 0 16,0 0 0-16,-15 35 0 0,15-35 0 0,0 0 0 16,-9 32 0-16,9-32 0 0,0 0 0 0,0 0 0 15,0 40 0-15,0-40 0 0,0 0 0 0,0 0 0 16,0 0 0-16,24 43 0 0,-24-43 0 0,0 0 0 0,26 17 224 15,-26-17-32-15,21 7 0 0,-21-7 0 0,24 2-64 0,-11-3-128 16,-1 0 176-16,-1-4-176 0,1 2 144 0,-2-1-144 16,-1-3 0-16,-2 2 144 0,0 0-144 0,-3-2 0 15,-1 1 0-15,-2 0 0 0,0 2 0 0,-2-3 0 16,-1 2 0-16,-1 0 0 0,-2 0-208 0,-1 1-80 16,-3-1-16-16,0 2-18752 0</inkml:trace>
  <inkml:trace contextRef="#ctx0" brushRef="#br0" timeOffset="17437.57">16742 6574 23951 0,'-2'2'2128'15,"0"-2"-1696"-15,1 2-432 0,1-1 0 0,-1 1 960 16,1 0 96-16,-2 2 32 0,2-4 0 0,0 0 576 0,0 0 112 16,-10 39 16-16,10-39 16 0,0 0-448 0,-6 42-80 15,6-42-32-15,0 0 0 0,-6 46-448 0,6-46-96 16,0 0 0-16,-1 45-16 0,1-45-304 0,0 0-64 0,7 41-16 0,-7-41 0 15,0 0-64-15,15 37-16 16,-15-37 0-16,0 0 0 0,24 31-48 0,-24-31-16 16,0 0 0-16,29 21 0 0,-29-21-160 0,0 0 128 15,30 12-128-15,-20-12 128 0,-10 0-128 0,20 0 0 0,-10-3 0 0,-2 1 0 16,0-2 0-16,0-1 0 0,-3 0 0 0,0 0 0 16,-1-2-320-16,-1 0-32 0,-2 0-16 0,-1-2 0 15,-1 2-1088-15,-1-1-208 0</inkml:trace>
  <inkml:trace contextRef="#ctx0" brushRef="#br0" timeOffset="17629.53">16607 6728 15663 0,'1'0'1392'0,"1"0"-1120"0,0 0-272 0,0 0 0 0,0 0 1280 16,1 0 208-16,2-2 48 0,2 2 0 0,5 0 816 15,4-2 160-15,2 1 48 0,0-1 0 0,1-1-992 0,-1 1-192 16,0 0-32-16,0-3-16 16,-2 2-784-16,1 0-160 0,-1 0-16 0,-2 0-16 15,-2 1-704-15,-2-1-144 0,-1 1-16 16,0 0-15168-16</inkml:trace>
  <inkml:trace contextRef="#ctx0" brushRef="#br0" timeOffset="18134.88">16924 6567 15663 0,'-1'2'688'0,"0"-2"144"0,0 1-656 0,0 1-176 16,0-2 0-16,1 2 0 0,0-2 1808 0,1 2 336 0,-1 3 64 16,0-5 16-16,0 0 496 0,0 0 96 0,0 0 32 0,13 45 0 15,-13-45-960-15,0 0-192 0,15 42-32 0,-15-42-16 16,0 0-848-16,19 46-160 15,-19-46-48-15,0 0 0 0,22 50-208 0,-22-50-32 16,0 0-16-16,22 45 0 0,-22-45-128 0,0 0-16 0,17 40-16 0,-17-40 0 16,0 0-176-16,0 0 192 0,20 41-192 0,-20-41 192 15,0 0-192-15,0 0 128 0,0 0-128 0,0 0 128 16,0 0-128-16,0 0 0 0,0 0 0 0,0 0 0 16,0 0 0-16,0 0 0 0,0 0 0 0,25 8 0 15,-24-14 0-15,0-2 0 0,-1 1 0 0,1-2 0 16,-1-1 0-16,0 1 0 0,0-2 0 0,-1 1 0 0,1 0-192 0,0 0-80 15,0 1-16-15,0-2 0 16,0 3-48-16,1 1-16 0,1 0 0 0,0 0 0 0,2 2 96 0,0 3 32 16,0-1 0-16,0 1 0 15,1 2 32-15,0 0 16 0,0 2 0 0,-1-1 0 16,-4-1 176-16,0 0-128 0,0 0 128 0,0 0-128 0,26 25 128 16,-26-25 0-16,0 0 0 0,0 0 0 0,19 38 0 0,-19-38 0 15,0 0 0-15,0 0 128 0,9 41 48 0,-9-41 16 16,0 0 0-16,0 0 0 0,0 0-192 0,3 41 192 0,-3-41-192 0,0 0 192 15,0 0-192-15,0 0 0 0,0 0 0 0,0 0 0 16,0 0 0-16,0 0 0 0,0 0 0 16,0 0 0-1,0 0-1472-15,0 0-336 0,17-1-64 0</inkml:trace>
  <inkml:trace contextRef="#ctx0" brushRef="#br0" timeOffset="18501.91">17262 6792 3679 0,'4'2'320'0,"-2"-2"-320"0,2 1 0 0,-1 0 0 0,-1 0 2336 0,0-1 400 16,0 0 80-16,2 2 0 0,3-2 400 0,1 3 80 0,4-3 16 0,1 2 0 15,0-2-784-15,-1 0-160 0,1 0-16 0,-2 0-16 0,0-2-768 0,-1 2-160 16,-1-3-16-16,-1 1-16 16,0-1-816-16,-2 1-176 0,0 0-16 0,-1-3-16 15,0 0-224-15,-2 1-128 0,-1 1 128 0,0-2-128 0,-1 1 0 0,-1-1 0 16,-1 0 0-16,-1 0 0 0,-1 0 0 0,-1-1 0 15,-2 1 0-15,1 1-128 16,-3-1-176-16,1 2-16 0,-1-2-16 0,-3 3 0 0,3-1 0 0,-1 1 0 0,-1 0 0 0,-1 2 0 31,0 0 208-31,0 2 128 0,1 0-160 0,0 2 160 0,1-1 0 0,0 3 0 0,1 1 0 0,0 3 0 16,8-10 0-16,-12 23 0 0,12-23 208 16,0 0-64-16,-9 40 432 0,9-40 64 0,0 0 32 15,2 42 0 1,-2-42-288-16,0 0-64 0,12 39-16 0,-12-39 0 0,0 0-128 0,24 30-32 15,-24-30 0-15,0 0 0 0,34 19-144 0,-34-19 0 16,27 10 0-16,-13-9 128 0,1 0-128 0,1-1 0 16,1 0 0-16,0-2-12608 15,-1 0-2416-15</inkml:trace>
  <inkml:trace contextRef="#ctx0" brushRef="#br0" timeOffset="18890.07">18233 6740 3679 0,'-1'-2'160'0,"1"0"32"0,0 2-192 0,0-1 0 0,1 1 0 0,0 0 0 16,0 0 0-16,1 0-192 0,0-2 48 0,0 2 0 15,1-1 1376-15,0 0 288 0,-2 0 48 0,0 1 16 0,-2 0 816 0,-1 0 160 16,-1 0 48-16,-1 1 0 0,-1 0 48 16,-1 2 16-16,-1 0 0 0,0 0 0 0,0 1-576 0,0 3-112 15,-1-2-32-15,8-5 0 0,-13 16-480 0,13-16-112 16,0 0-16-16,-15 33 0 0,15-33-688 0,0 0-144 15,-3 40-16-15,3-40-16 0,0 0-288 0,0 0-64 16,15 48-128-16,-15-48 192 0,0 0-192 0,0 0 0 16,32 33 0-16,-32-33 0 0,0 0 0 0,29 12 0 15,-29-12-144-15,23 2 144 16,-11-4-1488-16,0-1-208 0,1-1-32 0</inkml:trace>
  <inkml:trace contextRef="#ctx0" brushRef="#br0" timeOffset="19883.09">18408 6770 19343 0,'-5'-2'1728'0,"0"2"-1392"0,2 2-336 0,1-2 0 16,2 0 912-16,-1 0 112 0,-2 0 32 0,-3 0 0 0,-1 1 1184 0,-2 1 224 16,1-1 48-16,1 1 16 0,0 1-784 0,3-2-144 15,1 1-48-15,0 1 0 0,1-1-464 0,-1 3-112 16,3-5-16-16,0 0 0 0,0 0-512 15,-10 31-96-15,10-31-32 0,0 0 0 16,0 0-48-16,2 45-16 0,-2-45 0 0,0 0 0 0,0 0-64 0,21 36 0 16,-21-36-16-16,0 0 0 0,24 18-176 0,-24-18 128 15,0 0-128-15,26 10 128 0,-16-9-128 0,-2-1 0 16,0-1 0-16,0-1 0 0,-1-1 0 0,0-2 0 16,-1 1 0-16,1-1 0 0,-2-1 0 0,0 0 0 0,0-1 0 0,-2 0 0 15,0 0 0-15,-1-1 0 16,-1 0 0-16,-1 0 0 0,0 1-288 15,-2 0 64-15,0-1 16 0,0 2 0 0,0-2 208 0,0 2-176 16,-1-2 176-16,0 2-160 0,0 0 160 16,1-1 0-16,1 2-144 0,0 1 144 0,0 0 0 0,0 0 0 15,2 1-144-15,-1 0 144 0,2 1 0 0,-1 1-128 0,2-1 128 0,2 2 0 16,-1 0-256-16,1 0 64 0,1 0 16 0,-2 2 0 16,2-1 176-16,-1 1 0 0,3 0 0 0,-2-1-128 15,-6-1 128-15,0 0 0 0,20 7 0 0,-20-7 0 16,0 0 0-16,0 0 0 0,23 13 0 0,-23-13 0 15,0 0 0-15,0 0 0 0,0 0 0 0,0 0 0 16,23 31 0-16,-23-31 0 0,0 0 0 0,0 0 0 16,0 0 0-16,14 40 0 0,-14-40 0 15,0 0 0-15,0 0 0 0,0 0 0 0,12 41 0 0,-12-41 0 16,0 0 0-16,0 0 144 0,0 0-144 0,0 0 160 0,0 0-160 0,0 0 128 16,0 0-128-16,0 0 128 15,0 0 0-15,0 0-128 0,0 0 192 0,0 0-64 0,0 0 0 0,0 0 0 16,0 0 0-16,0 0 0 0,6-1-128 0,-6-5 0 15,-1-2 0-15,1 1 0 16,-1 0 0-16,1 0 0 0,0 0 0 0,0-2 0 16,1 2 0-16,-1-1 0 0,1 2 0 0,0-2-176 0,0 1-144 0,0 0-16 15,1-1-16-15,1 2 0 16,0-1 16-16,1 3 0 0,-1-1 0 0,2 2 0 16,0 2 0-16,-1-1 0 0,1 2 0 0,0 0 0 15,0 2 144-15,1-1 16 0,0 1 16 0,-6-2 0 16,0 0 160-16,0 0 0 0,25 15 0 0,-25-15 0 15,0 0 0-15,0 0 0 0,24 26 0 0,-24-26 0 0,0 0 320 16,0 0 0-16,22 32 0 0,-22-32 0 0,0 0 48 0,0 0 0 16,0 0 0-16,20 39 0 0,-20-39-144 0,0 0-32 15,0 0 0-15,0 0 0 0,0 0-192 0,0 0 176 16,0 0-176-16,0 0 160 0,0 0-160 0,0 0 192 16,0 0-192-16,0 0 192 0,0 0-192 0,0 0 0 15,0 0 144-15,0 0-144 0,0 0 0 0,0 0 0 16,0 0 0-16,10-3 0 0,-9-2 0 0,0-2 0 15,0 0 0-15,1 0 0 0,0-2-176 0,-1 2-48 16,2-1-16-16,0-1 0 16,1 0-320-16,-1 0-64 0,1 1-16 0,0 1 0 15,0 2-64-15,-1 0-32 0,2 3 0 0,0-2 0 0,-1 4 384 0,2 0 80 0,-2 1 16 16,2 2 0-16,-6-3 256 0,0 0 0 16,0 0 0-16,0 0 0 0,25 26 0 0,-25-26 224 0,0 0-16 0,0 0 0 15,19 34 304-15,-19-34 64 0,0 0 16 0,0 0 0 16,0 0-96-16,15 46-32 0,-15-46 0 0,0 0 0 15,0 0-96-15,0 0-32 0,7 43 0 0,-7-43 0 16,0 0-336-16,0 0 144 0,0 0-144 0,0 0 0 16,0 0 0-16,0 0 0 0,0 0 0 0,0 0 0 0,0 0-208 15,0 0-160-15,0 0-16 0,0 0-11808 16,0 0-2352-16</inkml:trace>
  <inkml:trace contextRef="#ctx0" brushRef="#br0" timeOffset="20437.56">19043 6818 17503 0,'-2'0'768'0,"1"0"176"0,0 2-752 0,-1 1-192 0,2-1 0 0,0-2 0 16,0 0 912-16,0 0 160 16,0 0 16-16,0 0 16 0,5 47 1200 0,-5-47 224 0,8 41 48 0,-8-41 16 15,10 40-432-15,-10-40-96 0,11 39-16 0,-11-39 0 16,0 0-912-16,15 54-192 0,-15-54-48 0,0 0 0 15,11 47-560-15,-11-47-112 0,0 0-32 0,0 0 0 16,8 45-192-16,-8-45 144 0,0 0-144 0,0 0 128 16,0 0-128-16,0 0 0 0,0 0 144 0,0 0-144 15,0 0 0-15,0 0 144 0,0 0-144 0,0 0 0 16,0 0 0-16,0 0 0 0,-10-2 0 0,8-8 0 0,-2-1 0 16,1-1 0-1,-1-1 0-15,1-1 0 0,-2 0 0 0,0-2 0 0,-1-1 0 0,0-2 0 16,0 0 0-16,-1-1-224 0,0-3 32 0,1 2 16 15,1 2 48-15,0-2 0 0,2 2 0 0,0 2 0 0,1 0 128 0,1 3 0 16,2 2 0-16,0 3-128 0,2 0 128 0,-1 1 0 16,3 2 0-16,0 0 0 0,-1 3 0 0,2 0 0 15,0 0 0-15,2 3-128 16,-3-2 128-16,2 0 0 0,1 2 0 0,1 0 0 0,1 2 0 0,0-2 0 16,-2 2 0-16,1-1 0 15,-9-1 0-15,16 6 0 0,-16-6 0 0,0 0 0 0,25 12 0 0,-25-12 0 16,0 0 0-16,0 0 0 0,0 0 0 0,25 33 0 15,-25-33 0-15,0 0 0 0,0 0 0 0,0 0 0 16,3 43 0-16,-3-43 0 0,0 0 0 0,0 0 0 0,-17 28 0 16,17-28 0-16,-14 12 0 0,5-7 0 15,0 0 0-15,0-3 0 0,-1 1 0 0,-1-1 0 0,1 0 0 0,1-2 0 16,1 0 0-16,-1 0-128 0,2 0 128 0,0-2-192 16,2 0-944-1,-1 1-192-15,2-2-32 0,2 0-9968 0,1 0-1984 0</inkml:trace>
  <inkml:trace contextRef="#ctx0" brushRef="#br0" timeOffset="20770.97">19254 6764 14975 0,'-1'-3'320'0,"0"3"80"0,0 0 16 0,1 0 0 0,0 0-416 0,-1 1 0 0,1 1 0 0,0 0 0 0,0-2 2816 0,0 0 464 16,0 0 112-16,0 0 0 15,0 0-848-15,0 0-176 0,10 42-48 0,-10-42 0 0,0 0-816 0,0 0-160 16,12 38-48-16,-12-38 0 16,0 0-672-16,0 0-144 0,12 43-32 0,-12-43 0 15,0 0-128-15,0 0-48 0,15 39 0 0,-15-39 0 16,0 0-64-16,0 0-16 0,26 25 0 0,-26-25 0 16,0 0-64-16,22 6 0 0,-15-6-128 0,1-1 192 15,-1-1-192-15,0-1 0 0,-1 1 128 0,1-3-128 16,-2 0 0-16,1-2 0 0,-3 0 0 0,0 0 0 15,0-2 0-15,-2 2 0 0,-1-3 0 0,-1 0 0 0,-1 1 0 16,-1 0 0-16,0-1 0 0,0 1 0 16,0 0-432-16,-1-1 32 0,1 0 0 0,0 0 0 15,-1-3-528-15,1 0-96 0,1-1-32 0,-1 0-16752 16</inkml:trace>
  <inkml:trace contextRef="#ctx0" brushRef="#br0" timeOffset="21043.27">19521 6631 23039 0,'-1'0'1024'0,"0"0"192"0,0 2-960 0,1 1-256 16,0-3 0-16,0 2 0 0,0 0 2352 0,0-2 416 0,0 0 96 0,0 0 16 16,0 0-960-16,11 53-192 0,-11-53-48 0,0 0 0 15,13 51-720-15,-13-51-128 0,0 0-48 0,14 50 0 16,-14-50-336-16,0 0-80 0,13 49-16 0,-13-49 0 15,0 0-96-15,11 41 0 0,-11-41-16 0,0 0 0 16,0 0 752-16,13 44 160 0,-13-44 16 0,0 0 16 31,0 0-1744-31,0 0-336 0,0 0-80 0,23 32-16 0,-20-29 800 0,1-1 192 0,0-2 0 0,0 0 0 0,-1-2 0 0,0 1-144 16,0-1 144-16,-2 0-128 16,1-2-592-16,-2-1-112 0,-1 0-32 0,-1-2-18208 15</inkml:trace>
  <inkml:trace contextRef="#ctx0" brushRef="#br0" timeOffset="21239.86">19486 6768 19343 0,'1'0'1728'0,"1"0"-1392"15,0 0-336-15,0 0 0 0,-1 0 1152 0,1 0 176 0,3-1 16 16,1 0 16-16,3 1 784 0,3 0 160 15,1-2 16-15,1 2 16 0,1-2-1200 0,2 1-240 0,-2 1-64 0,0 0 0 16,-1 0-608-16,-1 0-224 0,-1 0 144 0,-2 0-10720 31,-1 1-2160-31</inkml:trace>
  <inkml:trace contextRef="#ctx0" brushRef="#br0" timeOffset="21919.13">19723 6939 17503 0,'0'0'768'0,"0"0"176"0,0 0-752 0,0 0-192 0,0 0 0 15,0 0 0-15,0 0 2224 0,0 0 400 0,0 0 96 16,28 20 16 0,-18-19-224-16,1 1-32 0,1-2-16 0,-2 0 0 0,0-2-1152 0,0 0-224 0,0-3-64 0,0 0 0 31,-2 1-592-31,0-1-128 0,1-2-32 0,-3-2 0 15,1 2-64-15,-3-1-16 0,0 1 0 0,-2 0 0 16,1-2-192-16,-2 2 0 0,0-1 128 0,-1 1-128 16,0 0 0-16,0-2 0 0,-2 2 0 0,1-1 0 0,-1 1-208 15,0-1-48-15,-1 0 0 0,0 1 0 16,-1 0-320-16,0 2-80 0,0 0-16 0,0 0 0 16,1 3 64-16,-2 0 16 0,2 1 0 0,-2 1 0 0,0 1 256 0,1 1 48 15,-1 0 16-15,0 3 0 0,1-2 272 0,4-3-128 16,0 0 128-16,0 0 0 0,-18 28 0 0,18-28 0 15,0 0 0-15,0 0 0 0,-9 38 0 0,9-38 0 16,0 0 0-16,0 0 0 0,0 42 624 0,0-42 16 0,0 0 16 0,0 0 0 16,13 40-16-16,-13-40 0 0,0 0 0 0,0 0 0 15,24 30-160-15,-24-30-32 0,0 0-16 0,22 16 0 16,-22-16-224-16,15 4-32 0,-7-3-16 0,-1-1 0 16,-1-1 16-16,2-1 0 0,-1 2 0 0,0-4 0 15,-1 1-176-15,1-2 160 0,-1 3-160 0,0-3 160 16,0-1-160-16,1 0 0 0,-1-1 0 0,0 2 0 15,-1-2 0-15,1 0 0 0,0 0 0 0,-2-2 0 16,1 2 0-16,-1-2 0 0,1 1 0 16,0 1 0-16,-1-1 0 0,0-1 0 0,0 2 0 0,0-2 0 0,-2 2 0 0,2 1-144 15,0 0 144-15,-2-2-160 0,2 4 32 0,-1 1 0 16,1-1 0-16,-1 3 0 16,1-1 128-16,0 2-128 0,0 0 128 0,0 0-128 0,1 0 128 0,0 2 0 15,1-1 0-15,0 1 0 16,-6-2 0-16,0 0 0 0,0 0 0 0,0 0 0 0,24 20 0 0,-24-20 0 15,0 0 0-15,0 0 0 0,0 0 0 0,20 39 0 16,-20-39 0-16,0 0 0 0,0 0 0 0,13 37 0 16,-13-37 0-16,0 0 0 0,0 0 0 0,0 0 0 15,19 37 128-15,-19-37-128 0,0 0 0 0,0 0 0 16,0 0 0-16,23 18 128 0,-19-17-128 0,0-1-128 16,1 2 128-16,-2-4-18752 0</inkml:trace>
  <inkml:trace contextRef="#ctx0" brushRef="#br0" timeOffset="22448.98">20681 6834 17503 0,'1'0'768'0,"0"-2"176"15,0 2-752-15,-1 0-192 0,0-1 0 0,0 0 0 0,0 2 1328 0,0-2 224 16,0-1 48-16,0-1 16 16,0-1 0-16,-2 1 0 0,1-2 0 0,-1 0 0 0,0 1-384 0,-1-1-80 15,-1 0 0-15,0 3-16 0,-1-3-480 0,-1 3-80 16,2-1-32-16,-3 1 0 0,1 1-112 0,0 0-32 15,0 2 0-15,-2 0 0 0,2 2 256 0,-1 2 48 16,7-5 16-16,-14 14 0 0,14-14-160 0,0 0-48 16,-16 28 0-16,16-28 0 0,0 0-256 0,0 0-48 15,-9 47-16-15,9-47 0 0,0 0-48 0,0 0-16 16,15 48 0-16,-15-48 0 0,0 0-128 0,26 28 0 0,-26-28 0 0,24 12 0 16,-12-7 0-16,1-3 0 0,2 1 0 0,-1-1 0 31,0-2-960-31,0-2-128 0,0 1-32 0,-1-2-10688 0,1 0-2144 0</inkml:trace>
  <inkml:trace contextRef="#ctx0" brushRef="#br0" timeOffset="22985.68">20959 6859 12895 0,'-4'-3'576'0,"1"1"112"0,0-1-560 0,1 1-128 0,1 2 0 0,0-2 0 0,0 1 1152 0,-1-1 208 15,-1 1 48-15,-1-2 0 16,0-2 1024-16,-2 0 192 0,1 0 64 0,-1 0 0 16,1 1-640-16,-1 1-112 0,0-2-16 0,1 3-16 15,-2 0-944-15,1 0-192 0,-1-1-48 0,1 3 0 0,-1 0-208 0,0 0-32 16,0 1-16-16,-1 1 0 0,2 1 16 16,-2 0 0-16,2 2 0 0,-1-1 0 0,7-4-160 0,0 0-16 15,-16 20-16-15,16-20 0 0,0 0-112 0,0 0-32 0,-16 38 0 0,16-38 0 16,0 0-16-16,0 0 0 0,-7 45 0 0,7-45 0 15,0 0 0-15,0 0-128 16,0 0 192-16,10 42-64 0,-10-42-128 0,0 0 192 0,0 0-192 0,0 0 192 16,25 22-192-16,-18-20 128 0,1-2-128 0,0 0 128 15,1-2-128-15,-1 0 0 16,2-1 144-16,-2-2-144 0,0 2 0 0,2-3 0 0,-1 1 0 0,-1-2 0 16,1 0 0-16,-2 0 0 0,0 0 0 0,-1-3 0 15,0 1-176-15,-3 2-48 0,2-3-16 0,-2 3 0 16,-1-2 0-16,0-1 0 0,0 3 0 0,-1-2 0 15,0 2 64-15,-1 2 16 0,0-2 0 0,0 3 0 16,-1 1 160-16,1 0-160 0,-1 3 160 0,0 0-160 16,0 3 160-16,-1-1 0 0,2-2 0 0,0 0 0 0,0 0 0 0,0 0 0 15,0 0 0-15,-6 42 0 16,6-42 176-16,0 0-48 0,0 0 0 0,4 43 0 16,-4-43 64-16,0 0 0 0,0 0 0 0,0 0 0 0,15 41-192 0,-15-41 160 15,0 0-160-15,0 0 160 0,0 0-160 0,0 0 0 16,22 18 0-16,-18-17 0 0,0-1 0 0,0-1 0 15,0-1-144-15,0 1 144 16,0 0-1872-16,0-3-272 0</inkml:trace>
  <inkml:trace contextRef="#ctx0" brushRef="#br0" timeOffset="23455.46">21076 6799 20271 0,'-1'-4'896'0,"-1"3"192"0,2 1-880 0,0 0-208 16,0 0 0-16,0 0 0 0,1 1 960 0,0 1 160 0,0 1 32 0,-1-3 0 0,0 0 1488 0,0 0 304 31,0 0 64-31,21 34 16 0,-21-34-1120 0,0 0-240 16,0 0-32-16,24 43-16 0,-24-43-976 0,0 0-192 15,17 41-32-15,-17-41-16 0,0 0-112 0,13 38-32 16,-13-38 0-16,0 0 0 0,0 0-96 0,0 0-32 15,0 0 0-15,11 41 0 0,-10-38-128 0,0 0 192 16,0-3-192-16,-1 1 192 0,0-1-192 0,0-1 0 0,0-2 144 0,1 1-144 16,-1 0 0-16,0-3 0 0,0 0 0 0,1 1 0 15,-1-3 0-15,0 2 0 0,0-3 0 0,0-1 0 16,0 1 0-16,0-1-192 0,1-2 64 0,-1-1 0 16,2 0-208-16,0 0-48 0,0 0 0 0,0-1 0 15,-1 3 64-15,2-1 0 0,0 2 0 0,0 3 0 16,1 1 80-16,-2 0 32 0,2 4 0 0,0 0 0 15,-1 1 208-15,2 2 0 0,0 0 0 0,-5-2 0 16,0 0 0-16,0 0 0 0,23 18 0 0,-23-18 0 16,0 0 144-16,0 0 80 0,24 30 16 0,-24-30 0 0,0 0-48 0,0 0-16 15,20 45 0-15,-20-45 0 0,0 0 32 0,0 0 16 16,9 50 0-16,-9-50 0 0,0 0-64 0,0 0-16 16,0 41 0-16,0-41 0 0,0 0-144 0,0 0 0 15,0 0 0-15,0 0 0 0,0 0 0 0,-1 43 0 16,2-40 0-16,0-2 0 15,1 1-976-15,-1-4-240 0</inkml:trace>
  <inkml:trace contextRef="#ctx0" brushRef="#br0" timeOffset="24042.61">21970 6885 29487 0,'-2'-1'2624'0,"-1"-1"-2112"15,2 2-512-15,0 0 0 0,0 0 1280 0,1 0 160 0,-2 0 32 16,-1 0 0-16,1 0 80 0,-1 2 32 0,0 1 0 0,3-3 0 15,0 0-912-15,0 0-176 0,0 0-48 0,0 0 0 16,7 49-128-16,-7-49-48 0,0 0 0 0,0 0 0 16,15 50-96-16,-15-50-32 0,0 0 0 0,0 0 0 15,20 43-16-15,-20-43 0 16,0 0 0-16,0 0 0 0,0 0 0 0,29 31-128 0,-23-29 192 0,1 0-64 16,1-1-128-16,-2-2 128 0,3 1-128 0,-2-2 128 15,1 0-128-15,-1-3 0 0,-1 0 0 0,1-1 0 16,-1 0 0-16,-1 0 0 0,-1-2 0 0,0 1 0 15,-3-1 0-15,1 0 0 0,-1 1 0 0,-1-1 0 16,-1 1 0-16,-1-2 0 0,0-1 0 0,-1 1 0 16,-1 0-208-16,-1-1-32 0,0 0 0 0,-1-1 0 0,0 2 32 0,-2-1 0 15,3 0 0-15,-2 3 0 0,3 0-48 0,-1 0-16 16,1 2 0-16,2 1 0 16,0 1-208-1,1 1-32-15,0 2-16 0,2-1 0 0,1 2-1904 0,0 1-384 0</inkml:trace>
  <inkml:trace contextRef="#ctx0" brushRef="#br0" timeOffset="24503.72">22288 6840 9215 0,'0'-3'816'0,"0"1"-656"0,1 1-160 0,-1 1 0 16,0 0 1152-16,0-2 192 0,0 1 32 0,0 0 16 15,0-4 1536-15,0 1 304 0,1 1 64 0,-1-1 16 16,0 1-704-16,0 0-144 0,0 0-32 0,-1 0 0 15,1 0-848-15,-3 1-176 0,1 0-48 0,-2 1 0 16,1-1-768-16,-1 2-144 16,-1 0-48-16,0-2 0 0,0 2-112 0,0 0-32 0,0 0 0 0,0 2 0 15,0-2-112-15,0 0-16 0,0 2-128 16,1-1 192-16,0 1-192 0,1 1 128 0,0 1-128 0,1-2 0 16,2-2 0-16,0 0 128 0,0 0-128 0,0 0 0 0,0 0 0 0,0 0 0 15,0 0 0 1,0 0 0-16,12 43 0 0,-12-43 0 0,0 0 0 0,0 0 0 15,24 24 0-15,-24-24 0 0,0 0 0 0,23 21 0 16,-23-21 0-16,0 0 0 0,24 26 0 0,-24-26 0 16,0 0 0-16,20 25 0 0,-20-25 0 0,0 0 0 15,0 0 0-15,18 34 0 0,-18-34 0 0,0 0 0 16,0 0 0-16,0 0 0 0,0 0 0 0,6 41 0 16,-6-41 0-16,0 0 0 0,0 0 0 0,0 0 0 0,0 0 0 0,-22 21 0 15,16-19 0-15,-1-2 0 0,-1 0 0 0,0-2 0 16,-2 2 0-16,1-3 0 0,1 1 0 0,-2 0 0 15,2 0 0-15,0-3 0 16,1 2 0-16,0-1-128 0,2-1 128 0,1 0-208 16,0 3-864-1,2-3-160-15,0 0-48 0,1-1-16272 0</inkml:trace>
  <inkml:trace contextRef="#ctx0" brushRef="#br0" timeOffset="24936.19">22386 6872 18431 0,'2'-2'816'0,"0"1"160"0,-1 2-784 0,1-1-192 15,0 0 0-15,0 0 0 0,0 0 1920 0,2 2 320 16,1-1 80-16,3 1 16 0,2 1 352 0,1 0 64 16,1 0 0-16,-1-2 16 0,0 1-1248 0,-1 0-256 15,1-2-48-15,-2 0-16 0,0 0-752 0,-1 0-160 0,0-2-32 0,0-1 0 16,-1 1-112-16,-1 0-16 15,1-1-128-15,-2 1 192 0,0-3-192 0,0 3 0 0,-2-3 0 0,0 0 0 16,1 1 0-16,-2-1 0 0,0 0 0 0,-2 1 0 16,1 1 0-16,0-2 0 0,-2 1 0 0,0-1 0 15,1 0-192-15,-3 0-16 0,-1 1-16 0,0 1 0 16,0-1 16-16,-2 2 0 16,0-1 0-16,-2 2 0 0,1 1 80 0,-1 0 128 0,0 3-208 0,-1-2 80 15,-1 3 128-15,2-2 0 0,-1 5 0 0,9-7 0 16,-19 15 0-16,19-15 0 0,-16 21 0 0,16-21 0 0,0 0 0 0,-20 38 0 15,20-38 128-15,0 0-128 0,-11 43 368 0,11-43 0 16,0 0 0-16,0 0 0 0,3 49-128 16,-3-49-32-16,0 0 0 0,0 0 0 0,29 36-64 0,-17-29-16 15,0-2 0-15,1 0 0 0,0-2-128 0,0 0 0 16,1-2 144-16,1 1-144 0,0-2 0 0,1-2 0 16,-1 1 0-16,0-1 0 15,-2 0-560-15,0 0-176 0,-2-3-32 0</inkml:trace>
  <inkml:trace contextRef="#ctx0" brushRef="#br0" timeOffset="25422.82">22960 6706 29487 0,'-2'3'2624'15,"1"-2"-2112"-15,1 1-512 0,0-2 0 16,0 2 1344-16,0 0 144 0,0-2 48 0,0 0 0 0,0 0-48 0,0 0 0 15,0 54 0-15,0-54 0 0,5 41-784 0,-5-41-144 16,7 41-48-16,-7-41 0 0,10 42-240 0,-10-42-48 16,0 0-16-16,13 52 0 0,-13-52-208 0,0 0 0 15,0 0 0-15,13 46 0 0,-13-46 0 0,0 0 128 16,0 0-128-16,0 0 0 0,0 0 0 0,0 0 0 16,0 0 0-16,0 0 0 15,0 0-384-15,0 0-64 0,0 0 0 0</inkml:trace>
  <inkml:trace contextRef="#ctx0" brushRef="#br0" timeOffset="25650.86">22887 6840 23039 0,'0'-2'1024'0,"1"1"192"0,0 1-960 0,1 0-256 15,0 0 0-15,-1 0 0 0,1 0 1472 0,3 1 240 0,2-1 48 0,4 2 16 0,2-2-352 16,3 2-64-16,0-2-16 0,0 1 0 0,2-1-768 0,-1 0-144 16,0 0-48-16,-1 0 0 0,0-1-384 0,-2 1-272 15,0 0 32-15,-2-2 16 32,-2 2-1968-32,-1-2-400 0,-1 1-80 0,-1-1-10128 0</inkml:trace>
  <inkml:trace contextRef="#ctx0" brushRef="#br0" timeOffset="25986.63">23165 6832 4607 0,'-1'2'192'0,"0"-2"64"16,1 0-256-16,-1 1 0 0,1-1 0 0,0 2 0 0,0-2 1792 0,-1 0 320 0,0 3 64 0,-1-1 16 16,2 0 656-16,-3 0 128 0,1 3 32 0,-1 0 0 15,3-5-512-15,0 0-80 0,0 0-32 16,0 0 0-16,-15 33-608 0,15-33-128 0,0 0-32 0,0 0 0 16,-9 36-560-16,9-36-112 15,0 0-32-15,0 0 0 0,0 0-432 0,3 45-96 16,-3-45 0-16,0 0-16 0,0 0-128 0,0 0-32 15,22 34 0-15,-15-30 0 0,1 0-80 0,0-1 0 0,1 0-128 0,1-1 192 0,0-2-192 16,1 0 128-16,0 0-128 0,0-3 0 0,1 1 0 0,0-1 128 16,-1-1-128-16,0-1 0 15,-2 0 0-15,-1-1 0 0,0 0 0 0,-3 0 0 16,0 0 0-16,-2-2 0 16,-1 1 0-16,-1-1 0 0,-2-1 0 0,0 0 0 0,-2-1 0 15,-2 0 0-15,-1-1 0 0,-2 1 0 0,-2-2-192 0,-1 0 192 0,-1 0-272 0,-1 3 48 16,0 0 16-16,-2 1 0 0,1 1-32 0,0 1 0 15,0 2 0-15,-1 0 0 16,0 3-160-16,1 1-48 0,1 1 0 0</inkml:trace>
  <inkml:trace contextRef="#ctx0" brushRef="#br0" timeOffset="27722.28">21303 7567 11055 0,'-3'-2'976'0,"0"0"-784"15,1 2-192-15,0 0 0 16,1-1 1872-16,1 1 336 0,0 0 64 0,0 0 16 0,-1 0-944 0,0 0-176 16,0-2-32-16,1 2-16 0,0-2 128 0,0 0 32 15,1 0 0-15,0-1 0 0,0 2-624 0,-1-2-112 16,0 0-32-16,0 0 0 0,-1-2-64 0,-1 2 0 15,0 0-16-15,-1 0 0 0,-1 0 144 0,1 1 48 16,-1 2 0-16,-1-1 0 0,1 1-256 0,-2 1-48 16,1 1-16-16,-1 1 0 0,0 2 112 0,0-1 32 0,-1 4 0 0,7-8 0 15,-12 16 64-15,12-16 32 16,0 0 0-16,-13 33 0 0,13-33-224 0,0 0-32 16,-4 39-16-16,4-39 0 0,0 0-16 0,0 0 0 0,6 52 0 15,-6-52 0-15,0 0-112 0,0 0-16 16,23 36-128-16,-23-36 192 0,0 0-192 0,0 0 0 0,31 18 0 0,-22-18 0 15,1 2 0-15,0-2 0 16,0 0-208-16,0-2 64 16,1 2-1920-16,1-2-384 0</inkml:trace>
  <inkml:trace contextRef="#ctx0" brushRef="#br0" timeOffset="28152.34">21446 7562 21183 0,'-8'-4'464'0,"3"2"112"0,0 0 0 0,1 1 16 0,2 1-464 0,1 0-128 0,0 1 0 0,0-1 0 16,-2 2 1200-16,-2 0 208 0,1 2 64 0,-1-1 0 15,1 2 576-15,4-5 112 0,0 0 16 0,0 0 16 0,0 0-800 16,-8 36-176-16,8-36-16 0,0 0-16 15,0 0-464-15,0 0-80 0,-1 46-32 0,1-46 0 16,0 0-240-16,0 0-48 0,0 0-16 0,12 41 0 0,-12-41-112 0,0 0-32 16,0 0 0-16,0 0 0 15,31 31-160-15,-23-27 128 0,1-1-128 0,1-1 128 0,2 1-128 0,-1-3 0 16,1 0 0-16,0 0 0 0,0 0 0 0,-1-3 0 16,-1 1 0-16,-1-1 0 0,1 0 0 15,-3-2-224-15,0-1 48 0,-3 0 16 0,1 0-192 0,-3-1-32 16,0 0-16-16,-1-2 0 15,-2 0-48-15,-1 1-16 0,-1-2 0 0,-1 2 0 0,0-1 112 0,-3 0 32 0,0 0 0 0,-2 0 0 16,1 1 128-16,-1-1 48 0,-1 2 0 16,0-2 0-16,1 4 16 0,-1-2 0 0,1 3 0 0,1 1 0 15,1 0-112-15,0 0-16 0,2 3 0 0,1 0 0 16,1 1-1344 0,2 1-288-16</inkml:trace>
  <inkml:trace contextRef="#ctx0" brushRef="#br0" timeOffset="28932.32">21653 7570 13823 0,'-3'0'608'0,"0"0"128"0,1 2-592 0,0-2-144 0,1 0 0 0,1 2 0 0,0-2 1424 0,-1 3 256 0,1-1 48 0,-1 3 16 16,1-5 816-16,0 0 176 15,0 0 16-15,0 0 16 0,0 0-720 0,9 47-128 0,-9-47-48 0,0 0 0 16,0 0-720-16,14 39-128 0,-14-39-48 16,0 0 0-16,0 0-464 0,0 0-80 15,24 40-32-15,-24-40 0 0,0 0-208 0,0 0-32 0,0 0-16 0,0 0 0 16,0 0-144-16,0 0 0 0,0 0 0 0,25 26 128 15,-24-28-128-15,0 1 0 0,-1-1 0 0,0 0 128 16,0-1-128-16,0 1 0 0,0-3 0 0,0 0 128 16,0 1-128-16,-1-1 0 0,0-1 0 0,1 0 0 0,0-1 0 0,-1-2 0 31,1 2 0-31,0-1 0 0,0-1-192 0,0 2 48 0,0-3 0 0,0 1 0 31,-1 2-224-31,1-3-32 0,0 1-16 0,0 1 0 16,1 0-224-16,-1 0-32 0,2 1-16 0,-1 2 0 0,0 0 48 15,1 3 16-15,0 0 0 0,1 2 0 16,0 0 64-16,-1 2 16 0,2 0 0 0,0 1 0 0,-4-3 288 0,0 0 64 0,0 0 16 0,0 0 0 16,24 33 176-16,-24-33 0 0,0 0 0 0,0 0 0 15,0 0 0-15,25 42 0 0,-25-42 160 0,0 0-160 16,0 0 576-16,17 40 0 0,-17-40 16 0,0 0 0 16,0 0 64-16,0 0 16 0,0 0 0 0,15 44 0 15,-15-44-160-15,0 0-16 0,0 0-16 0,0 0 0 16,0 0-176-16,0 0-48 0,0 0 0 0,0 0 0 15,0 0-64-15,0 0-32 0,0 0 0 0,0 0 0 16,0 0-160-16,10 3 0 0,-10-7 144 0,0-1-144 0,1 2 0 0,-1-3 0 16,1 1 0-16,-1-1 0 0,1 0 0 0,-1-3 0 15,1 2-176-15,0-2 176 16,0 1-576-16,0-1 0 0,1-1-16 0,0 1 0 16,0 0-368-16,1 0-64 0,0 1 0 0,1 1-16 15,1-1-240-15,-1 4-32 0,2-1-16 0,-1 3 0 16,2 0 320-16,-2 2 64 0,2 2 16 0,-1 0 0 0,1 1 480 0,-7-3 112 15,0 0 16-15,0 0 0 0,0 0 320 0,28 28 0 0,-28-28 0 16,0 0 0-16,0 0 368 0,0 0 32 0,22 43 16 0,-22-43 0 16,0 0 416-16,0 0 96 0,0 0 16 0,10 45 0 15,-10-45-304-15,0 0-64 16,0 0-16-16,0 0 0 0,0 0-336 0,0 0-64 0,0 0-16 0,0 0 0 16,-2 40-144-16,2-38 0 0,0-2 0 0,1-2 0 31,-1 2-1216-31,0 0-256 0</inkml:trace>
  <inkml:trace contextRef="#ctx0" brushRef="#br0" timeOffset="29681.87">22059 7579 18431 0,'-3'5'816'0,"1"-3"160"0,1 1-784 0,1 1-192 15,0-3 0-15,0 1 0 0,1 0 1408 0,-1-2 224 16,0 0 48-16,0 0 16 0,0 0 800 16,17 51 144-16,-17-51 48 0,0 0 0 0,17 44-976 0,-17-44-192 15,0 0-48-15,0 0 0 0,18 45-704 0,-18-45-160 16,0 0-32-16,0 0 0 0,0 0-256 0,0 0-64 16,0 0-16-16,15 40 0 15,-14-38-112-15,0-1 0 0,-1-1-128 0,0 0 192 0,0-1-192 0,0-1 144 16,0 1-144-16,0-2 128 0,0 0-128 0,0-2 0 15,0 1 0-15,0-1 128 0,0-1-128 0,-1 0 0 16,1-1 0-16,-1 2 0 0,1-3 0 0,-1-1 0 0,0 1 0 0,1-1 0 16,-1-2-176-16,0 0 48 15,0 1 0-15,1-2 0 0,-1 3-144 0,2-2-32 0,0 0 0 0,0 2 0 16,1 2-80-16,1-1 0 0,-1 2-16 0,1 1 0 0,1 2 32 0,0 1 16 16,0 0 0-1,0 2 0-15,0 0 144 0,2 0 16 0,-1 2 16 0,0-1 0 16,0 2 176-16,0 0 0 15,-5-3 0-15,0 0-128 0,0 0 128 0,0 0 0 16,0 0 0-16,26 31 0 0,-26-31 0 0,0 0 0 16,0 0 0-16,0 0 0 0,23 43 336 0,-23-43 0 0,0 0 0 0,0 0 0 15,15 42 96-15,-15-42 16 0,0 0 0 0,0 0 0 16,0 0-176-16,0 0-16 0,9 41-16 0,-9-41 0 16,0 0-96-16,0 0-16 0,0 0 0 0,0 0 0 15,0 0 0-15,0 0-128 0,0 0 192 0,0 0-64 16,0 0-128-16,0 0 128 0,2 2-128 0,-2-6 128 15,0 0-128-15,0 0 0 0,0-1 0 0,0-2 0 16,1 0 0-16,0 1 0 0,-1-2 0 0,2-1 0 16,0 0-176-16,1-1-64 0,1 0-16 0,-2-2 0 15,2 0-384-15,0 1-64 0,0 1-32 0,1-2 0 16,0 2-384-16,0 3-80 0,1 0-16 0,-1 3 0 16,2-1 352-16,-1 2 64 0,1 3 16 0,-1 0 0 15,1 1 480-15,-1 1 112 0,-6-2 0 0,0 0 16 0,0 0 176 0,0 0 0 16,28 35 128-16,-28-35-128 0,0 0 784 0,0 0 96 15,16 52 16-15,-16-52 0 0,0 0 80 0,8 46 32 16,-8-46 0-16,0 0 0 0,0 0-304 0,5 50-48 16,-5-50-16-16,0 0 0 0,0 0-368 0,0 0-80 15,0 0 0-15,7 44-16 0,-6-41-176 0,1-1 0 16,-1-1 0-16,1-1 0 0,0-1 0 0,0-1 0 0,0-1 0 16,0-1 0-1,1-1-1872-15,0-1-256 0,-1 0-48 0,0 0-14048 0</inkml:trace>
  <inkml:trace contextRef="#ctx0" brushRef="#br0" timeOffset="30014.78">22526 7584 16575 0,'0'-2'736'0,"-1"4"160"0,0-2-720 0,1 1-176 0,0 0 0 0,0 1 0 0,0-1 1328 0,1 1 224 15,-1-2 48-15,0 0 16 0,0 0 1312 0,0 0 256 16,7 43 48-16,-7-43 16 15,0 0-1248-15,0 0-240 0,13 43-48 0,-13-43-16 0,0 0-912 0,0 0-176 16,16 42-32-16,-16-42-16 0,0 0-240 0,0 0-32 16,22 31-16-16,-22-31 0 15,0 0-96-15,0 0-32 0,30 22 0 0,-22-18 0 0,0-3-144 0,-1 0 160 16,1-1-160-16,-1-1 160 0,1 0-160 0,-1-1 0 16,-1-3 0-16,1 0 0 15,-1 1 0-15,0-2 0 0,-1 0 0 0,-1-2 0 0,0 2 0 0,0-2 0 16,-2-2 0-16,-1 1 0 0,0 0-368 0,-1-3 0 0,-1 0 0 0,0-2 0 31,-1 2-144-31,-1-2-16 0,-1 2-16 0,1 0 0 0,0 0-928 0,0 2-192 0,-1 1-48 0,1 2 0 31,2 0-656-31,-2 2-128 0,2 1-16 0,0 1-10272 0</inkml:trace>
  <inkml:trace contextRef="#ctx0" brushRef="#br0" timeOffset="30510.15">22781 7570 19343 0,'-1'2'848'0,"1"-2"192"0,0 0-832 0,0 0-208 15,0 2 0-15,1-2 0 0,-1 1 2496 0,2 3 464 0,-2-4 96 0,0 0 16 16,0 0-512-16,0 0-112 0,19 35-16 0,-19-35 0 0,0 0-1328 0,19 38-272 16,-19-38-48-16,0 0-16 0,18 39-384 0,-18-39-96 0,0 0-16 0,0 0 0 15,19 49-16-15,-19-49 0 16,0 0 0-16,0 0 0 0,0 0-48 0,12 41-16 15,-12-41 0-15,0 0 0 16,0 0-64-16,0 0-128 0,0 0 176 0,0 0-176 16,0 0 128-16,0 0-128 0,0 0 0 0,0 0 0 15,0 0 128-15,0 0-128 0,7 2 0 0,-7-7 0 16,0 1 0-16,-1-4 0 0,1 2 0 0,0 0 0 16,0-2 0-16,0 0 0 0,0-1 0 0,0-1 0 0,1 1 0 15,-1-3-176-15,0-2 176 0,1-1-208 16,0 1-256-16,0 0-48 0,1-1-16 0,0 1 0 15,1 2 48-15,-1 3 16 0,1 0 0 0,1 1 0 16,0 2 32-16,-1 1 16 0,2 2 0 0,1 1 0 0,-1 2 64 0,1 0 16 16,0 0 0-16,1 2 0 0,-1 1 336 0,-6-3 0 15,0 0-144-15,0 0 144 0,23 22 0 0,-23-22 0 16,0 0 0-16,0 0 0 0,22 37 336 0,-22-37 32 16,0 0 0-16,0 0 0 0,15 52 80 0,-15-52 32 15,0 0 0-15,0 0 0 0,10 50-240 0,-10-50-48 0,0 0-16 0,0 0 0 16,0 0-176-16,4 40 192 0,-4-40-192 0,0 0 192 15,0 0-192-15,0 0 0 0,0 0 0 0,0 0 0 16,0 0 0-16,0 0 0 0,0 0 0 0,0 0 0 31,0 0-1392-31,0 0-144 0,0 0-48 0,15 2-15568 0</inkml:trace>
  <inkml:trace contextRef="#ctx0" brushRef="#br0" timeOffset="30735.58">23139 7579 20271 0,'-2'0'896'16,"1"1"192"-16,1 1-880 0,0 0-208 0,-1 0 0 0,1 0 0 15,0 1 1856-15,0-3 320 0,0 0 64 0,0 0 0 16,0 0 496-16,10 53 80 0,-10-53 32 0,0 0 0 16,10 44-1584-16,-10-44-320 0,0 0-64 0,0 0-16 15,11 43-528-15,-11-43-96 0,0 0-32 0,0 0 0 16,0 0-208-16,0 0 0 0,0 0 128 0,0 0-128 15,0 0 0-15,0 0 0 0,0 0 0 0,0 0 0 16,0 0-336-16,0 0-64 0,0 0-16 0,0 0-11936 16,0 0-2400-16</inkml:trace>
  <inkml:trace contextRef="#ctx0" brushRef="#br0" timeOffset="30900.76">23217 7524 15663 0,'-1'-2'688'0,"1"2"144"0,0-1-656 0,0 0-176 16,0 1 0-16,0 0 0 0,0 0 1840 0,1 0 336 16,0 0 64-16,1 0 0 0,0 1-1264 0,1 0-256 15,1 1-48-15,-1-1-16 0,1 1-656 0,0 1 0 16,1 1-128-16,-1-1-11392 0</inkml:trace>
  <inkml:trace contextRef="#ctx0" brushRef="#br0" timeOffset="31218.64">23400 7629 7359 0,'1'-3'320'0,"-1"1"80"0,1 1-400 0,-1 0 0 0,0 1 0 0,1-2 0 16,-1 2 2144-16,1-3 352 0,0 1 64 0,0-1 0 16,2 1-176-16,-2-3-32 0,1 0-16 0,-1 2 0 15,-1-1-480-15,0 0-112 0,0 1-16 0,-2-1 0 16,0 1-496-16,-1-2-96 0,-1 3-32 0,0-2 0 15,-1 1-128-15,0 0-16 0,0 1-16 0,-1 2 0 0,1 0-368 16,-1 0-64-16,0 0 0 0,-2 2-16 0,2 1-208 16,-1 2-32-16,0-1-16 0,0 1 0 15,7-5-112-15,0 0-128 0,-19 22 176 0,19-22-176 0,0 0 192 0,-17 31-192 16,17-31 192-16,0 0-192 0,-11 37 176 0,11-37-176 16,0 0 160-16,0 0-160 0,-3 43 128 0,3-43-128 15,0 0 0-15,0 0 0 0,0 0 0 0,18 38 0 16,-18-38 0-16,0 0 0 0,0 0 0 0,27 19 0 15,-18-16 0-15,1-1 0 16,0 0-864-16,2-1-224 0,1-1-32 0</inkml:trace>
  <inkml:trace contextRef="#ctx0" brushRef="#br0" timeOffset="32267.89">23585 7627 14735 0,'-4'-3'640'0,"2"2"160"15,0 0-640-15,0-1-160 0,1 0 0 0,1 1 0 0,0 1 2480 0,-1-2 464 0,0-1 80 0,-1 1 32 16,-1-2-672-16,1 1-128 0,0-2-16 0,-2 3-16 16,1-1-1040-16,1 1-208 0,-2-1-32 0,0 3-16 15,-1-2-416-15,1 2-96 0,-2 0-16 0,1 0 0 16,-2 2 64-16,2 1 16 0,-2-1 0 0,0 1 0 15,0 1-96-15,1 4-32 0,-1-3 0 0,7-5 0 16,0 0-160-16,-16 30-48 0,16-30 0 0,0 0 0 0,-11 33-16 0,11-33-128 16,0 0 192-16,0 0-64 0,-6 45-128 0,6-45 192 15,0 0-192-15,0 0 192 0,0 0-192 0,0 0 128 16,13 41-128-16,-9-37 128 0,2-1-128 0,1-1 0 16,-2 1 0-16,2-3 0 0,-1 0 0 0,1 0 0 15,0-2 128-15,0 1-128 0,1-1 0 0,-2-1 0 16,2 0 0-16,-1-1 0 0,1 2 0 0,-3-3 0 15,2 1 0-15,-3-1 0 0,1 2 0 0,-1-1-224 16,-1-1 80-16,0 0 16 0,-1-1-48 0,0 2 0 16,-1 0 0-16,0-1 0 0,-1 0 0 0,1 1 0 0,-2 1 0 0,1 1 0 15,-1 2 176-15,0-2-160 0,-1 2 160 16,0 2-160-16,-1 0 160 0,1 2 0 0,0 0 0 0,-1 3-128 16,3-7 128-16,0 0 0 0,0 0 0 0,0 0 0 15,0 0 0-15,-5 42 0 0,5-42 128 0,0 0-128 16,0 0 272-16,0 0-16 0,0 0 0 0,0 0 0 0,22 37-80 0,-18-34-32 15,2-2 0-15,0 1 0 16,1-2-144-16,0 0 128 0,2-2-128 0,-1-1 128 0,0 2-128 0,1-2 128 16,0-2-128-16,0 1 128 0,0-2-128 0,1 1 0 15,-1-1 0-15,-1 0 0 0,1 0 0 0,-2-2 0 16,0 1 0-16,-1-1 0 0,0 0 0 0,-2-1 0 16,0 0 0-16,-1-2 0 0,0 1 0 0,-1-1 0 0,0-3 0 15,0 2 0-15,0-3-176 0,-1 0-16 16,-1 0 0-16,0-1 0 15,0 1-80-15,-1 1-32 0,0 0 0 0,-1 1 0 0,0 2 32 0,0 2 0 16,0 1 0-16,-1 2 0 0,0 2 272 0,0 2 0 16,0 2 0-16,0 0 0 0,0 2 0 0,-1 1 0 15,4-3 0-15,0 0 0 0,0 0 192 0,0 0-64 0,-16 40-128 0,16-40 192 16,0 0 0-16,-7 38 0 16,7-38 0-16,0 0 0 0,-3 44 0 0,3-44 0 15,0 0 0-15,3 47 0 0,-3-47 32 0,0 0 0 0,0 0 0 0,15 52 0 16,-15-52-32-16,0 0 0 0,19 31 0 15,-19-31 0-15,0 0-16 0,29 25-16 0,-29-25 0 16,22 11 0-16,-10-7-160 0,1 1 160 0,0-3-160 0,0-1 160 16,-1-1-160-16,1-1 0 0,-2-1 0 0,0-1 0 15,-1-2 0-15,0 3 0 0,0-3 0 0,0-2 0 16,-2 2 0-16,-1 0 0 0,1-1 0 0,-2-1 0 0,0 2 0 0,-1-3 0 16,-2 1 0-16,1 0 0 15,-1-2 0-15,-1 0 0 0,-1 0 0 16,-1-2 0-16,0 2-288 0,0-1-32 0,0 2-16 0,-1 0 0 15,0 2 80-15,-1 2 32 0,0-1 0 0,0 2 0 16,-1 2 224-16,1-1-144 0,-2 2 144 0,1 2-128 16,-1-1 128-16,1 2 0 0,0 0 0 0,-1 2 0 15,4-5 0-15,0 0 0 0,0 0 0 0,0 0 0 16,0 0 0-16,-9 44 0 0,9-44 0 0,0 0 0 16,0 0 0-16,0 0 0 0,14 43 0 0,-14-43 128 15,0 0 128-15,0 0 16 0,23 25 16 0,-15-20 0 16,1-1-128-16,1 0-32 0,0 0 0 0,0-1 0 0,2-2-128 0,-1 1 0 15,1-2 144-15,-2 2-144 0,0-2 0 0,0-2 0 16,0 2 0-16,0-3 0 0,-3 1 0 0,1 1 0 16,-3-2 0-16,0 0 0 15,-2 1-640-15,0-1-80 0,-2-1-32 0,-2 1-18064 16</inkml:trace>
  <inkml:trace contextRef="#ctx0" brushRef="#br0" timeOffset="32495.7">23646 7596 19343 0,'3'2'848'0,"-1"0"192"0,1-1-832 0,-1 1-208 0,1-2 0 0,-1 0 0 16,2 0 2528-16,1 2 464 0,5-1 80 0,4 1 32 15,4 0-1040-15,3 0-208 0,1-2-32 0,0 0-16 16,1 0-1184-16,-1 0-240 0,1 0-64 0,-2-2 0 16,-1 2-320-16,0-2 0 0,0 2 0 0,0-3-16928 15</inkml:trace>
  <inkml:trace contextRef="#ctx0" brushRef="#br1" timeOffset="-145425.09">18083 5889 9215 0,'0'-1'816'0,"0"1"-656"15,0 0-160-15,0 0 0 0,0 0 768 0,0-2 128 16,0 2 32-16,0-2 0 0,0 0 624 0,0 0 128 15,1-1 32-15,-1 1 0 0,1 1-336 0,-1-1-64 16,0 0-16-16,0 0 0 0,0 1-160 0,0-1-48 16,-1 0 0-16,0 1 0 0,0-1-80 0,-1 2-32 15,0-1 0-15,0 0 0 0,0 1-64 0,0 0-16 16,0 1 0-16,-1-1 0 0,0 1-240 0,0-1-48 0,1 2-16 0,-1-1 0 16,0 1-96-16,-1 1-32 0,2 0 0 0,-1 0 0 15,0 0-80-15,0 2-32 0,1-1 0 0,0 1 0 16,0 0-16-16,-1 2 0 0,2 0 0 0,1-7 0 15,0 0-80-15,0 0-32 0,0 0 0 0,0 0 0 16,6 45-48-16,-6-45-16 0,0 0 0 0,0 0 0 16,0 0-160-16,0 0 192 0,28 35-192 0,-28-35 192 15,0 0-192-15,0 0 0 0,30 15 144 0,-22-15-144 16,1 2 0-16,0-2 0 0,-1 0 0 0,1-2 128 16,-2-1-128-16,0 1 0 0,2-2 0 0,-2-2 0 15,0 2 0-15,-1-1 0 0,0-2 0 0,-2 2 0 0,0-2 0 0,-1 0 0 16,0 0 0-16,-2 0 0 0,0 0 0 0,-1-1 0 15,-1 0 0-15,0 0 0 0,-2-1-240 0,-1 1 48 16,1 0 0-16,-3 0 0 0,1 2-96 0,-1-2-16 16,-2 3 0-16,1 0 0 0,0 0 48 0,0 1 0 15,-1 1 0-15,0 1 0 0,1 2 128 0,0 0 128 16,1 2-192-16,-1 1 192 0,2-1-128 0,-1 0 128 16,2 3 0-16,0-2 0 0,0 1-304 0,1 1 48 15,3 0 16-15,-1-1 0 16,1 1-1360-16,1 0-256 0,0-1-64 0,2 0-13104 0</inkml:trace>
  <inkml:trace contextRef="#ctx0" brushRef="#br1" timeOffset="-145050.55">18324 5709 14735 0,'-1'-3'1312'0,"0"1"-1056"0,0 0-256 0,1 1 0 15,0 1 1792-15,0 0 320 0,0 0 48 0,1 0 16 16,0 0 464-16,0 0 112 0,2 3 0 0,-1-1 16 16,1 1-1072-16,0 1-224 0,-3-4-32 0,0 0-16 15,0 0-560-15,0 0-112 0,0 0-32 0,12 45 0 16,-12-45-272-16,0 0-48 0,0 0-16 0,1 43 0 0,-1-43-144 0,0 0-48 15,0 0 0-15,3 46 0 0,-3-46-64 0,0 0 0 16,0 0-128-16,0 0 192 16,12 44-192-16,-12-44 0 0,0 0 128 0,0 0-128 0,0 0 0 15,26 33 0-15,-26-33 0 0,0 0 0 0,0 0 0 0,28 17 0 16,-21-15 0-16,1-1 0 0,1 1 0 0,-2-2 0 16,1 0 0-16,1 0 0 0,-2-2 0 0,0 1 0 0,-1-3 0 0,0 1-160 15,-3 1-688-15,1-1-144 16,-1-2-32-16,-1 2-16896 0</inkml:trace>
  <inkml:trace contextRef="#ctx0" brushRef="#br1" timeOffset="-144825.21">18310 5810 23039 0,'-1'-2'1024'0,"0"1"192"0,1 1-960 0,0-1-256 0,1 1 0 0,0 0 0 0,1 0 1504 0,1 0 256 16,1 0 48-16,3 0 16 0,2 0 96 0,1 0 0 15,1 0 16-15,0 0 0 0,1-2-1296 0,-1 1-272 0,0 1-48 0,-1-2-16 32,-1 0-304-32,0 1-192 0,-1-1 16 0,0 2-16400 0</inkml:trace>
  <inkml:trace contextRef="#ctx0" brushRef="#br1" timeOffset="-143766.24">18474 5668 15663 0,'-5'-2'1392'0,"2"2"-1120"0,0 0-272 0,2 1 0 0,1-1 1296 0,0 1 208 16,1-1 32-16,0 3 16 0,1 1 1168 0,-2-4 224 16,0 0 64-16,0 0 0 0,0 0-1024 0,24 43-192 15,-24-43-32-15,0 0-16 0,23 36-752 0,-23-36-160 16,0 0-16-16,25 44-16 0,-25-44-352 0,0 0-64 16,24 46 0-16,-24-46-16 0,0 0-128 0,21 38-32 0,-21-38 0 0,0 0 0 15,0 0-208-15,22 40 144 0,-22-40-144 0,0 0 128 16,0 0-128-16,0 0 0 0,0 0 0 0,23 34 0 15,-20-30 0-15,-1-2 0 16,-1 0 128-16,0-1-128 0,0 1 0 0,-1-2 0 0,1 0 0 0,-1-3 0 16,1 3 0-16,-1-3 0 0,0 0 0 0,1 0 0 15,-1-2 0-15,1 1 0 0,-1-1 0 0,0-1 0 16,0 0 0-16,-1 0 0 0,1 0 0 0,0-1 0 16,0 0 0-16,0 1 0 0,0-2 0 0,-1 3 0 15,1-2 0-15,0 1 0 0,0 0-176 0,1 0 176 0,0 1-256 0,-1 0 16 16,1 2 16-16,0-1 0 15,0 1 32-15,0 1 16 0,0 1 0 0,1 1 0 0,-1 1 176 0,0 1-160 16,2 0 160-16,-1-1-160 16,0 3 160-16,0-2 0 0,0 1 0 0,0 2-128 15,-2-5 128-15,0 0 0 0,0 0 0 0,0 0 0 0,0 0 0 0,0 0 0 16,0 0 0-16,15 40 0 0,-15-40 0 0,0 0 0 16,0 0 0-16,0 0 0 0,0 0 0 0,14 40 0 15,-14-40 128-15,0 0-128 0,0 0 160 0,0 0-32 16,0 0-128-16,0 0 192 0,27 36-192 0,-27-36 144 15,0 0-144-15,0 0 128 0,0 0-128 0,24 10 0 0,-18-10 144 16,-2 0-144-16,2-1 0 0,-1-1 128 0,1 0-128 0,0-1 0 16,-2 1 0-16,1-3 0 0,-1 0 0 0,1 1 0 15,0-2 0-15,-2 2 0 16,1-3 0-16,-1 2 0 0,0 0 0 0,-1 0 0 0,-1-1 0 0,1-2 0 16,-1 4 0-16,-1-4 0 0,0 2 0 0,-1 0 0 15,-1 0-320-15,1 1 32 0,-2 0 0 0,0 0 0 16,1 0 64-16,-1 1 16 0,1-1 0 0,-1 1 0 15,-1 2 208-15,1-1-176 16,0 1 176-16,0 1-160 0,0 1 160 0,0 0 0 0,0 1 0 0,1 1 0 16,-1 0 0-16,0 0 0 0,1-1 0 0,0 1 0 15,1 1 0-15,-1 1 0 0,0-2 0 0,0 3 0 0,0 0 0 0,1-3 0 16,0 3 0-16,0 2 0 16,0-3 144-16,1 2 16 0,0 0 0 0,1-1 0 0,-1-5 80 0,0 0 16 0,0 0 0 0,0 0 0 15,0 0-64-15,0 0 0 0,19 43 0 0,-19-43 0 16,0 0-48-16,0 0-16 15,0 0 0-15,0 0 0 16,31 24-128-16,-26-22 128 0,2 0-128 0,-2-2 128 16,3 0-128-16,-3 0 0 0,2 0 0 0,-1-2 0 0,0 0 0 0,0 0 128 15,0-1-128-15,-1 0 0 0,0-1 0 0,1-1 0 16,-1 0 0-16,0 1 0 0,-1-3 0 0,0 2 0 0,0 0 0 0,-1-2 0 16,0 2 0-16,1-2 0 0,-1 0 0 0,0 2 0 15,-1-2 0-15,0 2 0 16,1-1 0-16,-1 1 0 0,-1 0 0 0,1 0 0 15,-1 2 0-15,0-1 0 0,0 2-208 0,0-1 16 16,0 3 16-16,-1 0 0 0,1 0 176 0,1 3-128 16,-1-1 128-16,0 0-128 0,0 3 128 0,-1-5 0 15,0 0 0-15,0 0 0 0,0 0 0 0,0 0 0 16,8 45 0-16,-8-45 0 0,0 0 0 0,0 0 0 16,0 0 0-16,8 42 0 0,-8-42 0 0,0 0 0 15,0 0 0-15,0 0 0 0,0 0 0 0,26 38 0 0,-26-38 0 0,0 0 0 16,0 0 0-16,27 8 0 0,-20-7 0 0,-1-2 0 15,1 1-240-15,0-2-64 0,0-1-16 0,1 0-18272 16</inkml:trace>
  <inkml:trace contextRef="#ctx0" brushRef="#br1" timeOffset="-143153.96">19325 5621 31327 0,'-3'0'1392'0,"1"2"272"15,1-1-1328-15,0 1-336 0,1 0 0 0,0-1 0 0,1 2 640 0,-1-3 48 16,0 0 16-16,0 0 0 0,0 0 896 0,18 50 176 16,-18-50 32-16,0 0 16 0,21 50-1152 0,-21-50-224 0,0 0-64 0,20 50 0 15,-20-50-160-15,0 0-32 0,17 46-16 0,-17-46 0 16,0 0-32-16,0 0 0 0,17 47 0 0,-17-47 0 16,0 0-144-16,0 0 0 15,0 0 144-15,0 0-144 0,14 45 0 0,-14-45 128 0,0 0-128 0,0 0 0 16,0 0 0-16,0 0 0 15,0 0 0-15,0 0 0 16,0 0 0-16,0 0 0 0,0 0 0 0,0 0 0 0,0 0 0 0,-3 4 0 16,1-8 0-16,-2-1 0 0,1 0 0 0,-1 0 0 15,-1-2 0-15,0 0-192 0,-1 1-128 0,0-2-48 0,-2 1 0 0,2-1 0 0,-2 2-16 16,0-2-16-16,0 1 0 0,0 0 0 0,1 3 112 0,-1-1 32 16,2 2 0-16,-2 1 0 15,2 0 256-15,0 2-128 0,1 0 128 0,0 2 0 0,0-2 0 16,0 2 0-16,0 1 0 0,2 1 0 0,-2 0 0 15,1 2 0-15,1-1 0 0,0 1 0 0,0 2 416 0,3-8 96 16,0 0 0-16,0 0 16 16,0 0-144-16,0 0-48 0,-3 40 0 0,3-40 0 0,0 0-48 15,0 0-16-15,0 0 0 0,0 0 0 0,26 38-128 16,-26-38-16-16,0 0-128 0,25 14 192 0,-16-9-192 16,2-2 0-16,-1-1 0 0,-1-2 0 0,1 1 0 15,1 0 0-15,-2-2 0 0,0 0 0 16,-1-3 0-16,1 1-240 0,-2 0 32 0,1-1 0 15,-2 1-1040-15,0-2-208 0,-1 1-32 0,0-1-16128 16</inkml:trace>
  <inkml:trace contextRef="#ctx0" brushRef="#br1" timeOffset="-142718.73">19478 5834 18431 0,'-1'0'816'0,"0"0"160"0,1 0-784 0,0 0-192 31,1 0 0-31,-1 0 0 0,1 0 2432 0,1 2 448 0,2-2 96 0,2 1 16 16,0 1-224-16,1-2-32 0,0 2-16 0,1-2 0 15,0 0-1568-15,-1 0-320 16,1 0-64-16,-1-2-16 0,0 2-384 0,-1-2-80 0,0 1-16 0,-1-1 0 16,1 0-144-16,-2 0-128 0,1-1 192 0,-1 1-192 0,-1-1 128 15,0 1-128-15,0 0 0 0,0-3 0 16,-1 2 0-16,-1 0 0 0,-1-1 0 0,0-1 0 0,1 1 0 0,-2-1 0 15,1 0 0-15,-2 1 0 0,0 1-304 0,-1-2 48 16,0 1 0-16,0-1 0 0,-1 2 16 0,-1 0 16 16,0 2 0-16,-1-1 0 15,1 0 96-15,0 2 128 0,-1 0-208 0,0 2 80 0,-2 0 128 0,1 2 0 16,0 1 0-16,0 0 0 0,0 2 0 0,-1 2 0 16,8-9 0-16,-13 21 0 0,13-21 0 0,0 0 0 0,-16 37 0 0,16-37 0 15,0 0 0-15,0 0 176 0,-4 44-48 16,4-44 0-16,0 0 96 0,0 0 16 0,0 0 0 0,17 41 0 15,-17-41-240-15,0 0 144 0,0 0-144 0,0 0 128 16,32 23-128-16,-24-20 0 0,1-2 0 0,-1 1 0 16,0-2 0-16,1-2 0 0,0 1 0 0,-2-2 0 31,2 1-1152-31,-2-2-128 0,0-1 0 0,0 0-16176 0</inkml:trace>
  <inkml:trace contextRef="#ctx0" brushRef="#br1" timeOffset="-142405.14">19650 5775 14735 0,'-1'0'1312'15,"0"0"-1056"1,0 0-256-16,1 2 0 0,0-2 1312 0,0 0 208 0,0 3 32 0,0-1 16 0,0 0 1376 0,0-2 256 16,0 0 64-16,0 0 16 0,0 0-1120 0,0 0-240 15,24 40-32-15,-24-40-16 0,0 0-848 0,0 0-160 16,27 34-32-16,-27-34-16 0,0 0-368 0,0 0-64 15,28 26 0-15,-28-26-16 16,0 0-128-16,0 0-32 0,26 16 0 0,-19-13 0 0,-2-1-208 0,0 1 176 16,0-3-176-16,0 2 160 15,0-2-160-15,-2-2 0 0,1 2 0 0,-1-2 0 16,0 1 0-16,-1-3 0 0,1 1 0 0,-1 1 0 0,-1-3 0 0,1 0 0 0,-1 3 0 0,0-5 0 16,-1 2 896-16,0 0 80 0,0-2 32 0,-1 1 0 31,0 0-1840-31,-1-1-352 0,1 0-80 0,-1 0-16 15,0 0 528-15,0-2 112 0,1 1 0 0,1 0 16 16,0 2-784-16,0-1-144 0</inkml:trace>
  <inkml:trace contextRef="#ctx0" brushRef="#br1" timeOffset="-141993.46">19874 5804 16575 0,'0'0'736'0,"0"0"160"16,0 2-720-16,0-2-176 0,0 0 0 0,1 0 0 0,0 0 1360 0,1 1 240 0,1 0 64 16,2 1 0-16,1-1 896 0,1 1 192 15,-1-2 48-15,1 2 0 0,0-2-1568 0,-1 0-304 16,0-2-64-16,-1 2-16 0,0-3-336 0,0 1-64 0,-1 0 0 16,-1-1-16-16,1-1-176 0,-1 1-48 0,0 1 0 0,-2-3 0 15,1 2-208-15,-1 0 0 0,0 0 128 0,-1-2-128 16,0 0 0-16,0 1 0 0,-1-1 0 0,-1 2 0 0,1-1-288 0,-2 1 0 15,0-2 0-15,0 3 0 16,-1-2-256-16,1 1-48 0,-2 1-16 0,0 1 0 0,2-1 272 0,-2 2 48 16,0 0 16-16,-2 2 0 15,1-1 272-15,1 3 0 0,-2-1-128 0,1-1 128 0,-1 5 0 0,1 0 0 0,-1 1 0 0,7-8 0 16,-13 20 624-16,13-20 80 0,0 0 0 0,-15 34 16 16,15-34 48-16,0 0 16 15,0 0 0-15,-7 45 0 16,7-45-256-16,0 0-48 0,0 0-16 0,0 0 0 0,14 43-208 0,-14-43-64 0,0 0 0 0,0 0 0 15,27 21-192-15,-20-16 128 16,2-3-128-16,0 0 0 0,0-2 0 0,1 1 0 16,-1-2 0-16,0-1 0 15,0 1-304-15,1-2-144 0,-1-2-48 0,-1 1-11584 16,2-2-2320-16</inkml:trace>
  <inkml:trace contextRef="#ctx0" brushRef="#br1" timeOffset="-141735.6">20054 5661 20271 0,'-3'0'896'0,"1"1"192"0,0 1-880 0,1 0-208 0,0 0 0 0,1-2 0 16,0 3 1568-16,-1 1 272 0,1-4 48 0,0 0 16 15,0 0 944-15,6 44 192 0,-6-44 32 0,0 0 16 16,11 44-1744-16,-11-44-368 0,0 0-64 0,11 45-16 15,-11-45-560-15,0 0-112 0,0 0-32 0,12 51 0 16,-12-51-192-16,0 0 128 0,0 0-128 0,0 0 0 16,9 44 0-16,-9-44 0 0,0 0 0 0,0 0 0 15,0 0-208-15,0 0-96 0,0 0-16 0,0 0-12016 16,0 0-2400-16</inkml:trace>
  <inkml:trace contextRef="#ctx0" brushRef="#br1" timeOffset="-141377.53">20203 5811 11967 0,'-4'-1'1072'0,"2"1"-864"15,0-2-208-15,1 2 0 0,1 0 1808 0,-1 0 320 16,1 0 64-16,-2 2 16 0,1-2 1120 0,-1 3 240 16,0-1 32-16,-1 1 16 0,1 0-1536 0,1 0-304 15,-1 2-64-15,0 0-16 0,0 2-800 0,2-7-144 16,0 0-48-16,0 0 0 0,0 0-256 0,0 0-48 0,-6 39-16 0,6-39 0 15,0 0-96-15,0 0-32 0,0 0 0 0,0 0 0 16,0 0-256-16,15 40 160 16,-10-36-160-16,0-1 128 0,0 1-128 0,1-3 0 0,0 1 0 0,0-2 128 15,0 0-128-15,2-2 0 0,-2 1 0 0,1-1 0 16,-1-1 0-16,0 1 0 0,0-2 0 0,0 1 0 16,-1-2 0-16,-1 1 0 0,0-1 0 0,-1-1 0 15,-2 1-432-15,0-1 48 0,0 2 0 0,-1-1 0 16,-2-1 64-16,1 0 0 0,-2-1 16 0,-2 0 0 15,0 0-80-15,-2-1-32 0,0 1 0 0,-2-1 0 16,1 2-352-16,-1-1-64 0,1 2 0 0,1 0-16 16,-1 2-464-16,2 0-96 0,0 3 0 0,1-2-16 15,1 4-496-15,0-2-80 0</inkml:trace>
  <inkml:trace contextRef="#ctx0" brushRef="#br1" timeOffset="-140807.71">20350 5820 19343 0,'-4'0'1728'0,"2"1"-1392"0,0 0-336 0,1 1 0 16,0 1 1440-16,1-2 224 0,0 3 32 0,0 0 16 15,0-4 736-15,0 0 160 0,0 0 16 0,7 46 16 16,-7-46-1136-16,0 0-224 0,17 44-64 0,-17-44 0 15,0 0-608-15,19 43-128 0,-19-43-32 0,0 0 0 16,16 36-192-16,-16-36-32 0,0 0-16 0,0 0 0 16,15 40-208-16,-15-40 0 15,0 0 128-15,0 0-128 0,0 0 0 0,0 0 0 0,0 0 0 16,14 39 0-16,-13-37 0 0,-1-2 0 0,0 0 0 0,0 0 0 0,0-2 0 0,-2 1 128 31,1-4-128-31,-1 1 0 0,0-1 0 0,0 0 0 16,0-2 0-16,-1 1 0 0,0 0 0 0,0-3 0 0,-1-1 0 0,0 0 0 0,0-1 0 0,-1-1 0 15,0-2 0-15,1-1 0 16,-2 0 0-16,1 0 0 0,0-2 0 0,0 0-160 0,2 1-144 0,0-1-16 16,0 0-16-16,1 1 0 0,2 2 80 15,0-2 0-15,1 4 16 0,1 0 0 0,1 2 240 0,0 1 0 0,0 4 0 0,2-2-144 16,-1 2 144 0,2 1 0-16,0 1 0 0,-1 1 0 0,1 1 0 0,0 1 0 0,0 0 0 0,-1 1 0 15,2 1 0-15,-2 0 0 0,2 1 0 0,-2 1 0 16,-5-4 0-16,0 0 0 0,0 0 0 0,0 0 0 15,26 31 0-15,-26-31 0 0,0 0 0 0,0 0 0 16,0 0 0-16,15 47 0 0,-15-47 0 0,0 0 0 16,0 0 0-16,0 0 0 0,0 50 0 0,0-50 0 15,0 0 0-15,0 0 0 0,-13 31 0 0,8-26 0 16,0 2 0-16,0-2 0 0,-2-1 0 0,1-1-128 16,-1 0-16-16,0-1 0 15,1-1 0-15,-1-1 0 0,1 1-1328 0,0-2-272 0,1 0-48 0</inkml:trace>
  <inkml:trace contextRef="#ctx0" brushRef="#br1" timeOffset="-140080.24">20519 5880 9215 0,'0'-1'816'0,"0"1"-656"0,1 0-160 0,0 1 0 0,0-1 2944 0,0 0 576 0,1 0 96 16,0 2 32 0,4-2-368-16,1 2-64 0,3-1-16 0,1 0 0 15,0-1-1280-15,0 0-256 0,-1-1-48 0,0 0-16 16,0-1-960-16,-1 0-192 0,-1-1-32 0,0 0-16 16,-1 1-176-16,0-2-32 0,-1 1-16 0,-1-2 0 15,-1 1-176-15,0-2 0 0,0 2 144 0,-1-1-144 16,-1 0 0-16,1-1 0 0,-1 0 0 0,0 2 0 15,0-3 0-15,-2 1 0 0,1 0 0 0,-2-1 0 16,2 0 0-16,-3 2-128 0,1-4 0 0,-1 4 0 16,-1-3-256-16,0 4-64 0,0-3 0 15,-1 4 0-15,-1-1 48 0,1 1 0 0,-1 1 0 0,0 0 0 16,-1 2 224-16,0 2 176 0,-1-2-208 0,0 3 80 0,0 1 128 0,1-1 0 16,-1 4 0-16,7-7 0 0,0 0 0 0,-16 23 0 15,16-23 0-15,0 0 0 0,0 0 0 0,-14 43 0 16,14-43 0-16,0 0 128 0,0 0 320 0,-1 45 80 15,1-45 16-15,0 0 0 0,0 0-96 0,0 0 0 16,15 45-16-16,-15-45 0 0,0 0-208 0,0 0-32 16,26 26-16-16,-18-21 0 0,-1 0-176 0,1-2 160 0,-2 0-160 15,1-3 160-15,1 3-160 0,-2-3 0 16,2 0 144-16,-1 0-144 0,0-3 0 0,-1 1 144 0,2 0-144 0,-2 0 0 16,2-3 128-16,-1 0-128 0,-1 0 0 0,1 0 0 15,-1 1 0-15,0-3 0 0,0 2 0 0,-2-2 0 16,1 0 0-16,-1 0 0 0,-1 0 0 0,0-1 0 15,0 1 0-15,0-2 0 0,-2-2 0 0,0 0 0 16,1 2-208-16,-1-2 0 0,0 1 0 0,0 0 0 16,0 3 16-16,1 0 0 0,-1 0 0 0,0 1 0 0,0 2 192 0,0-1-176 15,0 2 176-15,2 0-160 0,-1 1 160 0,0 1 0 16,1 1 0-16,-1 0-128 0,0 1 128 0,1 1 0 16,1 0 0-16,-1 0 0 0,-1 0 0 0,1 3 0 15,-3-5 0-15,0 0 0 0,0 0 0 0,0 0 0 16,0 0 0-16,20 38 0 0,-20-38 0 15,0 0 0-15,0 0 0 0,0 0 0 16,12 47 0-16,-12-47 0 0,0 0 0 0,0 0 0 0,0 0 0 0,10 46 0 0,-10-46 0 0,0 0 0 16,0 0 0-16,0 0 0 15,0 0 0-15,16 36 0 0,-16-36 0 0,0 0 0 16,0 0 0-16,0 0 0 0,0 0 0 0,0 0-208 16,23 14 48-16,-19-14-11936 15,0-2-2368-15</inkml:trace>
  <inkml:trace contextRef="#ctx0" brushRef="#br1" timeOffset="-139582.75">21116 5732 16575 0,'-2'-2'736'0,"1"2"160"0,1-2-720 0,-1 0-176 0,0 1 0 0,0 1 0 0,0 0 2432 0,0-2 464 15,0 1 96-15,-1-1 16 16,-1 0-208-16,0-2-48 16,-2 3 0-16,0-1 0 0,1-1-1408 0,-2 3-304 0,1-2-48 0,-2 2-16 15,1-1-512-15,-2 1-96 0,2 0-32 0,-2 0 0 0,1 1-144 0,0 1-16 16,0-1-16-16,0 1 0 0,0 0-32 0,1 1-128 16,0 0 192-16,0 0-64 0,2 0-128 15,0 2 0-15,0-3 0 0,2 1 128 0,0 1-128 0,1-1 0 16,0-1 0-16,0 1 0 0,2 1 0 0,0-1 0 15,0 0 0-15,1 0 0 0,0 0 0 0,2-1 0 16,0 2 0-16,0-1 0 16,2 0 0-16,0 0 0 0,1 1 0 0,0-2 0 15,3 1 0-15,-2 2 0 0,0-2 0 0,1 0 0 0,-1 2 0 0,0-1 0 0,1 2 0 0,-1-1 0 16,0-1 0-16,1 2 0 0,-9-6 0 0,0 0 0 16,22 20 0-1,-22-20 0-15,0 0 0 0,0 0 0 0,21 26 0 0,-21-26 0 16,0 0 0-16,0 0 0 0,0 0 0 0,0 0 0 15,0 0 0-15,11 41 0 0,-12-36 0 0,-2-1 0 0,0 1 0 0,-1-2 0 16,0 0 0-16,-2 0 0 16,0-2 0-16,-3 1 0 0,1-2 0 0,-2 0 0 15,0 0 0-15,-2 0 0 0,0 0 0 0,0-2 0 16,0 1 144-16,1-1-144 0,0 1 0 0,0 0 0 16,2-2-160-16</inkml:trace>
  <inkml:trace contextRef="#ctx0" brushRef="#br1" timeOffset="80992.47">20229 8627 15663 0,'1'1'1392'0,"-1"1"-1120"0,1-2-272 0,-1 0 0 15,1 0 240-15,-1-2-16 0,0 2 0 0,1 0 0 16,0 0 576-16,1-1 112 16,1 1 32-16,-1-3 0 0,1 1-560 0,-2 0-128 15,0 0 0-15,1-1-16 0,-2-1-240 0,-1 1 0 0,0 1 0 0,0 0 0 0,-1 0 0 0,-2 1 0 16,1-1 0-16,-1 1 0 15,0 1 352-15,-1 0 80 0,1 1 16 0,-2 1 0 0,0 0 496 0,1 1 96 32,5-3 32-32,0 0 0 0,-18 14 16 0,18-14 0 0,0 0 0 0,-18 21 0 15,18-21-128-15,0 0-32 0,-16 27 0 0,16-27 0 16,0 0-224-16,0 0-32 0,-10 44-16 16,10-44 0-16,0 0-128 0,0 0-16 0,2 48-16 0,-2-48 0 15,0 0-368-15,0 0-128 0,17 40 0 0,-17-40 144 16,0 0-144-16,21 25 0 0,-21-25 0 0,26 16 0 15,-16-12 0-15,-1 1 0 0,1-4 0 16,1 0-288-16,0-1 16 0,1-1 0 0,0 0-10720 16,-1-1-2128-16</inkml:trace>
  <inkml:trace contextRef="#ctx0" brushRef="#br1" timeOffset="81458.2">20443 8646 19343 0,'-3'-2'1728'0,"1"0"-1392"0,1 1-336 15,0 1 0-15,1 0 832 0,0 0 80 16,0-2 32-16,-3 0 0 0,0-1 112 0,-1 1 32 16,2 0 0-16,-1 2 0 0,2 0 992 0,-1 0 208 15,1 2 32-15,0-1 16 0,1-1-1440 0,0 0-272 16,0 0-64-16,0 0-16 0,0 0 160 0,0 0 16 0,-9 37 16 0,9-37 0 15,0 0-272-15,0 0-48 0,0 0-16 0,-8 43 0 16,8-43-128-16,0 0-16 0,0 0-16 0,1 43 0 16,-1-43-80-16,0 0-16 0,0 0 0 0,12 42 0 15,-12-42-144-15,0 0 0 0,0 0 144 0,24 33-144 0,-24-33 0 0,0 0 0 16,26 17 0-16,-17-13 128 0,-1-2-128 0,1-1 0 16,2 1 0-16,-1-4 0 0,0 2 0 15,0-2 0-15,0 0 0 0,-1-1 0 0,0-2 0 0,-2 0 0 16,1-1 0-16,-2-1 0 0,-1 1 0 0,-1-2 0 15,-2-1 0-15,-1 1 0 16,-2-2 0-16,-2 0-128 0,-2 0 128 0,0-1-128 0,-2 1-32 0,-2-1 0 16,-2-1 0-16,-2-2 0 0,-1 2 160 0,-1-2-128 15,0 4 128-15,-1 0-128 0,3 3 128 0,0-1 0 16,-1 2 0-16,2 1 0 0,-1 3 0 0,4 0 0 16,0 2 0-16,1 0 0 15,1 3 0-15,2 0 0 0,5-3 0 0,0 0 0 0,0 0-160 16,0 0 160-16,0 0-192 0,0 0 192 15,8 41-1600-15,-8-41-192 0</inkml:trace>
  <inkml:trace contextRef="#ctx0" brushRef="#br1" timeOffset="82296.46">20626 8651 11967 0,'-4'-5'528'0,"2"4"112"0,0 0-512 0,1 1-128 0,0-2 0 0,1 1 0 0,0 1 1168 0,0 0 208 0,0 0 32 0,0 0 16 15,1 0 1360-15,0 0 272 16,1 3 48-16,1-2 16 15,-3-1-1456-15,0 0-272 0,0 0-64 0,0 0-16 0,0 0-256 0,21 34-48 0,-21-34-16 0,0 0 0 32,0 0-160-32,18 41-16 0,-18-41-16 0,0 0 0 15,0 0-288-15,16 45-64 0,-16-45-16 0,0 0 0 16,0 0-192-16,14 40-48 0,-14-40 0 0,0 0 0 16,0 0-192-16,0 0 128 0,0 0-128 0,15 35 0 15,-15-35 128-15,0 0-128 0,0 0 0 0,0 0 0 16,0 0 0-16,0 0 128 0,0 0-128 0,0 0 0 0,0 0 0 0,7 3 0 15,-8-8 0-15,0 1 0 0,0-2 0 0,-1 2 128 16,-1-3-128-16,2 0 0 0,-1-1 0 0,-1-1 0 16,0 0 0-16,0-1 0 0,1 0 0 0,-1-1 0 15,0-1 0-15,1 3 0 0,0-3 0 0,1 2 0 16,0 1 0-16,1 2 0 0,0-1 0 0,1 1 0 16,1 0-160-16,0 3 160 0,1-2-256 0,1 2 48 15,0 2 0-15,1-1 0 0,-1 3 208 0,2 0 0 16,0 0 0-16,1 0 0 0,0 3 0 0,1 0 0 15,-8-3-128-15,0 0 128 0,20 12 0 0,-20-12 0 16,0 0 0-16,0 0 0 0,24 26 0 0,-24-26 0 0,0 0 0 16,0 0 0-16,18 35 0 0,-18-35 0 0,0 0 0 0,0 0 0 15,11 44 0-15,-11-44 0 0,0 0 0 0,0 0 0 16,4 38 0-16,-4-38 0 0,0 0 0 16,0 0 0-16,0 0 272 0,0 0 0 0,0 0 0 0,-3 40 0 15,2-37-272-15,1 0 0 0,-1-3 128 0,0 2-128 16,0-2 0-16,0-2 0 0,1 0 0 0,-1 1 0 15,1-4 128-15,0 3-128 0,0-5 0 0,0 1 0 0,1-2 0 0,0 1 0 16,1-3 0-16,0 0 0 0,0 1 0 0,0-3 0 16,1 0 0-16,-1 1 0 0,2-1 0 0,-1 0-192 15,0 0 48-15,2 2 16 16,-1-1-512-16,0 4-80 0,2-3-32 0,-1 5 0 16,0 0-48-16,1 1-16 0,-1 2 0 0,1 0 0 0,-1 2 448 0,0 2 96 15,-5-2 16-15,0 0 0 0,0 0 256 0,0 0 0 16,22 24 0-16,-22-24 0 15,0 0 0-15,0 0 0 0,16 42 0 0,-16-42 0 0,0 0 512 0,11 38 16 16,-11-38 0-16,0 0 0 0,10 38 144 0,-10-38 32 16,0 0 0-16,0 0 0 0,0 0-384 0,10 43-64 15,-10-43 0-15,0 0-16 0,0 0-240 0,0 0 0 16,0 0 0-16,0 0 0 0,0 0 0 0,0 0 0 0,0 0 0 0,0 0 0 31,0 0-656-31,0 0-240 0</inkml:trace>
  <inkml:trace contextRef="#ctx0" brushRef="#br1" timeOffset="82911.55">21105 8684 21183 0,'-4'-2'1888'0,"1"2"-1504"0,1 0-384 0,1 2 0 0,1-2 1232 0,0 2 176 15,0 1 48-15,0-3 0 0,0 0 464 0,0 0 80 16,0 0 32-16,14 52 0 0,-14-52-48 0,13 36 0 16,-13-36 0-16,15 40 0 0,-15-40-1360 0,15 38-288 15,-15-38-48-15,13 40-16 0,-13-40-64 16,12 35-16-16,-12-35 0 0,0 0 0 0,12 48-64 0,-12-48 0 0,0 0-128 0,0 0 192 16,5 43-192-16,-5-43 0 15,0 0 0-15,0 0 0 0,0 0 0 0,0 0 0 16,0 0 0-16,0 0 0 0,0 0 0 0,0 0 0 15,0 0 0-15,-13 5 0 16,10-13 0-16,1-1 128 0,-2-1-128 0,-1-1 0 0,2-1 0 0,-2 0 0 16,0 0 0-16,0-2 0 0,0 0 0 0,0-1 0 0,-1-1 0 0,0-1 0 15,1 3 0-15,-1-2 0 16,1-1 0-16,0 0 0 0,0-1 0 0,1 0 0 0,1 3 0 0,1 0 0 16,0 1 0-16,2 2 0 0,0 2 0 0,1 0 0 0,1 2 0 0,1 0 0 15,1 3 0-15,-1-2 0 0,2 3 0 0,0-2 0 16,1 3 0-16,1 0 0 0,0 0 0 0,-1 1 0 15,2-1 0-15,-1 3 0 0,1-2 0 0,-1 2 0 16,1 0 0-16,-1 2 0 0,0-2 0 0,0 3-128 16,0-1 128-16,-7-2 0 0,0 0 0 0,18 12 0 15,-18-12 0-15,0 0 0 0,0 0 0 0,18 27 0 16,-18-27 0-16,0 0 0 0,0 0 0 0,0 0 0 16,8 46 0-16,-8-46 0 0,0 0 0 0,0 0 0 15,-8 43 0-15,8-43 0 0,0 0 0 0,0 0 0 16,-24 36 0-16,24-36 0 0,0 0 0 0,-23 19 0 0,15-17 0 0,0 1 0 31,0 1 0-31,0-4 0 0,-1 1 0 0,1-2 0 16,1 1 0-16,-1-2 0 0,2-1 0 0,-1 1 0 15,1-3-288-15,0 0 0 0,2 1 0 0,0-1 0 16,1-2-1008-16,1 2-208 0,2-2-32 0,0 0-15504 16</inkml:trace>
  <inkml:trace contextRef="#ctx0" brushRef="#br1" timeOffset="83277.73">21265 8654 17503 0,'-1'0'768'0,"0"0"176"0,1 0-752 0,0 2-192 16,0-2 0-16,0 0 0 0,1 2 1552 0,0-1 288 16,-1-1 48-16,0 0 16 0,0 0 1104 0,0 0 240 15,0 0 32-15,17 35 16 0,-17-35-1856 0,0 0-368 16,0 0-80-16,0 0-16 0,16 42-352 0,-16-42-80 15,0 0-16-15,0 0 0 0,7 43-240 0,-7-43-48 16,0 0-16-16,0 0 0 0,7 40-96 0,-7-40 0 16,0 0-128-16,0 0 192 0,0 0-192 0,19 38 144 0,-19-38-144 0,0 0 128 15,0 0-128-15,23 19 0 0,-23-19 0 16,14 7 0-16,-7-7 0 0,0 1 0 16,0-2 0-16,0-1 0 0,0 0 0 0,-1-1 0 15,1-2 0-15,-2 0 0 0,1 1 0 0,-1-3 0 0,0 0 0 0,-1-1 0 16,1 1 0-16,-3-2 0 0,0-1 0 0,0 1 0 15,-1-3 0-15,-2 0 0 0,0 0 0 0,-1 1 0 16,0-3-224-16,0 2-32 0,-3-2 0 0,1 2 0 16,1 2-64-16,-1-2 0 0,-1 0-16 0,1 3 0 15,2 0-688-15,-1 1-144 16,1 3-32-16,0-2-15776 0</inkml:trace>
  <inkml:trace contextRef="#ctx0" brushRef="#br1" timeOffset="83538.58">21557 8532 27407 0,'-2'-9'592'0,"1"4"128"0,0 3 32 0,0 0 32 0,1 2-624 0,0 0-160 0,1 0 0 16,-1 2 0-16,1-2 1936 0,0 2 368 0,-1-2 64 16,0 0 0-16,0 0-656 0,0 0-144 0,18 39-32 0,-18-39 0 15,0 0-1008-15,14 38-208 0,-14-38-32 0,0 0-16 16,12 44-48-16,-12-44-16 0,0 0 0 0,12 50 0 15,-12-50-16-15,0 0 0 0,9 49 0 0,-9-49 0 16,0 0-192-16,11 48 144 0,-11-48-144 0,0 0 128 16,13 40-128-16,-13-40 0 0,0 0 0 0,0 0 0 15,21 40 0-15,-21-40 0 0,0 0 0 16,0 0 0-16,0 0 0 0,21 26 0 0,-19-23-224 0,0-3-12832 16,-1 0-2560-16</inkml:trace>
  <inkml:trace contextRef="#ctx0" brushRef="#br1" timeOffset="83746.73">21533 8672 26719 0,'-2'-2'1184'0,"1"0"240"0,1 0-1136 0,2 1-288 0,0 1 0 0,-1 0 0 15,2 0 608-15,1 0 64 0,3 0 16 0,5 1 0 0,1 1 592 0,5-2 112 0,0 2 16 0,0-1 16 16,1 0-1424-16,-2 1 0 16,1-1-320-16,0 1-14704 0</inkml:trace>
  <inkml:trace contextRef="#ctx0" brushRef="#br1" timeOffset="84530.07">21861 8694 10127 0,'-2'0'448'0,"1"0"96"0,1 0-544 0,-1 0 0 16,1 0 0-16,0 0 0 0,-1 0 2736 0,1 0 432 15,0 0 96-15,-1-2 0 0,1 2-544 0,-1-1-112 16,0 1-32-16,-1-2 0 0,0 2-1024 0,-1-2-208 16,0 1-32-16,0 1-16 0,-1 0-272 0,0 0-48 0,0 0-16 0,-1 1 0 15,-1 1-336-15,2 0-80 0,4-2-16 0,0 0 0 16,0 0-256-16,-20 17-48 0,20-17-16 0,0 0 0 15,0 0-80-15,0 0-128 0,-16 40 176 0,16-40-176 16,0 0 144-16,0 0-144 0,-3 43 0 0,3-43 144 16,0 0-144-16,0 0 0 0,0 0 0 0,8 43 0 15,-8-43 0-15,0 0 0 0,0 0 0 0,0 0 0 16,19 26 0-16,-14-24 0 0,1-1 128 0,0 0-128 16,2-1 0-16,-1-1 0 0,2 0 0 0,-1-1 0 15,-1-3 0-15,1 2 0 0,-1-1 0 0,1-3 0 0,-2 2 0 0,1-3 0 16,-1-1 0-16,0 1 0 0,-2-1 0 0,1 0-192 15,-1-2 64-15,-2 1 128 0,0-1-432 0,0 0 48 16,-2-1 0-16,0 3 0 16,-1 0-176-16,0-1-16 0,-1 5-16 0,0-2 0 0,-1 3 192 0,0 1 32 15,-1 1 16-15,2 0 0 0,-1 4 352 0,3-2 0 16,0 0 0-16,0 0 0 0,0 0 0 0,0 0 0 16,0 0 0-16,-13 45 0 0,13-45 416 0,0 0 48 15,0 0 16-15,4 50 0 0,-4-50 80 0,0 0 16 0,12 40 0 0,-12-40 0 16,0 0-288-16,15 31-48 0,-15-31-16 0,0 0 0 15,19 23-80-15,-19-23-16 0,15 11 0 0,-8-8 0 16,0 0-128-16,1-3 0 0,0 1 0 0,0-2 128 16,0-1-128-16,-1-1 0 0,2 1 0 0,-1-3 128 15,0-2-128-15,0 2 0 0,-1-2 0 0,1 0 0 16,-2 0 0-16,1-2 0 0,-1 0 0 0,1-1 0 16,-2-1 0-16,0-1 0 0,0-1 0 0,-2-1 0 15,1 0 0-15,-1-3 0 0,-2-1 0 0,0 0 0 16,0 0-464-16,-1 1 16 0,-1-2 16 0,0 2 0 15,0 3-144-15,0 0-16 0,-1 2-16 0,-1 0 0 16,1 5 432-16,0 1 176 0,0 3-128 0,0 0 128 0,0 0 0 16,0 3 0-16,0 3 0 0,1 0 0 0,1-3 0 0,0 0 0 15,0 0 0-15,0 0 128 0,0 0 320 0,-1 42 80 16,1-42 16-16,0 0 0 0,5 38-240 0,-5-38-48 16,0 0-16-16,7 48 0 0,-7-48-32 0,0 0 0 15,12 47 0-15,-12-47 0 0,0 0-64 0,14 45-16 0,-14-45 0 0,0 0 0 31,16 36-128-31,-16-36 192 0,0 0-192 0,0 0 192 0,22 30-192 0,-22-30 0 16,0 0 0-16,0 0 128 0,20 15-128 0,-16-13 0 16,-1-2 0-16,0 0 0 0,0-2 0 0,-1 1 0 15,-1-2 0-15,-1 0-176 16,0-2-1040-16,-1 0-192 0</inkml:trace>
  <inkml:trace contextRef="#ctx0" brushRef="#br1" timeOffset="84887.85">21996 8660 20271 0,'-1'-1'896'0,"1"1"192"0,0 0-880 0,1 0-208 16,0-1 0-16,0 1 0 0,1 0 1568 0,2 0 272 15,2 0 48-15,3 1 16 0,3 0-64 0,2-1-16 16,0 2 0-16,-1-2 0 0,2 1-1456 0,-1 1-368 0,0-2 0 0,-1 0 0 15,0 0 0-15,-1 0 0 0,0 0 0 0,-2 0 0 16,0-2 0-16,-2 2 0 16,0 0 0-16,1-1-128 0,-2 2 128 0,0-1 0 0,-1 2 0 0,0-1 0 15,-6-1 0-15,0 0 0 0,0 0 0 0,17 14 0 16,-17-14 0-16,0 0 0 0,0 0 0 0,0 0 0 16,15 33 912-16,-15-33 112 0,0 0 32 0,0 0 0 15,9 38 64-15,-9-38 16 0,0 0 0 0,0 0 0 16,10 49-624-16,-10-49-128 0,0 0-32 0,0 0 0 0,10 41-160 0,-10-41-48 15,0 0 0-15,0 0 0 0,0 0-144 0,0 0 0 16,15 38 0-16,-15-38 128 0,0 0-128 0,0 0 0 16,0 0 0-16,0 0 0 15,0 0-432-15,0 0-112 0,11 4-32 0</inkml:trace>
  <inkml:trace contextRef="#ctx0" brushRef="#br1" timeOffset="85063.43">22328 8592 22111 0,'-4'-3'976'0,"2"1"208"0,0 0-944 0,1 1-240 0,0 1 0 16,1 0 0-16,0 0 1536 0,0 0 256 0,1 0 48 0,1 1 16 16,1 1-32-16,-3-2 0 0,0 0 0 0,0 0 0 15,18 11-1664-15,-18-11-336 16,0 0-64-16</inkml:trace>
  <inkml:trace contextRef="#ctx0" brushRef="#br1" timeOffset="85895.8">22484 8679 15663 0,'-4'-4'688'0,"1"3"144"15,0-2-656-15,0 0-176 0,2 1 0 0,1 2 0 0,-1-1 2720 0,0-1 512 16,-1-1 96-16,-1 1 32 0,0-3-1008 0,-1 1-208 0,1 1-32 16,-1 1-16-1,0-1-1072-15,1 1-192 0,-2 2-64 0,0 0 0 0,1 0-96 16,-1 0-32-16,-1 2 0 0,1-1 0 0,-1 1-240 0,6-2-48 0,0 0-16 0,0 0 0 16,-19 15-144-1,19-15-16-15,0 0-16 0,0 0 0 0,0 0-160 0,0 0 0 0,-11 39 0 0,11-39 128 16,0 0-128-16,0 0 0 15,0 0 0-15,8 48 0 0,-8-48 0 0,0 0 0 0,0 0 0 0,17 38 0 16,-17-38 0-16,0 0 0 0,0 0 0 0,23 28 0 16,-23-28 0-16,0 0 0 0,20 14 0 0,-13-12 0 15,0 1 0-15,0-3 0 16,-1 0 0-16,0-2 0 0,0 1 0 0,0-2 0 0,-2 0 0 0,2 0 0 0,-1-2 0 0,-1 1 0 16,0-1 0-16,-1 0 0 0,1-2 0 0,-2 1 0 15,1 0 0-15,-1-2 0 16,0 0 0-16,0 1 0 0,-1-1 0 0,0-1 0 15,-1 2 0-15,0-3 0 0,0 1 0 16,0 0 0-16,1 0 0 0,0-1 0 0,0 3 0 0,0-1 0 16,0 2 0-16,1 0 0 0,0 2 0 0,1-1 0 0,-2 0 0 0,3 3 0 15,-1 0 0-15,1 1 0 16,0 1 0-16,0 0 0 0,1 0 0 0,-1 0 0 16,2 1 0-16,-6-1 0 0,10 4 0 0,-10-4 0 15,0 0 0-15,19 14 0 0,-19-14 0 0,0 0 0 16,18 19 0-16,-18-19 0 0,0 0 0 0,0 0 0 15,23 33 0-15,-23-33 0 0,0 0 0 0,0 0 0 16,17 41 0-16,-17-41 0 0,0 0 0 0,0 0 0 16,11 43 0-16,-11-43 0 0,0 0 0 0,0 0 0 15,0 0 0-15,0 0 0 0,3 42 0 0,-3-42 0 0,0 0 224 0,0 0 16 16,0 0 0-16,0 0 0 16,0 0-112-16,0 0-128 0,0 0 176 0,0 0-176 15,-11 5 128-15,9-8-128 0,0-1 0 0,0-1 0 0,0-1 0 0,0 0 0 16,1-2 0-16,-1-1 0 0,1 1 0 0,1 0 0 15,0-4 0-15,0 2 0 0,1-1-128 0,1-1-48 16,0-2 0-16,1 0 0 16,2 1-368-16,-1-1-80 0,1 2-16 0,2 1 0 15,-1 1-704-15,1 2-128 0,0 2-48 0,1 0 0 0,1 3 1200 0,-1 0 320 16,-1 3 0-16,1 0-144 0,-2 1 16 0,2 1 0 0,-8-2 0 16,0 0 0-16,20 14 128 0,-20-14 0 0,0 0 0 0,21 24 128 15,-21-24-128-15,0 0 0 0,17 33-176 0,-17-33 176 16,0 0 896-16,13 38 288 0,-13-38 48 0,0 0 16 15,0 0-544-15,11 47-96 0,-11-47-32 0,0 0 0 16,0 0-336-16,0 0-80 0,8 40-16 0,-8-40 0 16,0 0-144-16,0 0 0 0,0 0 0 0,0 0 0 15,0 0-176-15,0 0-64 0,17 15-16 0,-14-18-17920 16</inkml:trace>
  <inkml:trace contextRef="#ctx0" brushRef="#br1" timeOffset="86714.93">23038 8634 18431 0,'-4'-4'816'0,"2"1"160"16,0 1-784-16,2 0-192 0,-1 1 0 0,0 1 0 0,0-2 1760 0,0 2 304 15,0-2 64-15,-1-3 16 16,-1 2 528-16,0 0 96 0,1 0 32 0,-2 1 0 0,1 1-1680 0,-1-2-336 15,0 3-64-15,-1 0-16 0,-1 0-64 0,0 1 0 16,-1 1-16-16,0 0 0 0,-1 2-240 0,8-4-32 0,-18 11-16 0,18-11 0 16,-18 12-80-16,18-12 0 0,0 0-16 0,-26 26 0 15,26-26-80-15,0 0-16 0,-18 30 0 0,18-30 0 16,0 0-144-16,0 0 128 0,-7 46-128 16,7-46 128-16,0 0-128 0,0 0 160 15,9 44-160-15,-9-44 160 0,0 0-160 0,0 0 128 0,19 31-128 0,-19-31 128 16,0 0-128-16,22 13 0 0,-14-9 0 0,1-3 128 15,0 0-128-15,0-1 0 16,1 0 0-16,0 0 0 0,-1-2 0 0,0-2 0 0,0 1 0 0,0-2 0 16,-1 1 0-16,-1-2 0 0,0 0 0 0,-1 0 0 15,0 0 0-15,-1-2 0 0,-1 1 0 0,0-2 0 16,0-1 0-16,-2 1 0 0,1 0-192 0,-1-1 192 0,-1-2-320 16,0 2 48-16,0-1 16 0,-1 1 0 0,-1-1 48 0,0 3 16 15,0 1 0-15,0 0 0 0,-1 3 192 0,0 1-144 16,1 0 144-16,-1 3-128 0,0 0 128 0,0 0 0 15,2 0 0-15,0 0 0 0,0 0 0 0,0 0 0 16,0 0 0-16,0 0 0 0,-8 41 0 0,8-41 0 16,0 0 0-16,0 0 0 15,2 41 0-15,-2-41 0 0,0 0 0 0,0 0 0 16,11 42 160-16,-11-42 64 0,0 0 16 0,0 0 0 16,19 33-64-16,-19-33-16 0,0 0 0 0,22 17 0 0,-14-13-160 15,0-1 128-15,1-1-128 0,-1-2 128 0,0 0-128 16,2 0 0-16,-1-2 144 0,0-1-144 0,1 1 0 0,0-2 0 15,-1-1 0-15,0 0 128 0,-1 0-128 0,2-2 0 16,-3 0 0-16,1-2 0 0,0 1 0 0,-2-1 0 16,2-1 0-16,-3-1 0 0,1-1 0 0,-1 0 0 15,-1-4 0-15,0 1 0 0,0-3 0 0,-2-2 0 16,1-1 0-16,-2-2 0 0,0 1 0 0,-1 1-256 16,0-1 64-16,-2-2 0 0,1 3-64 0,-2 3-32 15,2 3 0-15,-3 1 0 0,1 4 288 0,-1 1 0 0,1 4-128 0,-1 2 128 16,0-1 0-16,0 4 0 0,-1 2 0 0,5-2 0 15,0 0 0-15,0 0 0 16,0 0 0-16,-22 36 0 0,22-36 0 0,0 0 0 0,-10 45 0 0,10-45 0 16,0 0 0-16,-4 54 256 0,4-54-64 0,0 0 0 15,4 58 64-15,-4-58 0 0,7 39 0 0,-7-39 0 16,15 38-96-16,-15-38-16 0,20 36 0 0,-20-36 0 16,22 28-144-16,-22-28 192 0,26 26-192 0,-26-26 192 15,25 19-192-15,-12-11 0 0,0-4 0 0,-1 1 0 0,-1-2 0 16,-2-1 0-16,0-1 0 0,-2-1 0 15,-1-1-304-15,0 1-80 0</inkml:trace>
  <inkml:trace contextRef="#ctx0" brushRef="#br1" timeOffset="87462.31">20429 9474 22111 0,'0'-3'1968'0,"0"1"-1584"0,1 2-384 16,-1-2 0-16,0 2 848 0,1 0 96 16,-1-1 16-16,1-1 0 0,1 1 1344 0,-1 0 256 15,0 1 64-15,1 0 16 0,0 1-1488 0,-1 2-320 16,0 0-48-16,-1-3-16 0,0 0-96 0,0 0-32 15,0 0 0-15,0 0 0 0,0 0-128 0,-6 45-16 16,6-45-16-16,0 0 0 0,0 0-224 0,-3 42-64 16,3-42 0-16,0 0 0 0,0 0 0 0,6 44-16 15,-6-44 0-15,0 0 0 0,0 0-176 0,17 38 128 0,-17-38-128 0,0 0 128 16,0 0-128-16,28 30 0 0,-28-30 0 0,18 7 0 16,-8-2 0-16,0-4 0 0,0 0 0 0,1-1 0 15,1-1 0-15,-1 0 0 0,0-3 0 0,-1 0 0 16,-1 1-192-16,-2-3-112 0,1-1-16 0,-3 0-12368 15,1 0-2480-15</inkml:trace>
  <inkml:trace contextRef="#ctx0" brushRef="#br1" timeOffset="87629.39">20524 9334 18431 0,'-5'-3'1632'0,"1"1"-1312"15,3 2-320-15,0 0 0 0,2 0 928 0,-1 0 112 16,-1-2 32-16,-1 1 0 0,0-1-288 0,2 0-48 16,1 0-16-16,2 2 0 0,2 0-64 0,2 0-16 15,0 2 0-15</inkml:trace>
  <inkml:trace contextRef="#ctx0" brushRef="#br1" timeOffset="88162.47">20782 9300 23951 0,'-2'0'2128'16,"-1"0"-1696"-16,2 1-432 0,2 1 0 16,0 0 992-16,0-1 112 0,0 3 32 0,-1-4 0 0,0 0 1264 15,0 0 256-15,0 0 48 0,16 45 16 16,-16-45-1376-16,0 0-288 0,22 43-48 0,-22-43-16 0,0 0-672 0,20 45-128 15,-20-45-16-15,0 0-16 0,15 47 128 0,-15-47 32 16,0 0 0-16,9 45 0 0,-9-45-128 0,0 0-32 16,0 0 0-16,7 47 0 15,-7-47-32-15,0 0 0 0,0 0 0 0,0 0 0 16,0 0-128-16,4 41 160 0,-3-36-160 0,0-3 160 16,-1-2-160-16,0 2 0 0,0-2 0 0,-1 0 0 0,1 0 0 0,-2-2 0 15,1 2 0-15,0-5 0 16,-2 1 0-16,0 0 0 0,0-1 0 0,0-1 0 0,-2-1 0 0,-1 0 0 15,1-3 0-15,-3 1 0 16,2 0-384-16,-2-3-64 0,0 1-16 0,0 0 0 16,-1 0 0-16,1 2 0 0,0 1 0 0,-1-1 0 15,1 4 0-15,0 0 0 0,0 2 0 0,0 1 0 0,0 1 256 0,1 2 48 0,0 1 16 0,0 1 0 16,1 0 144-16,6-3 0 16,0 0 0-16,-17 18 0 0,17-18 0 0,0 0 0 15,0 0 0-15,-12 38 0 0,12-38 0 0,0 0 224 0,0 0-48 0,0 0-16 16,1 46 320-16,-1-46 64 0,0 0 16 0,0 0 0 15,0 0-320-15,0 0-64 0,23 42-16 0,-23-42 0 16,0 0-160-16,23 14 128 16,-14-11-128-16,1-1 128 0,0 0-128 0,0-1 0 0,1-1 0 0,-1 0 0 15,2-1 0-15,-2-1 0 16,0-3 0-16,0 3 0 0,-1-3-1552 0,1 0-304 0</inkml:trace>
  <inkml:trace contextRef="#ctx0" brushRef="#br1" timeOffset="88590.51">20997 9509 23039 0,'-1'-3'1024'0,"0"1"192"0,0 2-960 0,2 0-256 0,1 0 0 0,-1 0 0 0,1 0 480 0,1 1 48 0,2 1 16 0,1 0 0 31,4 1 2368-31,1 0 480 0,2 0 80 0,-1 0 32 0,1-1-2176 0,-1 1-432 0,-1-1-96 0,0-2-16 31,-1 2-416-31,-1-2-96 0,0 0-16 0,-2-2 0 16,1 1-112-16,-3-2-16 0,0 2-128 0,0-3 192 0,-2 1-192 0,0 1 0 15,0-3 0-15,-1 1 0 0,-1 1 0 0,0-2 0 16,0 1 0-16,-1 0 0 0,0-1 0 0,-2 1 0 16,2-2 0-16,-2 1 0 15,-1 0-608-15,-2 0-16 0,2 0 0 0,-2 1 0 16,-1-1-176-16,1 0-32 0,-3 1-16 0,1 1 0 15,0 1 304-15,-2-1 64 0,1 3 16 0,-1 0 0 0,-1 0 336 0,0 1 128 16,1 1 0-16,0 3-144 0,0-2 144 0,1 1 0 16,8-4 0-16,-16 14 128 0,16-14 0 0,0 0 0 15,-18 29 0-15,18-29 0 0,0 0 640 0,0 0 144 16,-7 45 32-16,7-45 0 0,0 0-240 0,0 0-32 0,13 45-16 0,-13-45 0 16,0 0-336-16,22 29-80 0,-22-29-16 0,0 0 0 15,29 23-224-15,-29-23 0 0,23 14 0 0,-10-10 0 16,1 1 0-16,-1-1 0 0,1-1 0 0,-1 0 0 15,1-1-736-15,0-2-240 0</inkml:trace>
  <inkml:trace contextRef="#ctx0" brushRef="#br1" timeOffset="89178.25">21449 9489 14735 0,'-3'-1'1312'0,"0"-2"-1056"16,2 2-256-16,0 0 0 0,1 1 448 0,-1 0 48 15,-1-3 0-15,-2 1 0 0,0-2 2688 0,-1 1 528 16,0-2 128-16,-1 2 0 0,0-1-2048 0,1-1-400 16,-1 2-96-16,0 0-16 0,-2 0-384 0,1 1-96 0,0 1-16 0,-1 0 0 15,0 1-144-15,-2 1-16 0,1 0-16 0,0 1 0 16,1 1-176-16,-3-1-48 0,3 2 0 0,0 1 0 15,8-5-128-15,-15 10-48 0,15-10 0 0,0 0 0 16,0 0-80-16,-21 31-128 0,21-31 176 0,0 0-176 16,0 0 192-16,0 0-192 0,-6 48 192 15,6-48-192-15,0 0 192 0,0 0-192 0,0 0 192 0,14 42-192 16,-14-42 176-16,0 0-176 0,0 0 160 0,0 0-160 16,26 24 128-16,-21-22-128 15,3 0 0-15,-2 0 0 0,2-1 0 0,-1-1 0 0,1-1 0 16,0-1 0-16,-1 1 0 0,0-2 0 0,0 0 0 0,-1 0 0 15,0-1 0-15,1 0 0 0,-2-1 0 0,1 1 0 0,-1 0 0 0,-1-1 0 16,1-1 0-16,-1 1 0 16,0 0 0-16,0-2-320 0,-1 2 64 0,-1-2 0 0,1 1-16 0,-1 0 0 15,-1 1 0-15,0 1 0 0,0-1 128 0,-1 2 144 16,-1 1-208-16,1 0 80 0,-1 2 128 0,0 1 0 16,0 0 0-16,-1 1 0 0,1 3 0 0,1-5 0 15,0 0 0-15,0 0 0 0,0 0 0 0,0 0 0 16,-4 45 0-16,4-45 0 0,0 0 0 0,0 0 128 0,0 0-128 0,8 46 176 15,-8-46 48 1,0 0 16-16,0 0 0 0,0 0 0 0,17 35-240 0,-17-35 0 16,0 0 128-16,0 0-128 0,0 0 0 0,19 23 0 0,-14-22 0 0,-1 1 0 15,0 1 0-15,0-3 0 0,0 0 0 0,-1 0 0 16,1-2-256-16,0 1-112 16,0-1-16-16,0-1-18176 0</inkml:trace>
  <inkml:trace contextRef="#ctx0" brushRef="#br1" timeOffset="89695.19">21710 9454 16575 0,'-4'-4'736'0,"1"-1"160"0,1 2-720 0,1 1-176 16,0 2 0-16,1 0 0 0,0-1 1872 0,-1 0 352 0,-1-1 64 0,0 0 16 15,0 1 896-15,0-3 192 0,0 3 48 0,1-1 0 16,-2 1-2000-16,1 0-400 0,-1 1-80 0,0 0 0 16,-1 0-464-16,0 0-96 0,-1 0-16 0,-1 0 0 15,-1 0-80-15,1 0-32 0,-2 1 0 0,0 0 0 16,0-1-64-16,0 2-16 0,1-1 0 0,0 1 0 16,1 0-64-16,0-1-128 0,2 3 176 0,-1-2-176 0,5-2 128 0,0 0-128 15,0 0 0-15,0 0 0 16,0 0 0-16,0 0 0 0,0 0 0 0,0 0 0 0,-10 37 0 15,10-37 0-15,0 0 0 0,0 0 0 0,0 0 0 16,0 0 0-16,0 0 0 0,22 32 0 0,-22-32 0 16,0 0 0-16,21 14 0 0,-13-10 0 0,0-1 0 15,-8-3 0-15,19 10 0 0,-9-6 0 0,0-1 0 0,1 2 0 16,1-1 0-16,-1 1 0 0,-1 0 0 16,-1 0 0-16,0 0 0 0,-9-5 0 0,0 0 0 0,21 18 0 15,-21-18 0-15,0 0 0 0,0 0 0 0,0 0 0 16,20 31 0-16,-20-31 0 0,0 0 0 0,0 0 0 15,0 0 0-15,0 0 0 0,0 0 0 0,5 43 0 16,-5-43 0-16,0 0 0 0,0 0 0 0,0 0 0 0,0 0 0 0,-21 26 0 16,14-26 0-16,1 2 0 0,-2-1 0 0,-1-1 0 15,1 0 0-15,-1-1 0 0,0 1 0 0,0-2 0 16,-1 0 0-16,1 0 0 0,0-1 0 16,1 0 0-16,2 0 0 0,0 0 0 0,2-2 0 0,1 1 0 15,2-1-160-15,1 0-32 0,2 2-16 0,2-1-12720 16,1 1-2560-1</inkml:trace>
  <inkml:trace contextRef="#ctx0" brushRef="#br1" timeOffset="89861.39">21985 9687 30399 0,'-3'0'2704'0,"2"0"-2160"15,2 2-544-15,-1-2 0 0,1 0 0 0,0 0 0 16,0 0 0-16,0 3-13408 0</inkml:trace>
  <inkml:trace contextRef="#ctx0" brushRef="#br1" timeOffset="180371.11">3386 8454 22111 0,'-1'0'1968'0,"0"0"-1584"0,1 0-384 0,0 0 0 0,0 0 160 0,0 0-160 0,0 0 192 0,0 0-192 16,1 2 1600-16,0 1 224 0,1 0 32 0,1 2 16 31,-3-5-464-31,0 0-112 0,0 0-16 0,0 0 0 16,22 44-448-16,-22-44-112 0,0 0-16 0,0 0 0 15,20 52 112-15,-20-52 16 0,0 0 0 0,13 39 0 16,-13-39-320-16,0 0-64 0,0 0-16 0,16 52 0 16,-16-52-192-16,0 0-48 0,10 42 0 0,-10-42 0 15,0 0-64-15,0 0-128 0,10 43 176 0,-10-43-176 16,0 0 176-16,0 0-176 0,0 0 160 0,0 0-160 15,7 40 160-15,-7-37-160 0,1-1 160 0,-1 0-160 0,0-2 144 0,0-2-144 16,1 0 128-16,0-1-128 0,0 0 128 0,0-3-128 16,0 1 0-16,1 0 128 0,0-2-128 0,0 0 0 15,0-3 0-15,1 4 0 0,-2-1 0 0,2-1 0 16,1-2 0-16,-1 2 0 0,0-2 0 0,1 2 0 16,1-1 0-16,-1-1-176 0,-1 3-176 0,2-1-32 15,0 0-16-15,-1 1 0 16,2-1-192-16,-1 1-48 0,1 0 0 0,-1 3 0 15,1 1 128-15,0 0 0 0,-2 1 16 0,2 2 0 0,-2 0 336 0,2 2 160 16,-1 1-160-16,-1-1 160 0,-4-2 0 0,0 0 0 0,0 0 0 0,0 0 0 16,0 0 0-16,0 0 0 0,28 34 0 0,-28-34 0 15,0 0 0-15,0 0 0 0,0 0 0 0,15 47 160 16,-15-47 384-16,0 0 80 0,0 0 16 0,5 48 0 16,-5-48-128-16,0 0 0 0,0 0-16 0,2 40 0 15,-2-40-272-15,0 0-48 0,0 0-16 0,0 0 0 16,0 0-160-16,0 0 0 0,14 40 0 0,-12-37 0 15,1-1 0-15,0-2 0 0,-1 2 0 0,1-4 0 16,0 0-336-16,0 1-160 0,0-2-16 0,1-1-17584 16</inkml:trace>
  <inkml:trace contextRef="#ctx0" brushRef="#br1" timeOffset="180625.7">3839 8644 29487 0,'-4'-3'1296'0,"0"1"288"0,1 2-1264 0,2 0-320 16,1 0 0-16,0 0 0 0,0 2 576 0,0-2 48 0,-1 3 16 0,1-1 0 15,0-2 1472-15,0 0 320 16,0 0 48-16,0 0 16 0,0 0-1664 0,0 0-320 0,13 45-64 0,-13-45 0 16,0 0-128-16,0 0 0 15,0 0-16-15,0 0 0 0,10 47-48 0,-10-47-16 0,0 0 0 0,0 0 0 16,0 0-240-16,0 0 0 0,0 0 128 0,19 41-128 15,-19-41 0-15,0 0 0 16,0 0 0-16,0 0 0 0,0 0 0 0,27 8-160 0,-22-9 32 0,0-3 0 16,0 1-768-16,0-2-160 15,-1 0-32-15,0-2-17344 0</inkml:trace>
  <inkml:trace contextRef="#ctx0" brushRef="#br1" timeOffset="180785.31">3805 8513 14735 0,'-10'-5'1312'0,"3"3"-1056"0,1 2-256 0,3 0 0 0,2 0 1168 0,1 2 176 16,0-2 48-16,1 1 0 0,0 3-544 15,1-1-96-15,-2-3-32 0,0 0 0 0,0 0-272 0,36 23-64 0</inkml:trace>
  <inkml:trace contextRef="#ctx0" brushRef="#br1" timeOffset="181402.14">4146 8618 14735 0,'-4'-3'1312'16,"1"1"-1056"0,2 0-256-16,1 2 0 0,0-1 1536 0,0 1 240 0,-1-2 48 0,-2-2 16 0,1-1 928 0,-1 0 192 15,1 0 48-15,0 0 0 0,0 2-1472 0,0 0-272 31,1 0-64-31,-2 0-16 0,-1 1-352 0,-1 1-80 0,1 0-16 0,-2-1 0 0,1 2-160 0,-1 0-48 16,0 2 0-16,-1-1 0 16,2 2-256-16,-2 0-48 0,2 0-16 0,-1 1 0 15,2 3-32-15,0-1-16 16,4-6 0-16,0 0 0 0,-9 23-160 0,9-23 192 16,0 0-192-16,0 0 192 0,-3 36-192 0,3-36 192 15,0 0-192-15,0 0 192 0,0 0-192 0,10 46 128 16,-10-46-128-16,0 0 128 0,0 0-128 0,0 0 0 0,0 0 0 0,0 0 0 15,31 34 0-15,-25-34 0 0,-1 0 0 0,1-2 0 16,0 0 0-16,-1 1 0 0,2-4 128 0,-1 3-128 16,1-3 0-16,-2 0 0 0,0 1 0 0,-1-3 0 15,1 2 0-15,-2 0 0 0,0-2 0 0,-2 2 0 16,1-2 0-16,-1 3 0 0,-1-2 0 0,0 2 0 16,0-1 0-16,-1 1 0 0,0 1 0 0,0-1 0 15,1 3 0-15,-1-3 0 0,0 3 0 0,0 1 0 16,0 0 0-16,1 0 0 0,-1 1 0 0,1 1 0 0,0 3 0 0,1-3 0 15,-1-2 0-15,0 0 0 0,0 0 0 0,0 0 0 16,0 0 0-16,13 41 0 0,-13-41 0 0,0 0 0 16,0 0 0-16,17 49 0 0,-17-49 0 0,0 0 0 15,14 46 0-15,-14-46 0 0,0 0 0 0,13 49 0 16,-13-49 0-16,0 0 0 0,8 41 0 0,-8-41 0 16,0 0 0-16,0 0 0 0,1 49 0 0,-1-49 0 15,0 0 0-15,-6 31 0 0,6-31 0 0,0 0 0 16,-11 24 0-16,6-19 0 0,0 2 0 0,-1-3 0 15,0 1 0-15,-1-2 0 0,2 0 0 0,-1 0 0 16,0-3 0-16,-2 0 0 0,1 0 0 0,-2-2 0 0,2 1 0 0,0-3 0 16,-2-1 0-16,2-1-224 0,0-2 80 0,1 1 16 31,0-2-896-31,2-2-192 0,0-2-16 0</inkml:trace>
  <inkml:trace contextRef="#ctx0" brushRef="#br1" timeOffset="181894.62">4251 8488 23951 0,'-4'2'2128'16,"0"0"-1696"-16,3-1-432 0,2 0 0 15,-1-1 768-15,0 2 80 0,0 1 16 0,-1 3 0 0,1-6 1696 0,0 0 352 16,0 0 64-16,0 0 16 0,15 52-1712 0,-15-52-320 15,0 0-80-15,0 0-16 0,22 51-352 0,-22-51-64 16,0 0 0-16,17 43-16 0,-17-43-48 16,0 0 0-16,17 47 0 0,-17-47 0 0,0 0-128 0,16 40-48 15,-16-40 0-15,0 0 0 0,0 0-48 0,18 41-16 16,-18-41 0-16,0 0 0 16,0 0-144-16,0 0 0 0,0 0 144 0,0 0-144 0,0 0 0 0,0 0 0 0,0 0 0 0,0 0 0 15,0 0 0-15,0 0 0 16,27 23 0-16,-27-27 128 0,1-1-128 0,0-1 0 15,-1 0 0-15,0-1 0 0,1 0 0 0,-1-2 0 0,1-1 0 0,0 0 0 16,-1 1 0-16,1-2 0 16,0 1 0-16,-1-1-128 15,2 0-272-15,0-1-48 0,1 1-16 0,-1 2 0 0,2 1 80 0,-1 3 0 0,2-2 16 0,-1 5 0 0,1-2 160 0,-1 3 16 16,2 1 16-16,0 0 0 0,-1 3 176 0,-5-3-128 16,0 0 128-16,0 0-128 15,0 0 128-15,30 28 0 0,-30-28 0 0,0 0 0 0,0 0 0 0,24 40 0 16,-24-40 0-16,0 0 0 0,0 0 128 0,17 45-128 15,-17-45 160-15,0 0-160 16,0 0 192-16,0 0-48 0,9 43-16 0,-9-43 0 0,0 0-128 0,0 0 0 16,0 0 0-16,0 0 0 0,0 0 0 0,0 0 0 15,0 0 0-15,0 0 0 16,0 0-896-16,0 0-224 0,0 0-32 0</inkml:trace>
  <inkml:trace contextRef="#ctx0" brushRef="#br1" timeOffset="182100.83">4619 8694 20271 0,'-1'0'1792'16,"1"2"-1424"-16,0-2-368 0,1 0 0 0,-1 0 1152 0,1 1 176 15,2 0 16-15,1-1 16 0,2 2 1456 0,-6-2 272 16,19 5 64-16,-10-2 16 0,1-3-2096 0,0 1-432 15,-1 0-64-15,-1-1-32 16,1 0-864-16,-3 0-192 0,1 0-16 0</inkml:trace>
  <inkml:trace contextRef="#ctx0" brushRef="#br1" timeOffset="182484.08">4950 8436 23951 0,'-4'-3'2128'0,"1"2"-1696"0,1 1-432 0,1 1 0 0,1 1 1792 16,0-1 288-16,1 1 48 0,0 2 16 16,-1-4 336-16,0 0 64 0,0 0 16 0,15 43 0 0,-15-43-1536 0,0 0-320 15,19 49-48-15,-19-49-16 0,0 0-320 0,16 48-64 16,-16-48 0-16,0 0-16 0,13 45-48 0,-13-45-16 16,0 0 0-16,10 41 0 0,-10-41-176 0,0 0 160 15,0 0-160-15,9 47 160 0,-9-47-160 0,0 0 0 16,0 0 0-16,0 0 0 0,6 40 0 0,-6-40 0 15,0 0 0-15,0 0 0 16,0 0-400-16,0 0-64 0,0 0-16 0,0 0 0 16,0 0-1296-16,0 0-256 0</inkml:trace>
  <inkml:trace contextRef="#ctx0" brushRef="#br1" timeOffset="182914.71">5116 8622 15663 0,'2'-2'688'0,"-1"0"144"0,1 2-656 0,0 0-176 0,0 0 0 0,0 0 0 0,1 0 1600 0,-1 2 272 16,4-2 64-16,2 0 16 0,1 2 1760 0,4-1 368 16,-1 0 64-16,0 2 16 0,1-3-2496 0,-1 0-512 15,0 1-80-15,-1-1-32 0,-1 0-656 0,0-1-128 16,0 1-16-16,-3-2-16 16,0 1-224-16,0-1 176 0,-1 0-176 0,-1 0 160 15,0-1-160-15,-2 1 0 0,0-3 0 0,-1 3 0 16,0-2 0-16,-1 0 0 0,0 1 0 0,-1 0 0 15,-1-2 0-15,-1 2 0 0,0-1 0 0,-1 1 0 0,1-2-192 0,-2 2 0 16,-1-2-16-16,1 1 0 16,-2 2 0-16,-1-2 0 0,1 2 0 0,-1 1 0 0,-1-1 208 0,1 2-192 0,-2 0 192 0,1 2-192 31,1-1 192-31,-1 1 0 0,0 2 0 0,0-1 0 16,1 4 0-16,1-3 0 0,0 4 0 0,6-8 0 15,0 0 128-15,-16 26 32 0,16-26 0 0,0 0 0 0,0 0 160 0,-12 40 48 0,12-40 0 0,0 0 0 16,0 0-48-1,1 46 0-15,-1-46 0 0,0 0 0 0,0 0-64 0,17 42 0 0,-17-42-16 0,0 0 0 16,0 0-240-16,31 31 144 0,-31-31-144 0,22 11 128 16,-10-8-128-16,-1-1 0 15,0-1 0-15,0 1 0 0,0-2 0 0,-1-3 0 16,1 1-128-16,-1-3 128 16,-2 3-832-16,0-5-112 0,0 2-16 0,-1-2-17888 0</inkml:trace>
  <inkml:trace contextRef="#ctx0" brushRef="#br1" timeOffset="183283.91">5385 8566 23039 0,'-2'0'1024'0,"0"2"192"0,1-2-960 0,0 1-256 0,2 0 0 0,-1-1 0 15,1 2 1856-15,1-1 336 0,-2-1 64 0,0 0 16 16,0 0 496-16,0 0 112 0,31 37 0 0,-31-37 16 15,0 0-1840-15,28 27-368 0,-28-27-80 0,0 0-16 16,28 29-32-16,-28-29-16 0,0 0 0 0,29 28 0 0,-29-28-64 0,0 0-16 16,29 23 0-16,-29-23 0 0,0 0-160 0,25 18-48 15,-25-18 0-15,0 0 0 0,0 0-256 0,26 13 0 16,-20-13 0-16,-1 0 0 0,-2 0 0 0,1-2 0 16,-1-1 0-16,-1-2 0 0,-1 1 0 0,0-3 0 15,1 3 0-15,-2-2 0 0,1-1 0 0,-1-2 0 16,1 2 0-16,-2-1 0 0,0-1 0 0,0 2 0 15,0-3 0-15,0 1 0 0,-1 0-256 0,0-1-64 16,-1-2-16-16,0-1 0 16,1 2-352-16,1-1-64 0,0 3-16 0,0 0 0 15,1 2 0-15,0 2-16 0,1 2 0 0,0-1 0 16,3 3-1440-16,0 1-272 0,0-2-64 0,1 4-13312 0</inkml:trace>
  <inkml:trace contextRef="#ctx0" brushRef="#br1" timeOffset="183665.65">5711 8594 7071 0,'4'0'144'0,"-2"1"48"0,-1 0 0 0,1-1 16 0,0 2-208 0,-1-2 0 16,0 0 0-16,2 1 0 0,0 2 4096 0,2-1 768 0,1 1 144 0,-1 0 48 0,1-2-1488 15,-1 1-304-15,1 0-48 0,0-1-16 16,-2 1-1728-16,1-2-368 0,-1 0-64 0,1-2-16 0,-1 1-576 0,-1 1-128 16,1-2-32-16,0 0 0 0,-1 1-160 0,-1-1-128 15,0 0 192-15,1-1-192 0,-1 1 0 0,0-1 0 16,0-1 0-16,-1 0 0 0,0-1 0 0,-1 2 0 15,0-2 0-15,-1 0 0 0,0 1 0 0,-1-3 0 16,0 3 0-16,-1-2 0 0,0 1 0 0,1 1-224 16,-2-1 32-16,0 0 16 15,0 1-224-15,0 1-48 0,-2 1-16 0,2 0 0 0,-2 1 80 0,1 1 32 0,-1 3 0 0,0-1 0 16,0 1 352-16,0 1-176 16,0 1 176-16,-1 0-128 0,3 2 128 0,-2 0 0 15,6-7 0-15,0 0 0 0,-14 28 464 16,14-28 32-16,0 0 0 0,0 0 0 0,-11 43 16 0,11-43 0 15,0 0 0-15,0 0 0 0,-2 50-192 0,2-50-48 16,0 0 0-16,0 0 0 0,11 43-80 0,-11-43 0 16,0 0-16-16,0 0 0 0,24 30-176 0,-24-30 0 0,0 0 0 0,25 15 128 0,-16-11-128 0,0-4 0 15,1 0 0-15,1 0 0 0,0-2-224 0,-1-3-32 16,1 1 0-16,-1-1-12448 16,0-2-2496-1</inkml:trace>
  <inkml:trace contextRef="#ctx0" brushRef="#br1" timeOffset="183937.98">5956 8416 21183 0,'-5'0'1888'0,"2"0"-1504"0,1 2-384 0,1 1 0 15,0-3 1360-15,1 2 208 0,0 1 32 0,0-3 16 16,0 0 1200-16,0 0 224 0,3 42 48 0,-3-42 16 15,0 0-1632-15,11 52-320 0,-11-52-64 0,0 0 0 16,15 53-480-16,-15-53-96 0,0 0 0 0,16 51-16 16,-16-51 48-16,0 0 16 0,17 55 0 0,-17-55 0 15,0 0-240-15,14 47-64 0,-14-47 0 0,0 0 0 16,11 39-256-16,-11-39 0 0,0 0 0 0,0 0 0 16,0 0 0-16,9 43 0 0,-8-39 0 0,-1-2 0 15,-1 1-368-15,0-3-128 0,-1 2-16 0,1-4-19760 16</inkml:trace>
  <inkml:trace contextRef="#ctx0" brushRef="#br1" timeOffset="184446.51">6817 8342 29487 0,'-3'3'2624'0,"0"-1"-2112"16,1-1-512-16,2 1 0 15,0 0 768-15,-1 0 32 0,-1 4 16 0,2-6 0 0,0 0 912 0,-6 40 176 16,6-40 32-16,0 0 16 0,7 56-1008 0,-7-56-208 0,0 0-32 0,17 55-16 16,-17-55-496-16,0 0-192 0,18 48 176 0,-18-48-176 15,0 0 0-15,0 0 128 16,13 48-128-16,-13-48 0 0,0 0 0 0,0 0 0 0,0 0 0 0,0 0 0 16,4 39 0-16,-4-39 0 15,0 0 0-15,0 0 0 0,0 0-464 16,0 0-96-16,0 0-16 0,0 0-17600 15</inkml:trace>
  <inkml:trace contextRef="#ctx0" brushRef="#br1" timeOffset="185454.83">7067 8542 15663 0,'-4'-3'688'0,"1"1"144"15,2 0-656-15,0 1-176 0,1-1 0 0,0 2 0 16,0-2 1120-16,0 0 192 0,0-1 32 0,0-2 16 0,1 1 1312 0,-1-3 256 0,0 3 48 0,1-1 16 16,-2 1-1840-16,1 1-352 0,0 0-80 0,-2-2-16 15,-1 3 0-15,-1-1-16 0,0 2 0 0,1 0 0 32,-2 1-176-32,0 0-16 0,0 0-16 0,-1 1 0 15,2 0-192-15,-1 1-32 0,0 1-16 0,0 0 0 0,0 1 128 0,0 0 16 16,1 4 16-16,0-3 0 0,4-5-176 0,0 0-32 0,0 0-16 0,-11 33 0 15,11-33-48-15,0 0 0 16,0 0 0-16,0 0 0 0,-1 47-128 0,1-47 192 0,0 0-192 0,0 0 192 16,0 0-192-16,0 0 160 15,14 45-160-15,-14-45 160 0,0 0-160 0,0 0 0 16,0 0 144-16,23 17-144 0,-16-15 0 0,-1-2 128 0,2 0-128 0,-1-2 0 0,1 0 0 16,-1-1 128-1,1 1-128-15,0-3 0 0,-2 0 0 0,1 1 0 16,0-3 0-16,1 2 0 0,-2-3 0 0,0 2 0 15,-1-2 0-15,0 2 0 0,-1 0 0 0,-3-1 0 0,2 0 0 0,-2 0 0 0,0 2-304 0,0-2 32 32,-1 2 0-32,0 1 0 0,0-1 96 0,-1 2 32 15,1 0 0-15,-1 2 0 0,1-1 144 0,-1 2 0 16,1 2 0-16,-1 0-128 0,1 0 128 0,-1 2 0 0,1 0 0 0,0-4 0 16,0 0 0-16,0 0 0 0,0 0 0 0,0 0 0 15,8 43 0-15,-8-43 0 0,0 0 0 0,0 0 128 16,0 0 128-16,0 0 16 0,17 42 16 0,-17-42 0 15,0 0-128-15,0 0-32 0,0 0 0 0,0 0 0 16,25 26-128-16,-21-25 128 0,1 1-128 0,-2-2 128 16,-1 0-128-16,2-2 0 0,0 1 144 0,-1-1-144 15,1-1 0-15,0 1 128 0,0-2-128 0,-1 1 0 16,1-2 0-16,0 1 0 0,-1-4 0 0,0 2 0 0,0 0 0 0,0 0 0 16,-1 0 0-16,-1 0 0 15,0 1 0-15,1-2 0 0,-1 0 0 0,1 0-128 0,-2 0-112 16,1 2-16-16,0-3 0 0,0 4 0 15,0-1 64-15,0 0 16 0,0 1 0 0,0 1 0 0,1 1 32 0,0-1 0 16,0 3 0-16,2 0 0 0,-1 0 144 0,1 3 0 16,1-1 0-16,-2 1 0 0,2-1 0 0,0 0 0 15,0 3 0-15,-5-5 0 0,0 0 0 0,0 0 0 16,0 0 0-16,25 27 0 0,-25-27 0 0,0 0 0 16,0 0 0-16,23 32 0 0,-23-32 0 0,0 0 0 15,0 0 0-15,0 0 128 0,0 0 128 0,19 41 48 0,-19-41 0 16,0 0 0-16,0 0-128 0,0 0-32 0,0 0 0 0,0 0 0 15,0 0-16-15,12 40 0 0,-11-38 0 0,-1-2 0 16,0 1-128-16,0-2 192 0,0 1-192 0,0-2 192 16,0 0-192-16,-1-1 160 0,1 1-160 0,-1-2 160 15,1 0-160-15,-1 0 0 0,0-1 0 0,1-2 0 16,-1 2 0-16,1-3 0 0,0 0 0 0,0-1 0 16,0 1 0-16,0 1 0 15,0-2-160-15,0-2 160 0,2 0-480 0,-1 2 0 0,1 0 0 0,0 1 0 16,1 1-208-16,0 1-32 0,1 1-16 0,1 0 0 15,-1 2-32-15,2 1 0 0,0 2 0 0,-1 0 0 0,2 2 480 0,-2 0 96 16,1 1 0-16,0 2 16 16,-6-5 176-16,0 0 0 0,0 0 0 0,0 0 0 0,27 33 176 15,-27-33 16-15,0 0 0 0,0 0 0 0,0 0 320 16,21 40 80-16,-21-40 16 0,0 0 0 0,0 0-304 0,0 0-64 16,0 0-16-16,17 41 0 0,-17-41-224 0,0 0 0 15,0 0 0-15,0 0 0 16,0 0-304-16,0 0-96 0,0 0-32 0,0 0-16544 0</inkml:trace>
  <inkml:trace contextRef="#ctx0" brushRef="#br1" timeOffset="186039.76">7683 8559 11055 0,'-3'-3'480'0,"1"-1"112"16,0 3-464-16,1-1-128 15,0 0 0-15,1 1 0 0,-1-1 896 0,0 1 144 16,0-2 48-16,-1 0 0 0,-1-2 2096 0,0 3 416 0,0-2 96 0,1 1 16 16,-1 0-1888-16,-1 0-368 15,0 2-80-15,-2 1-16 0,0-2-288 0,1 2-64 0,-3 2-16 0,2-2 0 0,-2 2-208 0,0 1-32 16,2 1-16-16,-2-1 0 0,2 1-224 0,-1 1-32 16,2 2-16-16,5-7 0 15,0 0-192-15,0 0-32 0,-13 31-16 0,13-31 0 0,0 0-224 0,0 0 0 16,0 0 128-16,0 0-128 15,2 47 0-15,-2-47 0 0,0 0 128 0,0 0-128 0,0 0 0 0,18 34 0 0,-18-34 0 0,0 0 0 32,0 0 0-32,0 0 0 0,27 15 0 0,-21-15 0 0,1 0 0 0,-1-1 0 15,1-1 0-15,-1-1 0 16,1 0 0-16,-1 0 0 0,0 0 0 0,0-2 0 16,-2 2 0-16,1-1 0 0,-1-1 0 0,1 0 0 0,0 1 0 0,-2-1 0 0,1 0 0 0,-1 1 0 15,-1-1 0-15,1 2 0 16,-2 1 0-16,-1-2 0 0,1 3 0 0,-1-2 0 0,0 3 0 0,0-2 0 15,0 2 0 1,0 0 0-16,0 0 0 0,0 2 0 0,1-1 0 0,-1 1 0 0,0-2 0 0,0 0 0 0,0 0 0 0,0 0 0 31,0 0 0-31,0 0 0 0,0 0 0 0,15 44 0 16,-15-44 0-16,0 0 0 0,0 0 176 0,16 44-176 16,-16-44 192-16,0 0-192 0,13 41 192 0,-13-41-64 15,0 0 0-15,10 43-128 0,-10-43 128 0,0 0-128 16,4 41 0-16,-4-41 0 0,0 0 0 0,0 0 0 15,-2 40 0-15,2-40 0 0,0 0 0 0,0 0 0 16,-14 32 0-16,8-26 0 0,1 2 0 0,-2-4 0 0,1 1 0 0,-2-2 0 16,-1-1 0-16,1 0 0 0,-1-1 0 0,-1-1 0 15,1-1 0-15,0-1-192 0,1-2 48 0,0-1 16 32,1 0-528-32,0-3-112 0,1-1 0 0,-1 0-11360 0,2-2-2272 0</inkml:trace>
  <inkml:trace contextRef="#ctx0" brushRef="#br1" timeOffset="186420.8">7848 8502 19343 0,'-3'0'848'0,"0"-2"192"0,1 2-832 0,1-1-208 0,0 1 0 0,1 0 0 0,0 0 1904 0,0 0 336 16,0 1 64-16,-1 1 0 15,0 0 576-15,1-1 96 0,0 2 32 0,1 0 0 16,-1-1-1824-16,1 2-352 0,-1-1-80 0,0 2-16 0,0 0-320 0,0-5-64 16,0 0-16-16,0 0 0 0,0 0-64 0,0 0-16 15,3 40 0-15,-3-40 0 0,0 0-96 0,0 0-32 16,0 0 0-16,0 0 0 0,15 45 0 0,-15-45-128 0,0 0 192 0,0 0-64 16,26 26-128-16,-26-26 0 0,0 0 0 0,24 12 0 15,-15-9 0-15,-2-1 0 0,1 0 128 0,0-2-128 16,-2 0 0-16,1-2 0 0,-1 2 0 0,0-4 0 15,-2 1 0-15,0 0 0 16,1 0 0-16,-2-1 0 0,-1-1 0 0,0-1 0 0,-1-1 0 0,0 0 0 16,-1-1-192-16,-1 1 0 0,-1 1-16 0,0-2 0 15,1 1-112-15,-2-3-32 0,-1 1 0 0,1 0 0 32,0 0-432-32,0 0-96 0,1 1-16 0,0 0 0 0,1 3-1664 0,1 0-352 0</inkml:trace>
  <inkml:trace contextRef="#ctx0" brushRef="#br1" timeOffset="186938.25">8217 8561 16575 0,'-1'-3'736'0,"0"1"160"0,0 0-720 0,0 0-176 0,1 1 0 0,-1 1 0 15,1-2 848 1,-1 0 144-16,0 1 32 0,0-3 0 15,-1 1 1664-15,0-1 320 0,1 1 80 0,-2-1 16 0,0 1-1904 16,1-1-384-16,-2 1-80 0,-1 1-16 16,1-1 176-16,-2-1 48 0,1 1 0 0,-1 2 0 0,-1 0-240 0,1-1-32 15,-1 2-16-15,1 0 0 0,-1 2-336 0,2-1-64 0,-1 2 0 0,0 0-16 16,1 2-32-16,0-1 0 0,5-4 0 0,0 0 0 31,0 0-208-31,-18 26 128 16,18-26-128-16,0 0 0 0,0 0 144 0,-11 38-144 15,11-38 128-15,0 0-128 0,0 0 176 0,0 0-48 0,-2 43-128 0,2-43 192 0,0 0-64 0,0 0-128 0,0 0 176 0,0 0-176 0,0 0 176 0,19 38-176 16,-15-35 160-16,1-1-160 0,0-1 128 0,1-1-128 16,0 0 0-16,1-1 144 0,-1-1-144 15,1-1 0-15,-1 0 0 0,2 0 0 0,-2 0 0 0,2-2 0 32,-2 0 0-32,1-2 0 0,-1 2 0 0,-1-1 0 15,0-2 0-15,0 1 0 0,0 0 0 0,-2-1 0 16,0 2 0-16,0-2 0 0,-1 4-192 0,-1-4 0 0,0 4-16 0,-1-1 0 15,0 1 208-15,-1 2-192 0,0 1 192 0,0-1-192 16,0 2 192-16,0 2 0 0,-1 0 0 0,1 1 0 16,1-3 0-16,0 0 0 0,0 0 0 0,0 0 0 15,0 0 0-15,0 43 0 0,0-43 0 0,0 0 0 16,0 0 0-16,0 0 0 0,18 41 0 0,-18-41 0 16,0 0 0-16,0 0 0 0,27 30 0 0,-27-30 0 15,0 0-192-15,22 12-32 0,-15-10-16 0,2 0-18160 16</inkml:trace>
  <inkml:trace contextRef="#ctx0" brushRef="#br1" timeOffset="187577.91">8466 8556 11967 0,'-6'-5'1072'0,"1"3"-864"15,2-1-208-15,1 1 0 0,1 2 1424 0,0 0 240 16,0-1 64-16,0 0 0 0,-2-2 1504 0,1 1 304 16,0-1 64-16,-1 1 16 0,1 0-1600 0,-1 0-320 15,1 0-64-15,-1 1-16 0,1-1-752 0,-3 2-160 16,0 0-16-16,0 0-16 0,-1 0-224 0,1 2-64 0,-1 1 0 0,0-1 0 16,0 0-64-16,0 1-32 15,-1 2 0-15,1 1 0 0,6-6-48 0,0 0-16 16,-17 23 0-16,17-23 0 0,0 0-80 0,0 0-16 0,-10 37 0 0,10-37 0 15,0 0-128-15,0 0 128 0,0 0-128 0,5 40 128 16,-5-40-128-16,0 0 0 0,0 0 144 0,0 0-144 16,24 29 0-16,-24-29 0 0,0 0 0 0,17 9 0 15,-10-9 0-15,0 0 0 0,1 0 0 0,1-2 0 16,-1-1 0-16,-1 1 0 0,2-3 0 0,-1 1 0 0,0-1 0 16,-2 0 0-16,1 0 0 0,-2 0 0 15,0 1-320-15,-1-3 0 0,0 3 16 0,-1-2 0 16,0 1 160-16,-1-2 144 0,-2 2-208 0,1 1 80 0,-1-3 128 0,0 4 0 15,-1-1 0-15,0-1-128 0,-1 2 128 0,0 1 0 16,0 1 0-16,0 1 0 16,1-1 0-16,-1 1 0 0,1 1 0 0,-1-1 0 0,1 1 0 0,0 1 0 15,1 1 0-15,0 2 0 0,0-5 0 0,0 0 128 16,0 0-128-16,0 0 0 0,0 0 192 0,0 0-48 16,8 44 0-16,-8-44 0 0,0 0-16 0,0 0-128 15,14 50 192-15,-14-50-64 0,0 0 0 0,14 48-128 0,-14-48 192 0,0 0-64 16,14 56-128-16,-14-56 128 0,0 0-128 0,12 51 128 15,-12-51-128-15,0 0 0 0,8 43 0 0,-8-43 0 16,0 0 0-16,3 42 0 0,-3-42 0 0,0 0 0 16,0 0 0-16,-7 43 0 0,7-43 0 0,0 0 0 15,-16 23 0-15,16-23 0 0,-15 11 0 0,5-8 0 16,-1 0 0-16,-1-3 0 0,-1 0 128 0,0-2-128 16,0-1 0-16,0 1 0 0,-1-5 0 0,0 0 0 15,0-1 0-15,2-1 0 0,0 0 0 0,2-1 0 16,0-2-560-16,2-1-80 0,1 0-32 0</inkml:trace>
  <inkml:trace contextRef="#ctx0" brushRef="#br1" timeOffset="188039.4">8661 8544 22111 0,'1'-1'976'0,"0"1"208"0,1 1-944 0,0-1-240 0,0 0 0 0,-2 0 0 15,2 0 1216-15,3 2 192 0,1-2 32 0,4 3 16 0,1-1 1104 0,1 1 240 16,0-1 32-16,-2 0 16 0,-1-2-1872 0,0 0-368 0,-1 0-80 0,-1 0-16 16,0-1-64-16,0 0-32 15,-1-1 0-15,0-1 0 0,-1 1-224 0,1-1-32 16,-2 0-16-16,1 0 0 0,0 0-144 0,-2-2 0 15,2 1 0-15,-1-1 0 0,-2 2 0 0,1-1 0 0,-1-1 0 0,-2 0 0 16,0 1-240-16,-1-2-80 0,0 3 0 0,-2-2-16 31,0 2-352-31,-2-2-64 0,0 3-16 0,-1-1 0 16,0 3 192-16,-2-2 16 0,-1 2 16 0,0 0 0 0,0 0 368 0,-1 2 176 0,1-1-160 0,-1 1 160 16,-1 0 0-16,1 3 0 15,0 0 0-15,1 1 0 0,-1 0 0 0,1 3 0 16,9-9 160-16,0 0-160 0,-19 26 832 0,19-26 64 15,0 0 32-15,0 0 0 0,-13 45-208 0,13-45-32 0,0 0-16 0,2 41 0 16,-2-41-256-16,0 0-48 0,12 37-16 0,-12-37 0 16,0 0-144-16,26 32-16 0,-26-32-16 0,23 17 0 15,-23-17-176-15,26 11 128 0,-12-7-128 0,0-2 128 16,2 1-128-16,-1-3 0 0,-2 0 0 0,-1-3 0 16,0 1-224-16,-1 0-80 0,-1-3-16 0,0 0-18688 15</inkml:trace>
  <inkml:trace contextRef="#ctx0" brushRef="#br1" timeOffset="188236.93">9042 8482 19343 0,'-3'-3'848'0,"1"2"192"0,0-1-832 0,1 1-208 16,1 1 0-16,0 0 0 0,0 0 832 0,0 0 128 15,0 0 32-15,0 1 0 0,1 1 1264 0,1 0 256 16,0 1 48-16,-1 1 16 16,1-1-2576-16,-1 0-640 0</inkml:trace>
  <inkml:trace contextRef="#ctx0" brushRef="#br1" timeOffset="188403.81">9072 8660 18431 0,'-4'0'816'0,"1"2"160"0,2 1-784 0,-1-2-192 0,2 1 0 0,0-2 0 16,0 0 1280-16,0 2 192 0,0 0 64 0,0-2 0 15,0 0 960-15,0 0 208 0,0 0 48 0,0 0-16160 16</inkml:trace>
  <inkml:trace contextRef="#ctx0" brushRef="#br1" timeOffset="189487.67">10007 8530 13823 0,'-1'-2'1216'0,"-1"0"-960"0,1 1-256 0,1 1 0 15,0 0 960-15,-1-2 128 0,1-1 48 0,-2 1 0 16,-1-3 608-16,0 0 128 0,-1 1 32 0,0-1 0 16,2 2-480-16,-1 0-80 0,0 0-32 0,0-2 0 15,0 2-928-15,0 0-192 16,-1 2-48-16,-1-2 0 0,3 1-144 0,-3 0 128 0,0 2-128 0,0 0 128 16,-1 2 0-16,1 0 0 0,-1 1 0 0,1-1 0 15,-1 1 208-15,0 2 48 0,1 1 0 0,-1 2 0 16,1-2 336-16,5-6 80 0,0 0 16 0,-14 29 0 15,14-29-80-15,0 0-16 0,0 0 0 0,-9 45 0 16,9-45-160-16,0 0-48 0,0 0 0 0,1 42 0 0,-1-42-192 16,0 0-64-16,0 0 0 0,0 0 0 0,18 44-64 15,-18-44 0-15,0 0-16 0,0 0 0 0,24 23-176 16,-17-20 160-16,-1 0-160 0,1-2 160 0,0-1-160 0,0-2 0 16,1 0 0-16,-1-1 0 15,1 1 0-15,-1-3 0 0,1 0 128 0,-1 0-128 0,-1-1 0 0,1 0 0 16,-1 0 0-16,-1-2 0 0,1 1 0 15,-2-1 0-15,1-2 0 0,-1 0 0 0,-2 1-368 0,-1 0 0 0,1 1 0 0,-3 1 0 16,1 0 0-16,-1 3 0 16,-1 1 0-16,2 0 0 0,-2 0 368 0,0 3-144 15,0 1 144-15,1 1 0 0,-1 3 0 0,1-1 0 0,1-4 0 0,0 0 0 16,0 0 304-16,0 0 160 0,0 0 48 0,4 44 0 16,-4-44-64-16,0 0-16 0,0 0 0 0,0 0 0 15,20 46-208-15,-20-46-32 0,0 0-16 0,0 0 0 16,29 30-176-16,-29-30 0 0,0 0 0 0,24 13 0 15,-17-10 0-15,0-3-304 0,0 0 48 0,-2-3-18432 16</inkml:trace>
  <inkml:trace contextRef="#ctx0" brushRef="#br1" timeOffset="190677.31">10821 8613 10127 0,'-1'-2'896'0,"0"-1"-704"15,1 3-192-15,0 0 0 0,1 0 1552 0,-1-1 288 16,0 0 48-16,0-1 16 0,1 1 720 0,0-1 160 0,1 2 32 0,1 2 0 16,-1 2-704-16,-2-4-128 0,0 0-16 0,0 0-16 15,0 0-640-15,22 42-128 0,-22-42-32 0,0 0 0 16,15 43-336-16,-15-43-80 0,0 0-16 0,15 49 0 15,-15-49-400-15,0 0-64 0,13 47-32 0,-13-47 0 16,0 0-96-16,0 0 0 0,10 45-128 0,-10-45 192 16,0 0-32-16,0 0-16 0,0 0 0 0,0 0 0 15,0 0-144-15,0 0 128 0,0 0-128 0,0 0 128 16,0 0-128-16,0 0 160 0,0 0-160 0,0 0 160 0,-4 7-160 16,2-14 0-16,-1 0 144 0,0-2-144 15,1-1 0-15,-2 1 0 0,1-2 0 0,-1-2 0 0,2 1 0 16,-1 1 0-16,0 1 0 0,-1-4 0 0,1 0 0 15,-1-1 0-15,0-1 0 0,1-1 0 0,-2-3 0 0,1 0-128 16,1 2 128-16,2 0-192 0,-1 1-16 0,1 2-16 16,1 2 0-16,1 1 0 0,1 1 224 0,0 1 0 15,1 3-160-15,0 0 160 0,2 2 0 0,-1 0 0 16,2 0 0-16,0 3 0 0,1 0 0 0,0-1 0 16,2 1 0-16,-2 0 0 0,0 1 0 0,1 1 0 0,-1 1 0 15,1-1 0-15,-2 2 0 0,1-2 0 0,-2 2 0 16,0 1 0-16,0-1 0 0,-1 1 0 15,0 1 0-15,-1 1 0 0,-3-5 0 0,0 0 0 0,0 0 0 0,0 0 0 16,0 0 0-16,14 40 0 0,-14-40 0 0,0 0 0 16,0 0 0-16,0 0 0 0,5 43 0 0,-5-43 0 15,0 0 0-15,0 0 0 0,0 0 0 0,0 0 0 16,-16 33 0-16,12-28 0 0,0-2 0 0,-1 1 0 16,1-4 0-16,-1 2 0 0,-1-2 0 0,-2 1 0 15,2 0 0-15,0-1 0 0,1 0 0 0,-1-1 0 0,-1 0 0 0,2-1 0 16,0 0-144-16,1-1 144 15,1 1-352-15,0 0-16 0,1 1 0 0,1-1 0 16,2 2-32-16,0-1-16 0,1 1 0 0,0 0 0 16,2 0 112-16,1 1 32 0,1-1 0 0,0 2 0 0,2 1 272 0,-2-1-160 15,0-1 160-15,0 1-128 0,1 0 128 0,1 0 0 16,-1 1 0-16,2-1 0 0,0 1 0 0,-1-1 0 16,1-2 0-16,-2 0 0 0,1 0 0 0,0-2 128 15,-2 2-128-15,-1-2 0 0,-1 1 128 0,-1-1-128 16,3-1 160-16,0-1-160 0,-1-1 256 0,1-1-32 0,-2 0-16 0,2 0 0 15,-1 0-208-15,-2-1 176 0,2 0-176 0,-2 1 160 16,0 0-160-16,0-1 0 0,1 0 0 0,0 0 0 16,-2-1 0-16,1 2 0 15,1-1 0-15,-1 2 0 0,0 0 0 0,0 0 0 16,1-1 0-16,0 0 0 0,-1 2 0 0,1 1 0 0,1-2 0 0,-1 3 0 16,1 0-128-16,0 2 128 0,-1 0 0 0,1 0 0 15,-2 1 0-15,2 0-144 16,0 2 144-16,-2 1 0 0,1 1 0 0,0-1 0 0,-1 0 0 15,-1 1 0-15,-2-5 0 0,0 0 0 0,0 0 0 0,0 0 0 16,0 0 0-16,13 47 0 16,-13-47 0-16,0 0 0 0,0 0 0 0,0 0 176 0,8 49-48 0,-8-49-128 15,0 0 320-15,0 0-64 0,0 0 0 0,0 0 0 16,10 40-256-16,-10-40 0 0,0 0 0 0,0 0 0 16,0 0 0-16,0 0-320 0,0 0 32 0,23 15-11536 15,-19-18-2304-15</inkml:trace>
  <inkml:trace contextRef="#ctx0" brushRef="#br1" timeOffset="191095.25">11366 8517 10127 0,'-3'-3'896'0,"-1"2"-704"0,1-1-192 0,1 2 0 15,2 0 1520-15,-1 0 272 0,0-2 48 0,1 2 16 16,-3 0 1184-16,0-1 240 0,0 1 48 0,0 1 16 15,2 1-1344-15,-2-2-272 0,1 2-48 0,0 1-16 16,-1-1-448-16,1 3-112 0,-1-2-16 0,0 2 0 0,0 1-256 0,1-1-48 16,2-5-16-16,0 0 0 0,0 0-320 15,0 0-64-15,-6 36 0 0,6-36-16 0,0 0-112 0,0 0-32 16,0 0 0-16,0 0 0 0,15 44-64 0,-15-44-16 16,0 0 0-16,0 0 0 0,26 26-144 0,-26-26 128 15,0 0-128-15,27 12 128 0,-19-10-128 0,1-2 0 16,0 0 0-16,1-2 0 0,-2 1 0 0,0 0 0 15,0-4 0-15,-2 1 0 0,2 0 0 0,-3-2 0 16,1 0 0-16,-2-2 0 0,-2 3 0 0,0-4-144 0,-1 2 144 16,-1-1-208-16,-1 2-96 0,-1-2-16 0,-1 3 0 15,-2-3 0-15,-1 0 144 0,-1-1 32 0,-2 1 0 0,-1-2 0 16,0 1 144-16,-1 0-128 0,0-1 128 0,1 3-128 16,0 0 128-16,0 2 0 0,3 0 0 0,0 3 0 15,3 1-160-15,0 1 160 0,0 1-192 0,2 1 192 16,1 1-416-16,1 2 32 0,0-1 0 0,0 1 0 15,0-5-704-15,0 0-144 0,0 0-32 0,0 0-15392 16</inkml:trace>
  <inkml:trace contextRef="#ctx0" brushRef="#br1" timeOffset="192026.45">11665 8534 13823 0,'-1'-2'1216'0,"0"1"-960"0,1 0-256 0,0 1 0 16,1-2 1040-16,-1 2 176 16,0-3 16-16,-1-1 16 0,1 1 1696 0,1-2 320 0,-1 0 80 0,0 1 16 15,-1 0-1920-15,-1 0-384 0,0 1-80 0,0 0-16 16,-1 0-80-16,-2-1-32 15,1 1 0-15,-2 2 0 0,0 0-272 0,-1 1-64 0,1 0-16 0,-1 0 0 16,1 0-176-16,0 2-16 0,0 0-16 0,0 1 0 16,0 0-64-16,1 1-16 0,-1 0 0 0,2 0 0 15,0 1-16-15,0 1 0 0,0-1 0 0,1 0 0 0,3-5-64 0,0 0 0 16,0 0-128-16,0 0 192 0,-12 37-192 0,12-37 176 16,0 0-176-16,0 0 160 15,0 0-160-15,0 0 160 0,0 0-160 0,0 0 160 0,13 41-160 0,-9-38 0 16,2-1 0-16,0 0 128 0,2-2-128 0,-1-2 0 15,2 1 0-15,-1-1 0 0,0-1 0 0,0 0 0 16,0 0 0-16,0-2 0 0,1 0 0 0,-3 1 0 16,1 1 0-16,-2-2 0 0,-1 1 0 0,1-1 0 15,-3 2 0-15,1 1 0 0,-1-2 0 0,0 3 0 0,-1-1 0 0,0 2 0 32,0-2 0-32,0 2 0 0,0 2 0 0,-1-2 0 0,2 2 0 0,0 1 0 15,0-1 0-15,0 1 0 0,-2-3 0 0,0 0 0 0,0 0 0 0,0 0 0 16,0 0 0-16,0 0 0 0,19 44 0 0,-19-44 0 15,0 0 0-15,0 0 0 0,14 45 0 0,-14-45 0 16,0 0 0-16,0 0 0 0,9 50 0 0,-9-50 0 16,0 0 0-16,0 0 0 0,4 48 0 0,-4-48 0 15,0 0 0-15,0 0 0 0,-3 44 0 0,3-44 0 0,0 0 0 0,0 0 0 16,0 0 0-16,0 0 0 0,-12 38 0 0,10-35 0 16,-1-2 0-16,-1 0 0 0,1-1 0 0,0-1 0 15,-1 0 128-15,0-2-128 0,1 0 0 0,0-2 0 31,0-1 0-31,0 2 0 0,1-4 0 0,0 0 0 0,1 1 0 0,0-3 0 0,-1 0 0 0,2-2 0 16,-1 0 0-16,2 1 0 16,0-1 0-16,0-2 0 0,1 0 0 0,0 1 0 0,0 2 0 0,1-1 0 31,1 1 0-31,-1 0 0 0,1 0 0 0,1 1 0 16,0 1 0-16,0 1 0 0,1 1 0 0,-1 0 0 0,2 2 0 15,-2 0 0-15,2 1 0 0,-2 0 0 0,2 0 0 16,-2 1 0-16,2 0 0 0,-1 0 0 0,1 1 0 0,-1-1 0 15,1 1 0-15,-2 0 0 0,2-2 0 0,-1 1 0 16,0 0 0-16,0 2 0 0,0-2 0 0,-1 0 0 16,2 1 0-16,-2-1 0 0,-1 1 0 0,1 1 0 15,-1 0 0-15,-2-2 0 0,2 3 0 0,-1-2 0 16,0 2 0-16,-2 0 0 0,1 0 0 0,0 0 0 16,-1 2 0-16,0-1 0 0,-1 2 0 0,1 0 0 15,-1 2 0-15,0-5 0 0,0 0 0 0,0 0 0 16,0 0 0-16,0 0 0 0,-2 43 0 0,2-43 0 0,0 0 0 0,0 0 0 15,0 0 0-15,3 50 0 0,-3-50 0 0,0 0 0 16,0 0 0-16,0 0 0 0,11 42 0 0,-11-42 0 16,0 0 0-16,0 0 0 0,0 0 0 0,0 0 0 15,29 29 0-15,-23-27 0 0,1-2-352 0,-1 0 0 16,2-2 0-16,-1 0-18080 16</inkml:trace>
  <inkml:trace contextRef="#ctx0" brushRef="#br1" timeOffset="192517.75">12101 8543 12895 0,'-4'-3'576'0,"1"1"112"0,2 1-560 0,-1-1-128 0,1 1 0 0,1 1 0 16,-1-2 2304-16,0 1 448 15,0 0 64-15,-1-4 32 0,0 3-384 0,0-3-80 0,0 4-16 0,0-2 0 16,-1 2-1024-16,0-1-224 0,0 0-32 0,-1 1-16 15,-1 1-272-15,1 1-48 0,-2 1-16 0,0-2 0 16,2 3-64-16,-1 0-16 0,1 0 0 0,0 2 0 0,4-5-208 0,0 0-64 16,0 0 0-16,0 0 0 15,-16 38-128-15,16-38-48 0,0 0 0 0,0 0 0 0,0 0-48 0,-3 45-16 16,3-45 0-16,0 0 0 16,0 0-144-16,0 0 160 0,15 45-160 0,-15-45 160 0,0 0-160 0,0 0 0 15,0 0 0-15,25 21 0 0,-18-18 0 0,-1-3 0 16,2-2 128-16,-1 1-128 0,0-1 0 0,0 0 0 15,-1-3 0-15,1 2 0 0,-1-1 0 0,0-1 0 16,-1 0 0-16,-1 1 0 0,0-1 0 0,0-2 0 16,-1 0 0-16,0 0 0 0,0-1-384 15,-1 1 32-15,0 0 16 0,-2 0 0 0,1 2 144 0,-1-1 16 16,1 1 16-16,-1 2 0 0,0 1 160 0,0 0-192 16,0 2 192-16,-1 0-192 0,1 0 192 0,0 2 0 0,0 2 0 0,0-4 0 15,0 0 0-15,0 0 0 0,0 0 0 0,0 0 0 16,0 0 0-16,6 43 0 0,-6-43 0 0,0 0 0 15,0 0 0-15,0 0 0 0,16 39 0 16,-16-39 128-16,0 0-128 0,0 0 0 0,0 0 0 0,0 0 128 16,24 26-128-16,-21-24 0 0,0 0 0 15,-1-2 0-15,2-2-784 0,-1 2-176 0</inkml:trace>
  <inkml:trace contextRef="#ctx0" brushRef="#br1" timeOffset="193868.01">12246 8521 16575 0,'-2'-1'1472'0,"0"1"-1168"0,1 0-304 0,1 0 0 16,0 0 1376-16,1 0 224 0,0 1 32 0,1 1 16 15,0 1 1872-15,-2-3 368 0,0 0 80 0,0 0 0 16,28 31-2112-16,-28-31-448 0,0 0-64 0,22 32-32 15,-22-32-736-15,0 0-128 0,0 0-48 0,21 38 0 16,-21-38-80-16,0 0-32 0,0 0 0 0,18 45 0 16,-18-45-96-16,0 0 0 0,0 0-16 0,0 0 0 15,0 0-176-15,15 37 0 0,-14-34 144 0,0 0-144 0,-1-3 0 0,1 0 0 16,-1 0 0-16,0-3 128 16,0 1-128-16,-1 0 0 0,1-3 0 0,-1 0 0 0,-1-2 0 0,1 0 0 15,0 0 0-15,-1-2 0 0,0 1-176 0,-1-1 0 16,1 2 0-16,0-3 0 0,0 0-176 0,-1-1-32 15,0-1-16-15,1 0 0 0,0 1 48 0,1-1 16 16,1 3 0-16,1 1 0 16,1-1-112-16,1 1 0 0,1 4-16 0,0 1 0 0,1 1 160 0,0 0 48 15,0 4 0-15,1 0 0 0,0-1 256 0,1 3-128 0,0-2 128 0,0 3 0 16,-7-5 0-16,0 0 0 16,24 19 0-16,-24-19 0 0,0 0 0 0,24 24 0 0,-24-24 0 0,0 0 0 15,0 0 0-15,23 36 224 0,-23-36-32 0,0 0-16 16,0 0 304-16,14 38 64 0,-14-38 16 0,0 0 0 15,0 0-224-15,0 0-32 0,0 0-16 0,8 42 0 16,-8-42-80-16,0 0-16 0,0 0 0 0,0 0 0 16,0 0-192-16,0 0 144 0,0 0-144 0,0 0 128 0,0 0-128 0,0 0 0 15,1 1 0-15,-1-4 128 0,-1-4-128 0,0 2 0 16,0-3 0-16,0 2 0 0,1-2 0 0,0 2 0 16,-1-2 0-16,1-1 0 0,0-1-368 0,0-2 0 15,1 1 0-15,0 1 0 16,2-2-160-1,0 2-48-15,1 1 0 0,-1 2 0 0,2 0-256 0,1 0-64 0,-1 3-16 0,1 1 0 16,1 2 288-16,0 1 64 0,0 0 16 0,0 3 0 16,-1-1 544-16,1 2-128 0,-7-4 128 0,0 0 0 0,0 0 272 0,23 23 112 15,-23-23 32-15,0 0 0 0,0 0 448 0,25 37 96 16,-25-37 0-16,0 0 16 0,0 0-416 0,16 38-96 16,-16-38-16-16,0 0 0 0,0 0-176 0,16 41-32 0,-16-41-16 0,0 0 0 15,0 0-32-15,0 0-16 0,0 0 0 0,0 0 0 16,0 0-48-16,13 38-128 0,-13-38 192 0,1 0-64 15,-1 0-128-15,0-3 0 0,0 1 144 0,0-1-144 16,0 0 0-16,1-1 0 0,-1-1 0 0,0-1 128 16,1-2-128-16,-1 1 0 15,1-1 0-15,-1-1 0 0,1 1-192 0,0-2 0 0,1 0 0 0,-1-2 0 16,0 0-272 0,0 0-64-16,1 3-16 0,0-3 0 0,1 1-352 0,0 2-80 0,0-1-16 0,0 3 0 15,2 2-128 1,-2 2-32-16,2 1 0 0,0 0 0 0,0 2 704 0,2 0 144 0,-2 2 32 0,2 2 0 0,-2-1 272 0,2 2 0 15,-7-5 0-15,0 0 0 16,0 0 272-16,22 28 112 0,-22-28 32 0,0 0 0 16,0 0 480-16,21 41 112 0,-21-41 16 0,0 0 0 0,15 37-176 0,-15-37-16 0,0 0-16 0,0 0 0 31,16 39-320-31,-16-39-64 0,0 0-16 0,0 0 0 16,0 0-160-16,0 0-48 0,0 0 0 0,16 36 0 0,-15-35-64 15,0-1-16-15,0 0 0 0,0-1 0 0,-1 0 16 0,1-3 0 0,-1 1 0 0,1 0 0 31,-1-1-144-31,1-3 0 0,0 2 144 0,0-2-144 16,-1 0 0-16,1 0 0 0,1 0 0 0,-1-1 0 16,0 1 0-16,1 0 0 0,-1-2 0 0,1-1 0 15,0-1-128-15,1-1-64 0,0 0 0 0,0 1 0 16,0 0-224-16,0 1-48 0,1 2-16 0,-1 0 0 16,2 2-32-16,0 2 0 0,-1 0 0 0,1 4 0 15,0-2 64-15,0 2 16 0,1 2 0 0,-2 0 0 0,2 3 432 0,-6-5-128 16,0 0 128-16,0 0 0 0,24 26 0 0,-24-26 0 15,0 0 0-15,0 0 128 0,24 41 368 0,-24-41 80 16,0 0 0-16,0 0 16 0,21 42-96 0,-21-42-32 16,0 0 0-16,0 0 0 0,15 40-192 0,-15-40-32 15,0 0-16-15,0 0 0 0,0 0-48 0,0 0-16 0,0 0 0 16,17 34 0-16,-16-32-160 0,1-2 128 0,-1 0-128 0,1-2 128 16,-1 2-128-16,-1-3 0 0,2-1 0 0,-1 0 0 15,0 0 0-15,0-1 0 0,0-1 0 0,0 1 0 16,0-2 0-16,1-1 0 0,-1 2 0 0,1 0 0 15,-1-2 0-15,1 0 0 16,0-2-192-16,1-3 192 0,-1 1-512 16,1 2 32-16,-1 1 0 0,2-1 0 0,-1 3-384 15,0 1-80-15,-1 1-16 0,1 1 0 0,0 2 160 0,-1 2 32 0,1 0 0 0,-1 2 0 16,0 2 512-16,1 1 96 0,-3-5 32 0,0 0 0 16,0 0 128-16,0 0 256 0,14 44-64 0,-14-44-16 0,0 0 736 0,0 0 160 15,13 52 16-15,-13-52 16 0,0 0-448 0,10 38-80 16,-10-38-32-16,0 0 0 0,0 0-368 0,0 0-176 15,19 40 160-15,-19-40-160 0,0 0 0 0,0 0 0 16,0 0 0-16,17 8 0 16,-13-9-976-16,-1-1-304 0</inkml:trace>
  <inkml:trace contextRef="#ctx0" brushRef="#br1" timeOffset="194109.32">13223 8521 25791 0,'0'0'1152'0,"0"0"224"0,0 0-1104 0,0 0-272 16,0 0 0-16,0 0 0 0,0 0 2560 0,0 0 464 0,7 52 96 0,-7-52 16 15,0 0-1312-15,19 49-256 0,-19-49-48 0,0 0-16 16,20 49-1136-16,-20-49-240 0,0 0-128 15,0 0 160-15,20 37-160 0,-20-37 0 0,0 0 0 0,0 0 0 32,0 0-432-32,0 0-64 0,0 0-16 0,0 0-17968 0</inkml:trace>
  <inkml:trace contextRef="#ctx0" brushRef="#br1" timeOffset="194302.33">13183 8362 16575 0,'-4'-7'1472'0,"2"4"-1168"0,0 1-304 0,0 2 0 0,2 0 1280 0,0 0 208 0,1-2 48 0,0 2 0 15,0 2 1088-15,1-2 208 0,1 2 48 0,3 3 16 16,-1 0-1520-16,-5-5-304 0,0 0-64 0,21 21-16 31,-21-21-1248-31,0 0-240 0</inkml:trace>
  <inkml:trace contextRef="#ctx0" brushRef="#br1" timeOffset="194823.36">13367 8516 22111 0,'-5'-5'976'0,"1"3"208"0,3 1-944 0,0 1-240 0,0-2 0 0,1 2 0 0,0 0 2048 16,0 2 352-16,2-2 80 16,-1 3 16-16,2 0-96 0,1 1-16 0,-4-4 0 15,0 0 0-15,0 0-1488 0,0 0-288 0,25 40-64 0,-25-40-16 16,0 0-192-16,17 36-32 0,-17-36-16 16,0 0 0-16,0 0-64 0,15 39-16 0,-15-39 0 0,0 0 0 15,0 0-80-15,15 38-128 0,-15-38 176 0,0 0-176 16,0 0 128-16,0 0-128 0,0 0 0 0,0 0 0 15,0 0 0-15,0 0 0 0,0 0 0 0,0 0 0 16,0 0 0-16,0 0 0 0,0 0 0 0,0 0 0 16,10 3 0-16,-11-9 0 0,-2-2 0 0,1 1 0 15,-1 0 0-15,0 0 0 0,0-2-192 0,-1-1 48 16,0-2-144-16,2 2-32 0,-1 1 0 0,-1-2 0 0,2 1 16 16,0-1 0-16,1 0 0 0,0-1 0 15,1-1-432-15,0 3-96 0,0-1 0 0,1 3-16 16,2 1-16-16,0 1 0 0,0 2 0 0,0 2 0 0,1 0 400 0,2 1 80 15,-1 2 0-15,1 1 16 0,1 1 368 0,1 1 0 16,-1 1-144-16,-7-5 144 0,16 14 0 0,-16-14 0 16,0 0 0-16,25 24 0 0,-25-24 192 0,0 0-64 15,21 31-128-15,-21-31 192 0,0 0 272 0,20 33 48 16,-20-33 16-16,0 0 0 0,0 0-80 0,12 37 0 16,-12-37-16-16,0 0 0 0,0 0-240 0,0 0-32 0,0 0-16 0,0 0 0 15,4 44-144-15,-3-41 0 16,0-2 0-16,0 1-11264 0,0-1-2256 15</inkml:trace>
  <inkml:trace contextRef="#ctx0" brushRef="#br1" timeOffset="195443.09">13781 8521 16575 0,'-1'-3'736'0,"0"1"160"15,0 0-720-15,0 1-176 0,0-1 0 0,1 0 0 0,-1 1 2112 0,0-1 384 16,-1 0 64-16,-1-2 32 0,1 0-144 0,-2 1-16 16,0 2-16-16,0-1 0 0,0 2-1328 0,-2 0-272 15,1 2-48-15,-2-1-16 0,0 2 48 0,-2 0 16 16,2 2 0-16,-1 0 0 0,-1 2-240 0,9-7-32 16,0 0-16-16,-21 26 0 0,21-26-240 0,0 0-48 0,0 0-16 0,-14 39 0 15,14-39-64-15,0 0-16 0,0 0 0 0,0 0 0 16,5 47-144-16,-5-47 0 0,0 0 0 0,0 0 128 15,0 0-128-15,23 37 0 0,-23-37 0 0,0 0 0 16,18 10 0-16,-11-8 0 16,0-2 0-16,0 0 0 0,-1 0 0 0,1-2 0 0,-1 1 0 0,0-3 0 15,0 0 0-15,-1 0 0 0,1 0 0 0,-3-1 0 16,1 0 0-16,-1 1 0 0,-1-1 0 0,0-1 0 16,0 0 0-16,-1-1 0 0,0 2-144 0,0-2 144 15,-1 2 0-15,-1 0 0 0,1 3 0 0,0-2 0 16,0 2 0-16,-1 1 0 0,1 1 0 0,0 0 0 15,0 0 0-15,1 0 0 0,-1 3 0 0,1-1 0 0,0 0 0 0,1 1 0 16,-2-3 0-16,0 0 0 0,0 0 0 0,0 0 0 16,16 37 0-16,-16-37 0 0,0 0 0 0,19 39 0 15,-19-39 0-15,0 0 0 0,22 52 0 0,-22-52 0 16,0 0 0-16,20 54 0 0,-20-54 0 0,0 0 0 16,12 48 0-16,-12-48 0 0,0 0 0 0,0 0 0 15,5 54 0-15,-5-54 0 16,0 0 0-16,0 0 0 0,0 0 0 0,-9 47 0 0,9-47 0 0,0 0 0 15,0 0 0-15,-25 23 0 0,18-20 0 0,-4 0 0 0,-2-2 0 0,0 1 0 16,-1-2 0-16,-1-2 0 16,0 1 0-16,0-2 0 0,0 1 0 0,0-2 0 0,2-1 0 0,-2-1 0 31,3 0 0-31,0-3 0 0,0 1 0 0,3-3 0 0,2 2 0 0,0-1 0 16,3-1 0-16,0 0 0 0,3-1 0 0,1 0 0 0,3 0 0 0,0 1 0 15,3-1 0-15,1 1 0 0,3 1 0 0,-1-1-12912 16,1 0-2512-16</inkml:trace>
  <inkml:trace contextRef="#ctx0" brushRef="#br1" timeOffset="196105.13">14385 8267 9215 0,'1'-9'816'0,"0"3"-656"0,-1-1-160 16,0 3 0-16,1 3 768 0,-1-1 112 0,0 1 16 0,0-2 16 15,2-2 1280-15,-1 0 256 0,1 1 48 0,-2 3 16 16,1-1 16-16,1 4 0 16,-2-2 0-16,0 0 0 0,0 0-800 0,0 0-144 0,11 46-48 15,-11-46 0-15,0 0-320 0,13 61-64 0,-13-61 0 0,11 50-16 16,-11-50-592-16,11 52-112 16,-11-52-32-16,9 43 0 0,-9-43-224 0,0 0-48 0,9 49-128 0,-9-49 192 0,0 0-192 0,0 0 0 15,7 43 128-15,-7-43-128 16,0 0 0-16,0 0 0 0,0 0 0 0,0 0 0 0,0 0 0 0,0 0 0 15,0 0 0-15,-13 26 0 16,10-28-1088-16,0 0-192 0,0-1-64 0</inkml:trace>
  <inkml:trace contextRef="#ctx0" brushRef="#br1" timeOffset="197119.27">14632 8473 13823 0,'0'0'1216'16,"0"-2"-960"-16,0 1-256 0,0 1 0 16,0-2 1152-16,1 2 192 0,0-1 48 0,0-2 0 0,0-2 992 0,2 2 208 0,0-1 32 0,1-1 16 15,-2 0-1504-15,1 3-304 16,-1-3-64-16,0-1-16 0,-1 1-112 0,-1-1 0 0,0 2-16 0,-2-3 0 16,0 2 160-16,-1 0 48 0,0 0 0 0,-1 3 0 15,-1-2-384-15,2 1-64 16,-3 3 0-16,1-2-16 0,-1 2-112 0,0 2-32 0,0 0 0 0,0 3 0 15,1-3-224-15,0 3 128 0,0 2-128 0,5-7 0 0,0 0 0 0,-15 26 128 16,15-26-128-16,0 0 0 0,-12 32 256 0,12-32 16 16,0 0 0-16,0 0 0 0,-5 42 0 15,5-42 0-15,0 0 0 0,0 0 0 16,0 0-80-16,7 42 0 0,-7-42-16 0,0 0 0 16,0 0-48-16,0 0-128 0,23 29 192 15,-18-26-64-15,4 0 0 0,-2-2-128 0,0-1 192 0,1 0-64 0,1-1-128 0,0 0 0 0,0-4 144 0,0 2-144 16,-1-1 0-16,1 0 0 0,-1-1 0 0,0 0 128 15,-2 0-128-15,1-1 0 0,-3 0 0 0,1-1 0 16,-2 0 0-16,1 1 0 0,-2 0 0 0,-1-1-128 16,0 2-80-16,-1-1-16 0,0 0 0 0,-2-1 0 15,1 2 0-15,0-2 0 0,-1 3 0 0,0-3 0 16,1 4 32-16,-1-2 0 0,1 3 0 0,-1 0 0 31,1 2 192-31,0 0 0 0,-1 2-160 0,0 0 160 0,2 1 0 16,-1 1 0-16,0 1 0 0,1-5 0 15,0 0 0-15,0 0 0 0,0 0 0 0,0 0 0 16,6 43 0-16,-6-43 0 0,0 0 0 0,0 0 0 0,0 0 0 0,17 40 0 16,-17-40 0-16,0 0 0 0,0 0 176 0,0 0 0 15,22 33 0-15,-18-30 0 0,0-1 64 0,1 0 16 16,-1 1 0-16,-1-3 0 0,2 0-128 0,-1-2 0 16,0 1-128-16,-2-1 192 0,2 0-192 0,0-1 128 15,-1-2-128-15,1 1 0 0,1-3 0 0,-2 3 0 16,0-2 0-16,0-1 0 0,1 2 0 0,-2-2 0 15,0 0 0-15,1 0 0 0,-1 0 0 0,1 0 0 0,-1 0 0 0,0 2 0 16,-1-4-320-16,1 4-48 0,0-3-16 0,0 2 0 31,0-1-16-31,1 2-16 0,-1 0 0 0,1 0 0 0,0 3 48 0,0 0 16 0,0-1 0 0,0 3 0 16,2 0 96-16,-1 1 32 0,1 1 0 0,-1 0 0 16,0 2 224-16,1-1 0 15,-5-3-160-15,0 0 160 0,0 0 0 0,0 0 0 0,0 0 0 0,26 31 0 16,-26-31 0-16,0 0 0 0,0 0 0 0,0 0 128 15,0 0 224-15,21 40 32 0,-21-40 16 0,0 0 0 16,0 0 176-16,0 0 16 0,13 42 16 0,-13-42 0 16,0 0-272-16,0 0-48 0,0 0-16 0,0 0 0 15,0 0-80-15,0 0-32 0,0 0 0 0,0 0 0 16,12 39-160-16,-12-39 192 0,0 0-192 0,1-1 192 0,0-1-192 0,0 0 160 16,-1 0-160-16,1-1 160 0,0-2-160 0,0 1 0 15,0-1 0-15,0-1 0 0,0 0 0 0,0-1 0 16,0 0 0-16,0 0 0 0,0-3 0 15,0 3-224-15,1-2 48 0,0-1 16 16,0 0-432-16,0 1-96 0,1 0-16 0,-2 1 0 16,2-1-544-16,0 2-112 0,0 2-32 0,0 1 0 15,1 1 192-15,0 3 48 0,0 0 0 0,0 3 0 16,0-1 592-16,1 3 128 0,-5-5 32 0,0 0 0 0,0 0 400 0,0 0 192 16,22 40 0-16,-22-40-16 0,0 0 736 0,0 0 160 15,17 42 16-15,-17-42 16 0,0 0-48 0,0 0-16 0,0 0 0 0,13 46 0 16,-13-46-576-16,0 0-112 0,0 0-32 0,0 0 0 15,0 0-320-15,0 0 128 16,0 0-128-16,0 0 0 0,21 33-224 0,-19-33-112 16,1-2-32-16,-1-1-16416 0</inkml:trace>
  <inkml:trace contextRef="#ctx0" brushRef="#br1" timeOffset="197707.62">15250 8493 10127 0,'-1'-1'896'0,"0"-1"-704"0,1 0-192 0,-1 2 0 0,1-1 1072 16,0 1 176-16,-1-2 32 0,-1-1 16 0,0 0 1360 0,-1-1 272 15,0 0 48-15,2 1 16 16,-2 1-1216-16,-1-2-240 0,0 1-64 0,1 1 0 16,-2 1-336-16,0-1-80 0,-1 4-16 0,0-2 0 15,1 3-112-15,-1-1-32 0,0 1 0 0,0 1 0 0,1 1-128 0,0 0-48 16,0 2 0-16,5-7 0 0,0 0-288 0,0 0-64 15,0 0-16-15,-8 45 0 16,8-45-160-16,0 0-16 0,0 0-16 0,0 0 0 16,14 43-160-16,-14-43 160 0,0 0-160 0,0 0 160 0,0 0-160 15,27 23 0-15,-20-20 0 0,1-1 128 0,-1-1-128 0,1-1 0 16,2-1 0-16,-2-2 0 0,-1 1 0 0,1 0 0 16,-1-2 0-16,1-1 0 0,-2 1 0 0,1-2 0 15,-2 0 0-15,0 0 0 0,-1 1-144 0,-2-1-16 16,1 0 0-16,-2 2 0 0,0-1 16 0,0-1 0 15,-2 0 0-15,1 1 0 0,-1 2 144 0,0 0 0 16,0 0 0-16,0 1 0 0,-1 1 0 0,1-1 0 16,-1 2 0-16,1 0 0 0,0 0 0 0,0 0 0 15,-1 2 0-15,1 1 0 0,1-1 0 0,-1 2 0 16,1-1 0-16,0 2 0 0,0-5 0 0,0 0 0 16,0 0 0-16,0 0 0 0,0 0 0 0,12 47 0 0,-12-47 0 0,0 0 0 15,0 0 0-15,15 46 0 0,-15-46 0 0,0 0 0 16,16 47 0-16,-16-47 144 0,0 0-16 0,12 55-128 15,-12-55 192-15,0 0-64 0,6 49 0 0,-6-49-128 16,0 0 128-16,0 0-128 0,-3 51 0 0,3-51 0 16,0 0 128-16,0 0-128 0,-14 32 0 0,14-32 0 15,0 0 128-15,-15 17-128 0,9-12 144 0,0-1-144 16,-1-1 160-16,1-3-160 0,-1 0 160 0,0 0-160 0,0-3 0 16,0 1 0-16,0-3 0 0,-1-2 0 0,1 0 0 15,-1 0-240-15,3-3 48 0,-2-4 16 16,3 2-640-16,-1-4-128 0,2-3-16 0,1 0-11008 15,0-2-2208-15</inkml:trace>
  <inkml:trace contextRef="#ctx0" brushRef="#br1" timeOffset="198051.16">15420 8454 14735 0,'-1'0'1312'0,"1"0"-1056"16,0 0-256-16,0 0 0 0,0 2 1360 0,0-2 224 0,0 1 32 0,1 1 16 15,0 3 1536-15,1-1 304 0,-2-4 64 16,0 0 16-16,0 0-1600 0,0 0-320 0,0 0-64 0,0 0-16 16,15 45-656-16,-15-45-128 0,0 0-16 0,0 0-16 15,0 0-288-15,7 43-64 0,-7-43-16 0,0 0 0 16,0 0-144-16,0 0-32 0,17 40 0 0,-17-40 0 16,0 0-192-16,0 0 128 0,0 0-128 0,26 24 0 15,-22-21 0-15,2-1 128 0,1 0-128 0,1-2 0 16,0 0 0-16,0 0 0 0,0-3 0 15,-2 1 0-15,2-2 0 0,-3-1 0 0,0-1 0 0,-1 0 0 0,-1 0 0 16,-2 0 0-16,0-2 0 0,-1 0 0 0,-1 1-128 0,0-1-32 16,-2-1 0-16,-1 2 0 0,0-3-48 15,1 1-16-15,-3 0 0 0,1-1 0 16,0 0-288-16,0 3-64 0,2 0-16 0,0 2 0 16,1 0-1264-16,1 3-240 0,0 1-48 15,2 0-13616-15</inkml:trace>
  <inkml:trace contextRef="#ctx0" brushRef="#br1" timeOffset="198574.25">15760 8499 20271 0,'-4'-3'896'0,"0"0"192"0,1 0-880 0,1 1-208 16,2 1 0-16,0 1 0 0,-1-2 2304 0,0 0 432 0,-1-1 80 0,-1 1 0 15,1-1-864-15,-1-2-176 0,2 2-48 0,-1 0 0 0,0 1-1200 16,-1-1-240-16,1 1-48 0,-1 1-16 16,1 1 32-16,-2 0 16 15,0 0 0-15,0 0 0 0,-1 0 160 0,0 3 16 0,1-1 16 0,-2 1 0 0,1 0-208 0,-1 0-64 16,0 3 0-16,1 0 0 0,0-1 0 0,5-5 0 16,0 0 0-1,0 0 0-15,-16 30-192 0,16-30 0 0,0 0 128 0,0 0-128 16,0 0 0-16,-7 40 144 15,7-40-144-15,0 0 128 0,0 0-128 0,0 0 160 0,0 0-160 16,0 0 160-16,16 41-32 0,-12-38-128 0,-1-1 192 16,1 1-64-16,1-2-128 0,-2 0 0 0,2-1 0 0,0-1 128 15,0 0-128-15,1-1 0 0,0 0 0 0,0-2 0 16,-1 2 0-16,1-2 0 0,-1 1 0 0,0-2 0 16,0 1 0-16,-2-1 0 0,2 0 0 0,-2-1 0 15,1 0 0-15,-3 2-176 0,2-3 176 0,-1 2-192 16,-1 0 0-16,0 0-16 0,0 3 0 0,0-3 0 15,-1 3 48-15,0-1 16 0,0 3 0 0,0-2 0 16,-1 2 144-16,1 2 0 0,-1 1 0 0,1 0 0 0,-1 1 0 0,0 0 0 16,1-4 0-16,0 0 0 0,0 0 0 0,0 0 0 15,0 0 0-15,4 48 0 0,-4-48 0 0,0 0 0 16,0 0 0-16,0 0 0 16,17 40 0-16,-17-40 0 0,0 0 0 0,0 0 128 15,22 23-128-15,-22-23 0 0,0 0 0 0,16 8 0 16,-9-7-368-16,-2 1-80 0,2-2-32 0,-1-3-17344 0</inkml:trace>
  <inkml:trace contextRef="#ctx0" brushRef="#br1" timeOffset="199192.95">16075 8500 13823 0,'-4'-4'608'0,"1"2"128"0,1 0-592 0,0 2-144 0,0-2 0 0,1 2 0 15,0-2 1728-15,-1 1 304 0,-2-1 64 0,0-1 16 16,-1 1 688-16,1 0 144 0,-1-1 16 0,-1 1 16 0,1-1-1568 16,-1 3-320-16,1-2-64 0,-1 2-16 0,0 0-240 0,-2 0-32 15,2 0-16-15,-2 2 0 0,1-1-176 0,-2 1-32 16,3 0-16-16,-1 1 0 0,0 1-112 0,1 1-32 16,-1 0 0-16,7-5 0 0,0 0-112 0,0 0-32 15,-17 34 0-15,17-34 0 0,0 0-80 0,0 0 0 16,0 0-128-16,-1 47 192 0,1-47-192 0,0 0 144 15,0 0-144-15,0 0 128 16,20 33-128-16,-20-33 0 0,0 0 0 0,0 0 0 0,22 14 0 0,-14-12 0 16,0-2 0-16,0 0 0 0,1 0 0 0,-2-2 0 15,1 0 0-15,1-1 0 0,0-2 0 0,-2 2 0 16,2-1 0-16,-3-1 0 0,0 1 0 0,-1-1 0 16,-1 0 0-16,1 2 0 0,-2-1 0 0,-1-3-192 15,0 3 32-15,0-2 16 0,-1 2 144 0,-1-1-128 0,-1 1 128 16,0 0-128-16,0 0 128 0,-1 0 0 0,1 3 0 0,0-1 0 15,0 0 0-15,-1 2 0 0,1-2 0 16,-1 2 0-16,1 2 0 0,-1-2 0 0,1 2 0 0,0 0 0 16,0 1 0-16,1-1 0 0,0 3 0 0,0 0 0 15,0-5 0-15,0 0 0 16,0 0 0-16,0 0 0 0,0 0 0 0,12 38 0 0,-12-38 128 0,0 0-128 16,0 0 0-16,19 43 144 0,-19-43-144 0,0 0 0 15,18 40 128-15,-18-40-128 16,0 0 0-16,15 42 0 0,-15-42 128 0,0 0-128 0,12 41 0 0,-12-41 0 0,0 0 0 0,0 0 0 15,5 47 0-15,-5-47 0 16,0 0 0-16,0 0 0 0,0 0 0 0,-13 38 0 16,8-33 0-16,-2-2 0 0,0 1 0 0,-2-4 0 15,0 1 0-15,0-2 0 0,-1 1 0 0,-1-2 0 16,0-1 0-16,1-2 0 0,-1 1 0 0,0-1 0 16,1-2 0-16,-1-2 0 0,3 1 0 0,0-1-192 15,-1-1-640-15,2-4-112 0,1 2-16 0,1-2-11008 0,0-2-2176 0</inkml:trace>
  <inkml:trace contextRef="#ctx0" brushRef="#br1" timeOffset="199619.06">16170 8570 17503 0,'0'0'768'0,"0"-1"176"0,0 2-752 0,1-1-192 16,1 0 0-16,-1 0 0 0,1 0 1744 0,2 2 320 15,1-2 64-15,3 3 16 0,2-1 656 0,2-2 128 16,0 3 16-16,0-3 16 0,-1 0-1744 0,0 0-336 16,-1 0-80-16,0-3-16 0,-2 1-320 0,-1-1-64 15,-1 1-16-15,1-2 0 0,-3 1-128 0,1-2-48 16,-1 1 0-16,-1-1 0 0,1-1-208 0,-1 1 144 16,0-1-144-16,-2 2 128 0,1-1-128 0,0 0 0 15,0 0 0-15,-1-2 0 0,-1 3 0 0,0-2 0 16,-1 2 0-16,-1-1 0 0,0 0 0 0,0 1 0 15,0-1 0-15,-2 2-176 0,-1-1 48 0,1 2 0 0,-1-1 0 0,-2 3 0 16,1-2 128-16,0 2 0 0,-1 2 0 0,0-2-128 16,0 3 128-16,1-1 0 0,-1 0 0 0,0 1 0 15,-1 1 0-15,2 1 0 0,-2 2 0 0,1 0 0 16,7-7 0-16,0 0 0 0,-19 26 0 0,19-26 0 16,0 0 320-16,0 0 32 0,-12 48 16 0,12-48 0 0,0 0 16 0,0 0 16 15,10 48 0-15,-10-48 0 0,0 0-144 0,27 35-16 16,-27-35-16-16,30 19 0 15,-12-10-224-15,0-2 176 0,4-2-176 0,1 0 160 0,1-4-160 0,0-1 0 16,0 0 0-16,-2-3 0 16,0 0-192-16,-4-1-112 0,-2 1-16 0</inkml:trace>
  <inkml:trace contextRef="#ctx0" brushRef="#br1" timeOffset="200403.57">9692 9279 6447 0,'-1'-7'576'0,"1"2"-576"16,0 3 0-16,0-1 0 0,0 1 2832 0,0 1 464 15,0 0 96-15,0 1 0 0,0-4-784 0,-1 1-176 0,1 2-16 0,0-1-16 16,0 2 32-16,0 0 0 16,-1 2 0-16,0 4 0 0,1-6-1296 0,0 0-256 0,0 0-48 0,0 0-16 15,-8 50-224-15,8-50-32 0,0 0-16 0,-4 44 0 16,4-44-256-16,0 0-48 0,-2 58-16 0,2-58 0 16,1 42-96-16,-1-42 0 0,0 0-128 0,3 54 192 15,-3-54-192-15,0 0 144 0,11 46-144 0,-11-46 128 16,0 0-128-16,0 0 0 0,22 40 0 0,-22-40 128 15,0 0-128-15,0 0 0 0,29 19 0 0,-21-17 0 16,0-2 0-16,1 0 0 0,0-2 128 0,1-1-128 16,-1 1 0-16,2-3 0 0,-2 0 0 0,0-1 0 0,0 0-240 0,-2-3-16 15,0 2-16-15,-1-3-18416 16</inkml:trace>
  <inkml:trace contextRef="#ctx0" brushRef="#br1" timeOffset="200611.55">9599 9378 21183 0,'-3'-3'1888'0,"1"2"-1504"0,1-1-384 15,2 2 0-15,0 0 832 0,1 0 80 0,0 0 32 0,1 0 0 16,3 2 656-16,2-2 144 0,3 0 32 0,4 0 0 15,0 1-480-15,2 0-80 0,0-1-32 0,-1 0 0 16,1 0-1552-16,-2 0-304 16,1-1-64-16,-3 0-14176 0</inkml:trace>
  <inkml:trace contextRef="#ctx0" brushRef="#br1" timeOffset="201112.27">9806 9272 11967 0,'-5'0'1072'0,"2"0"-864"0,1 2-208 0,1 1 0 0,2-1 624 15,-1 1 80-15,0-1 0 0,0-2 16 0,0 0 2016 0,0 0 400 16,0 0 64-16,15 50 32 16,-15-50-576-16,0 0-112 0,19 42-32 0,-19-42 0 0,0 0-992 0,22 49-208 15,-22-49-32-15,18 37-16 0,-18-37-512 0,0 0-112 16,24 54 0-16,-24-54-16 0,0 0-304 0,18 45-48 0,-18-45-16 15,0 0 0-15,0 0-64 16,20 38-32-16,-20-38 0 0,0 0 0 0,0 0-160 0,0 0 192 16,0 0-192-16,0 0 192 0,0 0-192 0,0 0 0 0,0 0 0 0,0 0 0 0,0 0 0 0,0 0 0 15,0 0 128-15,23 10-128 16,-22-13 0-16,-1-3 0 16,0 1 0-16,0 0 0 0,0-3 0 0,0 0 0 15,-1 0 0-15,1-2 0 0,0 1 0 0,0-2-224 16,-1-1 48-16,1 2 16 15,0-2-256-15,1 2-48 0,-1 1-16 0,1 2 0 16,1-2-112-16,-1 4-32 0,1 2 0 0,1-2 0 16,1 2-64-16,0 2-16 0,1 1 0 0,0 0 0 0,-2 2 256 0,2 0 32 0,0 1 16 0,-5-3 0 15,0 0 400-15,0 0-128 0,0 0 128 0,26 31 0 16,-26-31 0-16,0 0 0 0,0 0 0 0,21 38 0 16,-21-38 0-16,0 0 192 0,0 0-64 15,0 0 0-15,12 40 320 0,-12-40 80 0,0 0 16 0,0 0 0 16,0 0-272-16,0 0-48 0,0 0-16 0,0 0 0 15,0 0-208-15,0 0 0 0,0 0 0 0,0 0 0 16,0 0-144-16,0 0-80 0,0 0-16 0,0 0-11040 16,0 0-2224-16</inkml:trace>
  <inkml:trace contextRef="#ctx0" brushRef="#br1" timeOffset="201920.95">10248 9500 11967 0,'-7'-5'528'0,"2"2"112"0,0 1-512 0,2 1-128 15,2 1 0-15,0-1 0 0,0 1 1024 0,-2-3 192 16,-1 1 16-16,0-3 16 0,0 1 1472 0,-1 1 288 16,2-2 64-16,-1 3 16 0,0 0-1952 0,1 2-400 15,0-2-80-15,-2 1-16 0,1 1 176 0,-1 1 16 16,-1 1 16-16,1-1 0 0,-2 0 80 0,2 2 16 15,-2 1 0-15,1 1 0 0,0-3-48 0,0 3-16 16,1 2 0-16,-1 0 0 0,6-7-304 0,0 0-64 16,0 0-16-16,-13 36 0 0,13-36-288 0,0 0-48 15,0 0-16-15,0 0 0 0,5 45-144 0,-5-45 128 0,0 0-128 0,0 0 128 16,0 0-128-16,25 31 0 0,-25-31 144 0,0 0-144 16,20 11 128-16,-12-8-128 0,0-1 128 0,1-2-128 15,-1 0 0-15,0-2 128 0,0-1-128 0,0 1 0 16,0 0 0-16,1-3 0 0,-1 2 0 0,-1-1 0 15,0-1 0-15,-1 0 0 0,0 1 0 0,-1-3 0 16,-1 3 0-16,-1-2 0 0,0-1-176 0,-1 2 176 16,-1 1-336-16,-1 0 16 0,0-2 16 0,-1 1 0 15,0 1 96-15,-2-3 16 0,0 3 0 0,0 0 0 16,1 2 64-16,-1-1 128 0,0 1-208 0,0 2 80 16,0 2 128-16,0-1 0 0,1 3 0 0,0 0 0 15,2-4 0-15,0 0 0 0,0 0 0 0,0 0 0 16,-4 39 192-16,4-39 64 0,0 0 0 0,0 0 16 15,0 0 48-15,0 0 0 0,17 43 0 0,-17-43 0 0,0 0-144 16,0 0-32-16,23 14 0 0,-16-12 0 0,0-2-144 0,1 0 160 16,1-2-160-16,-1-1 160 0,0 1-160 0,0-2 0 15,1 1 0-15,0-2 0 0,-1 1 0 0,0-3 0 16,1 2 0-16,-2-3 0 0,1 0 0 0,0 0 0 16,0 1 0-16,-1-2 0 0,-1 1 0 0,1 1 0 15,-3-4 0-15,1 2 0 0,-1-2-176 0,-1 2-16 16,-1-2 0-16,0 3 0 0,-2-4-64 0,1 2-32 15,-2-4 0-15,-1 0 0 16,0 0-112-16,0 0-32 0,0 2 0 0,-2 0 0 0,0 0 112 0,0 2 0 16,0 2 16-16,0 2 0 0,0 4 304 0,1 0 0 15,-1 2 0-15,1 0 0 0,1 2 0 0,0 3 0 16,0 0 0-16,2-5 0 0,0 0 320 0,0 0 0 0,0 0 16 0,-2 44 0 16,2-44 48-16,0 0 16 15,3 44 0-15,-3-44 0 0,0 0-128 0,5 49-16 0,-5-49-16 0,0 0 0 16,11 50 48-16,-11-50 16 0,0 0 0 0,0 0 0 15,22 49-48-15,-22-49 0 0,0 0 0 0,0 0 0 16,28 32-96-16,-21-28-32 0,0 1 0 0,1-3 0 16,-1 1-128-16,2-1 0 0,-3-2 144 0,2 2-144 15,-2-4 0-15,0 2 0 0,-1-2 0 0,-1-1 0 16,0 1-144-16,-1-3-112 0,-1 1 0 0,0-1-16 16,-1 0-960-16,-2 0-192 0</inkml:trace>
  <inkml:trace contextRef="#ctx0" brushRef="#br1" timeOffset="202121.8">10294 9454 18431 0,'-2'-2'1632'0,"1"1"-1312"16,1 1-320-16,1 0 0 0,1 0 880 0,1 0 96 15,0 1 32-15,2-1 0 0,6 0 928 0,3 2 192 16,3-1 48-16,3 1 0 0,1-2-864 0,-1 0-160 16,2 0-48-16,-2-2-15504 0</inkml:trace>
  <inkml:trace contextRef="#ctx0" brushRef="#br1" timeOffset="202937.29">10971 9436 21183 0,'-2'0'1888'0,"2"2"-1504"0,0-2-384 0,0 1 0 16,0 0 1184-16,0 1 160 15,0-2 48-15,0 0 0 0,0 0 1232 0,0 0 256 16,7 41 64-16,-7-41 0 0,0 0-1552 0,13 41-304 15,-13-41-64-15,0 0-16 0,17 37-592 0,-17-37-112 16,0 0-32-16,0 0 0 0,0 0-272 0,21 39 128 16,-21-39-128-16,0 0 0 0,0 0 128 0,0 0-128 0,0 0 0 0,0 0 0 15,22 8 128-15,-19-10-128 16,1 0 0-16,-2-3 0 0,1 1 0 0,1 0 0 16,-1-2 0-16,-1 0 0 0,0-2 0 0,0 3 0 0,0-4 0 0,0 2 0 15,-1-1 0-15,1 1 0 0,-1-2 0 0,0 1 0 16,0 2 0-16,-1-2 0 15,0-1 0-15,0 2-144 0,0-1 0 0,0 2 0 0,0-2 0 0,0 1 0 0,0 0 144 0,1 1 0 16,0 1 0-16,0 2-128 16,1 1 128-16,-1-3 0 0,2 2 0 0,0 1 0 0,0 1 0 0,1 0 0 0,0 1 0 0,0 0 0 15,2 1 0-15,-1 0 0 16,0 1 0-16,1-1 0 0,-2 1 0 0,2 1 0 0,-1 1 0 0,-5-4 0 16,0 0 0-16,0 0 0 0,0 0 0 0,23 19 0 15,-23-19 0-15,0 0 0 0,0 0 0 16,0 0 0-16,0 0 0 0,18 40 0 0,-18-40 0 0,0 0 0 15,0 0 0 1,0 0 0-16,0 43 0 0,0-43 0 0,0 0 0 0,0 0 0 0,0 0 0 0,-17 36 0 16,12-32 0-16,-1 1 0 0,1-2 0 0,-2 0 0 15,2 0 0-15,-1-2 0 16,0 1 0-16,-1-2 0 0,1 2 0 16,-1-2 0-16,2-2 0 0,-2 2 0 0,3 0-256 0,-1-2 16 15,2 1 16-15,1-1 0 0,0 2-576 0,2-2-112 0,0-1-32 0,0 1 0 31,0 0 176-31,2 1 48 0,1-1 0 0,0 1 0 0,1 0 464 0,1-1 80 16,1 0 32-16,0 1 0 0,1 1 144 0,-1 1 0 16,3-1 0-16,0 0 0 0,1 2 416 0,0-2 64 15,1 0 16-15,0 0 0 0,0 0 128 0,-1 2 16 16,0-2 16-16,-1 0 0 0,2-2-416 0,-3 2-96 0,0 0-16 16,-1 0 0-16,0-2-256 0,-2 1-64 0,-1 1-16 0,-1-2-16560 15</inkml:trace>
  <inkml:trace contextRef="#ctx0" brushRef="#br1" timeOffset="203123.33">10957 9291 23039 0,'-12'-5'1024'0,"5"4"192"0,1 0-960 0,3 1-256 16,2 0 0-16,2 0 0 0,0 1 224 0,-1 0 0 16,1 1 0-16,2 1 0 0</inkml:trace>
  <inkml:trace contextRef="#ctx0" brushRef="#br1" timeOffset="203566.06">11939 9492 12895 0,'-3'0'576'0,"0"0"112"0,1 0-560 0,1 1-128 0,0 1 0 0,1-2 0 0,-1 0 1472 16,0 2 272-16,1 1 48 0,-2-1 16 0,0 3 1264 0,2-5 240 15,0 0 48-15,0 0 16 0,0 0-1328 0,-8 37-272 16,8-37-48-16,0 0-16 16,0 0-768-16,-1 43-160 0,1-43-16 0,0 0-16 0,0 0-432 15,0 0-96-15,7 48-16 0,-7-48 0 0,0 0-208 0,0 0 176 16,0 0-176-16,0 0 160 0,24 33-160 0,-18-31 0 0,0-2 0 0,1 0 0 16,-1 0 0-16,2-2 0 15,-2-2 0-15,1 1-12320 16,-1-3-2400-16</inkml:trace>
  <inkml:trace contextRef="#ctx0" brushRef="#br1" timeOffset="203743.65">11946 9343 11055 0,'-5'-4'976'0,"2"3"-784"16,0-1-192-16,2 2 0 15,1 0 0-15,1 0 144 0,0 0-144 0,0 0 128 16,1 0 656-16,1 0 128 0,2 0 32 0,2 2 0 16</inkml:trace>
  <inkml:trace contextRef="#ctx0" brushRef="#br1" timeOffset="204242.53">12029 9450 16575 0,'-3'2'1472'15,"0"0"-1168"-15,2 1-304 0,2-1 0 0,0-1 1920 0,0 1 320 16,0 2 64-16,-1-4 0 16,0 0 704-16,0 0 144 0,18 52 32 0,-18-52 0 0,0 0-1776 0,26 43-368 15,-26-43-64-15,0 0-16 0,21 39-512 0,-21-39-128 16,0 0 0-16,0 0-16 0,0 0-48 0,0 0 0 15,15 43 0-15,-15-39 0 0,1 0-64 0,-1-1-32 16,1-1 0-16,-1-2 0 0,0 0-160 0,0 0 0 0,1 0 144 0,-1-1-144 16,0-2 0-16,0 0 0 0,0 0 0 0,1-1 0 15,-1-1 0-15,0 0 0 0,-1-2 0 0,1 0 0 16,-1 0 0-16,0 1 0 16,0-2 0-16,0 1 0 0,0-3 0 0,0 1-240 0,1-1 64 0,0 1 16 15,0-2-160-15,0 0-16 0,0 0-16 0,1 1 0 16,-1 1-256-16,1-2-48 15,0 3-16-15,1 1 0 0,0 2 32 0,1 0 0 0,1 1 0 0,-1 3 0 16,1-1 256-16,0 2 48 0,0 2 16 0,1-1 0 16,1 2 160-16,-1 0 160 0,-5-3-208 0,0 0 80 15,0 0 128-15,0 0 0 0,29 27 0 0,-29-27 0 0,0 0 0 0,0 0 0 16,22 35 0-16,-22-35 128 0,0 0 64 0,0 0 32 16,13 41 0-16,-13-41 0 0,0 0 416 0,0 0 64 15,0 0 32-15,7 42 0 0,-7-42-272 0,0 0-48 16,0 0-16-16,0 0 0 0,0 0-256 0,0 0-144 15,0 0 160-15,0 0-160 0,0 0 0 0,0 0 0 16,0 0 0-16,0 0 0 16,0 0-1408-16,0 0-336 0</inkml:trace>
  <inkml:trace contextRef="#ctx0" brushRef="#br1" timeOffset="204700.54">12401 9387 16575 0,'-2'1'1472'0,"0"2"-1168"15,0 2-304-15,2-1 0 0,0-4 944 0,0 0 128 0,0 0 16 16,0 0 16-16,0 0 2096 0,13 43 400 0,-13-43 96 0,16 41 16 0,-16-41-1520 0,17 42-288 16,-17-42-64-16,0 0-16 15,22 50-1088-15,-22-50-224 0,0 0-32 0,0 0-16 0,16 45-208 0,-16-45-32 31,0 0-16-31,0 0 0 0,0 0-32 0,0 0-16 16,0 0 0-16,0 0 0 0,0 0-160 0,0 0 0 0,0 0 0 0,0 0 0 16,0 0 0-16,0 0 0 0,0 0 128 0,0 0-128 0,0 0 0 0,0 0 0 15,0 0 0-15,-9 5 0 16,5-11-144-16,-1 0-16 0,-1-2 0 0,0 1 0 16,-2 0-240-16,0 0-48 0,0-2-16 0,-2-1 0 15,1 3-304-15,0 0-48 0,-1 0-16 0,0 2 0 31,3 1 64-31,-2 1 16 0,2 0 0 0,-1 3 0 0,1 0 512 0,0 0 112 0,0 3 128 0,1 0-208 16,-1 2 208-16,1-1 0 0,-1 3 0 0,2-2 0 0,0 4 0 0,5-9 0 0,0 0 144 0,0 0-144 31,0 0 864-31,-8 38 80 0,8-38 16 0,0 0 0 0,0 0-320 0,0 0-64 16,17 38-16-16,-17-38 0 0,0 0-368 0,25 14-64 16,-15-9 0-16,0-3-128 0,1 1 0 0,0-1 0 15,0-2 0-15,0 0 0 0,2-2-128 0,-2 0-144 0,0 1-32 16,-1-3-11760-1,-1 1-2352-15</inkml:trace>
  <inkml:trace contextRef="#ctx0" brushRef="#br1" timeOffset="205116.67">12566 9609 10127 0,'0'3'448'0,"0"-1"96"0,0 0-544 0,2-1 0 16,0-1 0-16,0 0 0 0,0 1 2448 0,3-1 384 0,1 0 80 0,4 2 16 16,3-2 272-16,0 0 48 0,0-2 16 0,-1 2 0 15,-1-2-1600-15,0-2-320 0,-1 1-64 0,-2 0-16 16,0-1-688-16,-1 1-144 0,-2-2-32 0,-1 1 0 16,0-1-272-16,0 0-128 0,-3 1 128 0,1-1-128 15,-2 0 0-15,0 0 0 0,-1-2 0 0,0 3 0 31,-1-1-352-31,-2 0-48 0,-1 0-16 0,1 0 0 16,-2-1-480-16,0 0-80 0,-1 0-32 0,-1-1 0 0,0 4 112 0,1-2 0 0,0 3 16 0,-1-1 0 0,0 1 592 16,0 0 112-16,-1 2 32 0,1 1 0 0,0 0 144 0,0 1 0 15,1 3 0-15,-1 0-128 0,2-2 448 0,0 4 112 16,6-7 16-16,0 0 0 0,-12 30 576 0,12-30 112 16,0 0 16-16,0 0 16 0,-4 50-272 0,4-50-48 15,0 0-16-15,0 0 0 16,12 45-320-16,-12-45-80 0,0 0-16 0,0 0 0 0,25 29-288 0,-25-29-128 15,0 0 128-15,25 12-128 0,-14-9 0 0,-1-2 0 0,1 1 0 16,-2-2 0 0,1 0-832-16,1-2-240 0</inkml:trace>
  <inkml:trace contextRef="#ctx0" brushRef="#br1" timeOffset="205663.32">12804 9597 9215 0,'-2'3'816'0,"1"1"-656"0,1-2-160 0,0 0 0 16,1-1 848-16,0 2 144 0,-1-3 32 0,0 0 0 0,0 0 2480 0,12 46 496 16,-12-46 96-16,0 0 32 15,16 52-1456-15,-16-52-304 0,0 0-48 0,13 44-16 0,-13-44-912 0,0 0-192 16,0 0-48-16,11 45 0 0,-11-45-576 0,0 0-112 15,0 0-16-15,0 0-16 0,0 0-272 0,0 0-160 0,0 0 192 0,0 0-192 16,0 0 128-16,0 0-128 16,0 0 0-16,0 0 0 0,0 0 0 0,0 0 0 0,0 0 0 0,0 0 0 15,-8 0 0-15,6-8 0 16,-1-1 0-16,-1-1 0 0,1 1 0 0,0-1 0 0,-1-3 0 0,-1 0 0 16,0-1 0-16,-1-3 0 15,1 2 0-15,-1-3 0 0,1 1 0 0,1-1 0 16,-1-1 0-16,1 1 0 0,0 0-192 0,1-1-64 0,2 5 0 0,0-2 0 15,2 2-16-15,0 4-16 16,2-1 0-16,1 2 0 0,-1 3 288 0,2 1-128 0,0 0 128 0,2 3 0 16,-1-1 0-16,2 1 0 15,0 2 0-15,0 0 0 0,0 0 0 0,1 0 0 16,0 2 0-16,-1-2 0 0,0 3 0 0,0-1-128 16,-2 0 128-16,1 1 0 0,-2 2 0 0,-5-5 0 15,0 0 0-15,0 0 0 0,0 0 0 0,0 0 0 0,20 38 0 0,-20-38 0 16,0 0 0-16,0 0 0 0,0 0 0 0,-1 52 0 0,1-52 0 15,0 0 0 1,0 0 0-16,-16 36 0 0,10-28 0 0,0-2 0 16,-1 0 0-16,-1-1 0 0,1-2 0 0,-3-1 0 0,0 3 0 0,-1-3 0 15,2-1 0-15,0-1 0 0,-1 0 0 0,2-1 0 32,0 1-896-32,0-2-160 0,2 0-32 0,1 1-15584 0</inkml:trace>
  <inkml:trace contextRef="#ctx0" brushRef="#br1" timeOffset="206591.93">12957 9623 16575 0,'0'0'1472'0,"1"0"-1168"15,1 0-304-15,0 0 0 0,0 0 1232 0,1 0 192 16,2 0 48-16,2 0 0 15,4 0 1584-15,2 0 320 0,2-3 64 0,-1 3 16 16,0-2-1856-16,-1 0-384 0,0 0-64 0,-3-1 0 0,1 0-640 0,-2 0-128 16,-1 0-32-16,-2-2 0 0,1 2-64 0,-2-1-16 15,0-1 0-15,-1 0 0 0,0-1-144 0,0 0-128 16,-1 2 192-16,-1-1-192 0,0 0 0 0,-1 0 0 0,0 0 0 0,-1-1 0 16,-1-1 0-16,-1 2 0 0,-1-3-128 0,0 2 128 31,-1 0-528-31,0 2-16 0,0-1 0 0,-1 0 0 15,1 3 48-15,-3 0 16 0,2 2 0 0,-2-2 0 0,1 2 288 0,-2 2 48 0,2 0 16 0,-2 0 0 16,1 1 128-16,0 0 0 0,0 1 0 0,2 1 0 16,5-5 0-16,0 0 0 0,0 0 0 0,-17 33 0 15,17-33 0-15,0 0 128 0,0 0-128 0,0 0 0 16,-6 48 480-16,6-48 32 0,0 0 0 0,0 0 0 0,0 0-64 0,12 42 0 16,-12-42 0-16,0 0 0 0,0 0-112 0,24 25-16 15,-24-25-16-15,0 0 0 0,24 13-160 0,-16-11-16 16,0 0-128-16,2-2 192 0,-1 0-192 0,-1-2 0 15,2 2 0-15,-1-2 0 0,0 0 0 0,-1-1 0 16,1-1 0-16,-2 1 0 0,1-1 0 0,-2-2 0 16,1 2 0-16,-2-1 0 15,1 0 0-15,-2-1-128 0,1 0 128 0,-1 2-208 0,-1-4-128 0,0 4-32 16,0-3 0-16,-1 1 0 0,0-2 64 0,0 1 16 0,-2-1 0 0,1 1 0 16,0 0 32-16,0 0 0 0,0 1 0 0,0 0 0 15,1 2 32-15,0 1 16 16,0 1 0-16,0-1 0 0,1 3 208 0,0 0 0 15,0 0 0-15,0 1-144 0,0 1 144 0,1-1 0 0,0 2 0 0,-1-2 0 16,2 3 0-16,-1-1 0 0,-1 1 0 0,-3-4 0 16,0 0 0-16,0 0 0 0,0 0 0 0,0 0 128 15,17 40 320-15,-17-40 80 0,0 0 16 0,0 0 0 16,0 0 0-16,9 46 0 0,-9-46 0 0,0 0 0 16,0 0-224-16,0 0-64 0,2 41 0 0,-2-41 0 15,0 0-48-15,0 0-16 16,0 0 0-16,0 0 0 0,0 0-192 0,0 0 176 15,0 0-176-15,0 0 160 0,0 0-160 0,0 0 0 0,0 0 0 16,0 0 0-16,0 0 0 0,-15 25 0 0,12-27 0 16,-1-3 0-16,1 0 0 0,0-1 0 0,1 0 0 0,-1-1 0 15,0 0 0-15,0 0-256 0,1-2 64 0,0-1 16 16,0 3-144-16,2-4-16 0,-1 3-16 0,2-4 0 31,0 0-496-31,1 0-112 0,0 0 0 0,2 0-16 16,2 3-656-16,-2 0-128 0,3-1-32 0,-1 4 0 15,3 1 448-15,-2 2 64 0,1 3 32 0,1 0 0 0,0 0 768 0,0 0 160 0,1 3 16 0,-1 2 16 16,-1 0 288-16,-8-5 192 0,0 0-16 0,24 21-16 16,-24-21 992-16,0 0 192 0,24 30 32 0,-24-30 16 15,0 0-304-15,25 36-48 0,-25-36-16 0,0 0 0 16,21 36-96-16,-21-36-32 0,0 0 0 0,17 37 0 16,-17-37-288-16,0 0-64 0,0 0-16 0,0 0 0 0,17 40-272 0,-17-40-64 15,0 0-16-15,0 0 0 16,0 0-176-16,0 0 0 0,0 0 0 0,0 0 0 0,0 0 0 0,0 0 0 15,0 0 0-15,0 0-12032 16,0 0-2464-16</inkml:trace>
  <inkml:trace contextRef="#ctx0" brushRef="#br1" timeOffset="207079.99">13712 9369 22111 0,'1'3'1968'0,"1"1"-1584"15,-1-1-384-15,1-1 0 0,-1 1 976 0,1 1 112 0,-2-4 32 0,0 0 0 16,17 37 2160-16,-17-37 432 0,21 46 96 0,-21-46 16 16,19 44-2432-16,-19-44-496 0,0 0-80 0,21 51-32 15,-21-51-352-15,0 0-80 0,17 40-16 0,-17-40 0 16,0 0-80-16,0 0 0 0,0 0-16 0,17 41 0 15,-17-41-240-15,0 0 128 0,0 0-128 0,0 0 0 0,0 0 0 0,0 0 0 16,0 0 0-16,0 0 0 0,0 0 0 0,0 0 0 16,0 0 0-16,0 0 0 0,0 0 0 0,-1 5 0 15,0-8 0-15,-1-2 0 16,0-1-512-16,-2 0 0 0,-1-1 0 16,1 0 0-16,-3 0 16 0,1-2 16 0,-1 1 0 0,-1 1 0 15,0 0-384-15,-2 0-80 0,1 0-16 0,0 2 0 16,-2 0 176-16,0 3 16 0,-1 0 16 0,1 2 0 0,0 0 400 0,1 1 80 15,0 0 16-15,0 4 0 0,1 0 256 0,1 0 0 16,0 4 0-16,1-2 0 0,7-7 720 0,0 0 48 0,0 0 16 0,0 0 0 16,-13 36 112-16,13-36 0 0,0 0 16 0,0 0 0 15,0 0-416-15,20 35-96 0,-20-35-16 0,0 0 0 16,28 16-192-16,-17-13-32 16,1 0-16-16,1-1 0 0,0-1-144 0,2-1 0 15,0-1 0-15,-1 1 128 0,-1-2-128 0,0-1-224 0,-1 1 48 0,1-1-12288 31,-1 1-2448-31</inkml:trace>
  <inkml:trace contextRef="#ctx0" brushRef="#br1" timeOffset="208280.67">13994 9602 13647 0,'0'0'288'0,"0"0"64"0,0 2 16 0,1 0 32 0,1-2-400 0,-2 2 0 0,2-2 0 0,1 3 0 0,2 0 3776 0,2 1 656 16,1 1 144-16,3-3 32 0,-1 1-1600 0,0-1-320 0,-1-2-64 0,2 0-16 16,-2 0-1552-16,0-2-304 0,0-1-64 0,0 1-16 31,-2-3-368-31,0 3-80 0,-1-3-16 0,0 0 0 0,-2 3-208 0,0-3 0 16,0 0 128-16,-2 1-128 15,-1-1 0-15,1 0 0 0,-2-1 0 0,0 0 0 0,0 0-224 16,-1 0-32-16,0 2-16 0,0-3 0 15,-2 0-144-15,-1 0-32 0,0-1 0 0,-1 1 0 16,-1 0-208-16,1 0-48 0,-2 2-16 0,1 0 0 16,0 2 240-16,0 2 48 0,-1-1 16 0,2 2 0 0,-1 2 224 0,0-1 64 15,1 2 0-15,-1 2 0 0,2 0 128 0,-1-1 0 16,5-4 0-16,0 0 0 0,0 0 0 0,-13 36 0 16,13-36 0-16,0 0 0 0,0 0 192 0,-3 43 32 15,3-43 0-15,0 0 0 0,0 0 352 0,0 0 64 16,13 45 0-16,-13-45 16 0,0 0-224 0,0 0-48 15,22 19-16-15,-16-16 0 0,1-1-96 0,-1-1-16 16,2 0 0-16,-2-2 0 0,2 0-128 0,0-1-128 16,0-1 144-16,0 0-144 0,0 1 0 0,0-2 128 0,0 1-128 0,-1-2 0 15,0 1 0-15,0-3 0 0,-1 3 0 0,0-1 0 16,0-1-272-16,-1 2-48 0,0-3-16 0,-1 2 0 31,1 0-304-31,-1-2-48 0,0 0-16 0,0 0 0 0,-1-1 304 0,1 0 48 0,-1 1 16 0,1-1 0 16,-1 1 48-16,0-1 16 0,-1 4 0 0,1-1 0 15,0 0 112-15,1 3 32 0,-2 0 0 0,1 0 0 16,1 2 128-16,0 0 0 0,-1 2 0 0,1 0 0 16,0 0 0-16,0 3 0 0,0 0 0 0,1-1 0 15,-5-4 320-15,0 0 80 0,0 0 32 0,0 0 0 16,24 32 224-16,-24-32 48 0,0 0 16 0,0 0 0 0,18 37-256 0,-18-37-48 16,0 0-16-16,0 0 0 0,13 41-80 0,-13-41-32 15,0 0 0-15,0 0 0 0,0 0-80 0,12 42-16 16,-12-42 0-16,0 0 0 0,0 0-64 0,0 0 0 15,0 0-128-15,0 0 192 16,0 0-192-16,0 0 128 0,0 0-128 0,0 0 0 0,0 0 128 0,0 0-128 16,0 0 0-16,0 0 144 0,0 0-144 0,0 0 160 15,1 3-160-15,-2-8 160 0,-1-2-160 0,0 2 0 0,1 0 0 0,0-2 0 16,-1 0 0-16,1 0 0 0,0-3 0 0,1 2 0 16,0 0-368-16,0-2 0 15,1 1 0-15,0-3 0 16,1 0-256-16,-1-1-48 0,1 0-16 0,1 1 0 15,0 1-784-15,1-1-176 0,0 4-16 0,0 1-16 0,1 2 480 0,0 1 112 0,0 4 0 0,0-2 16 16,1 4 688-16,0-1 128 0,-1 2 16 16,-5-3 16-16,0 0 224 0,20 15 128 0,-20-15 0 0,0 0-128 15,20 24 848-15,-20-24 64 0,0 0 16 0,23 30 0 16,-23-30-288-16,0 0-48 0,19 30-16 0,-19-30 0 0,0 0 128 0,0 0 0 16,20 32 16-16,-20-32 0 15,0 0-80-15,0 0 0 0,0 0-16 0,0 0 0 16,18 33-112-16,-15-30-32 0,-1 1 0 0,0-4 0 0,1 3-272 0,0-3-48 15,1 0-16-15,-1 0 0 0,2-2-144 0,0 1 0 16,-1-1 0-16,2-1 128 0,0 0-128 0,-1-2 0 16,2 0 0-16,-1 0 0 15,1 0 0-15,0-2 0 0,0-1 0 0,0 2 0 16,-1-4-352 0,1 3-48-16,-1-2-16 0,0-1 0 0,0-2-368 15,0 0-80-15,0 0-16 0,-2-2 0 0,0-2-336 0,-1 1-80 0,-1-1-16 16,1 2 0-16,-2 2-240 0,1 0-48 0,0 0-16 0,-2 0 0 15,1 0 768-15,-1 3 144 0,0 1 48 0,-1 2 0 0,1 1 784 0,0 2 144 16,0 1 48-16,-1 2 0 0,1 0 784 0,-1 2 176 16,1 1 16-16,0-3 16 0,0 0 64 0,0 0 16 15,0 0 0-15,-3 43 0 0,3-43-224 16,0 0-32-16,0 49-16 0,0-49 0 0,0 0-400 0,6 56-80 16,-6-56 0-16,0 0-16 0,11 51-272 0,-11-51-48 15,0 0-16-15,15 40 0 0,-15-40-48 0,0 0-16 16,0 0 0-16,25 31 0 0,-18-26-96 0,0-1 0 15,0-1-128-15,1-3 192 0,-1 2-192 0,1-4 176 16,1 2-176-16,-1-3 160 0,0 1-160 0,0-2 0 16,-1 1 0-16,0-2 0 0,-1 1 0 0,1 1-192 15,-3-2 32-15,2 1 16 16,-1 0-864-16,-2-2-160 0,0 2-48 0,-2-3-16832 0</inkml:trace>
  <inkml:trace contextRef="#ctx0" brushRef="#br1" timeOffset="208498.34">14557 9483 27647 0,'3'0'1216'0,"1"0"256"0,1 1-1168 0,-1 0-304 16,0-1 0-16,0 0 0 0,1 0 1824 0,5 1 304 15,4 1 64-15,9 0 16 0,5 0-512 0,1 1-96 16,1-1-32-16,-2-2 0 0,-2 1-1248 0,-2 1-320 16,-2-2 0-16,-2 0-18256 15</inkml:trace>
  <inkml:trace contextRef="#ctx0" brushRef="#br1" timeOffset="209233.75">15282 9576 15663 0,'-1'-2'1392'0,"0"1"-1120"0,2-1-272 0,0 2 0 15,0-2 432-15,0 1 16 0,1 1 16 0,0-2 0 16,2-3 688-16,1 0 128 0,-1 2 16 0,1-2 16 15,0 2-560-15,-3 0-112 0,0 1-32 0,-1-2 0 16,-1 1 160-16,-2 1 16 0,1 1 16 0,-3-1 0 16,0 2 528-16,-1 0 96 0,1 0 32 0,-2 2 0 15,1-2-48-15,-3 3-16 0,2-1 0 0,-2 3 0 16,3-3-304-16,-2 3-48 0,2 1-16 0,5-6 0 16,0 0-576-16,0 0-112 0,0 0-16 0,-15 34-16 15,15-34-112-15,0 0-32 0,0 0 0 0,0 0 0 16,0 0-160-16,0 0 160 0,24 34-160 15,-17-30 160-15,2-3-160 0,-1-1 128 0,1 0-128 0,1-1 128 0,0 1-128 0,0-4 0 16,0 1 144-16,0 1-144 16,0 0 0-16,-1-3 0 0,-2 2 0 0,1-1 0 0,-3 1 0 0,1-2 0 15,-2 1 0-15,-1-1 0 0,-1 0-320 0,-1-2-48 0,0 2 0 0,-2-1 0 16,-1 0-16-16,-2-1 0 0,-2 0 0 0,-1 0 0 16,-2 0 80-16,0 0 16 15,-2 0 0-15,-1 0 0 16,0 2 128-16,0-2 32 0,0 2 0 0,1 3 0 15,-1-3 0-15,0 3 0 0,3 1 0 0,2 1 0 16,1 0-640-16,2 1-112 0,1 2-16 0,2-1-15376 16</inkml:trace>
  <inkml:trace contextRef="#ctx0" brushRef="#br1" timeOffset="209673.7">15709 9284 3679 0,'-2'-7'320'0,"0"2"-320"0,0 0 0 0,1 3 0 15,0-1 1568-15,0 1 240 0,0 0 48 0,-1-2 16 16,0 0 1040-16,-1-2 208 15,-2-1 32-15,1 2 16 0,0 0-1136 0,-1 2-240 16,1 1-32-16,-2 0-16 0,0 2-848 0,0 0-192 0,-1 0-16 0,1 2-16 16,-1 0 192-16,-2 1 32 0,0 2 16 0,1 0 0 15,-1 2-80-15,1-1 0 0,8-6-16 0,0 0 0 16,-21 27-320-16,21-27-64 0,0 0-16 0,-13 34 0 0,13-34-176 16,0 0-48-16,-8 41 0 0,8-41 0 0,0 0 64 0,2 44 16 15,-2-44 0-15,0 0 0 0,11 54 80 0,-11-54 16 16,0 0 0-16,17 56 0 0,-17-56-128 15,0 0-32-15,17 58 0 0,-17-58 0 0,0 0-80 0,13 42 0 16,-13-42-128-16,0 0 192 0,0 0-192 0,12 41 0 16,-12-41 128-16,0 0-128 0,0 0 0 0,0 0 0 15,0 0 128-15,0 0-128 0,6 43 0 0,-6-39 0 16,-1-4 0-16,1 2 0 0,1-2 0 16,-2 0 0-16,1 0 0 0,0-2-12608 15,-1 2-2544-15</inkml:trace>
  <inkml:trace contextRef="#ctx0" brushRef="#br1" timeOffset="209902.24">15455 9464 18431 0,'4'0'1632'0,"1"-1"-1312"16,-1 1-320-16,0 0 0 0,0 0 1456 0,1-1 208 0,6 1 64 0,5 0 0 0,7 0 1392 0,5-2 272 16,2 2 64-16,-1-1 16 0,-2 1-2240 15,-1 0-448-15,-1 0-80 0,-3 0-32 16,-5 0-1152-16,-1 0-224 0</inkml:trace>
  <inkml:trace contextRef="#ctx0" brushRef="#br1" timeOffset="210512.46">16147 9277 22111 0,'-1'0'1968'16,"0"0"-1584"-16,1 0-384 0,0 2 0 0,1-2 1072 0,0 3 128 15,0-1 16-15,1 2 16 0,-2-4 800 0,0 0 144 16,0 0 48-16,14 46 0 0,-14-46-816 0,0 0-144 16,14 50-48-16,-14-50 0 15,0 0-560-15,10 55-112 0,-10-55-32 0,0 0 0 0,5 49-192 0,-5-49-32 16,0 0-16-16,0 0 0 0,2 47-80 0,-2-47-32 15,0 0 0-15,0 0 0 0,0 0-160 0,0 0 0 16,0 0 0-16,0 0 0 0,0 0 0 0,0 0 0 16,0 0 0-16,0 0 0 15,0 0-336-15,0 0-160 0,0 0-16 0,0 0-17808 16</inkml:trace>
  <inkml:trace contextRef="#ctx0" brushRef="#br1" timeOffset="210749.21">16059 9412 14735 0,'0'-2'1312'16,"0"2"-1056"-16,1 0-256 0,1 0 0 0,0 0 1696 0,1 0 288 16,1 0 48-16,4-2 16 0,3 2 896 0,4-1 176 15,2 2 32-15,3 1 16 0,0-2-1504 0,0 2-320 16,1 0-48-16,-3-2-16 0,0 2-960 0,-3-2-320 15,-1 1 160-15,-3-1-160 16,-2 0 0-16,0-1-192 0,-3 1 0 0,0-2 16 16,-2 1-1824-1,0 0-368-15,-1-1-80 0,-1-1-11856 0</inkml:trace>
  <inkml:trace contextRef="#ctx0" brushRef="#br1" timeOffset="211271.89">16279 9285 11055 0,'-2'0'976'0,"0"1"-784"0,2 1-192 0,1-1 0 16,-1 1 1216-16,1 1 208 16,-1-3 48-16,0 0 0 0,0 0 1344 0,0 0 256 0,15 54 64 0,-15-54 16 15,0 0-672-15,19 52-144 16,-19-52-32-16,15 38 0 0,-15-38-800 0,15 39-160 0,-15-39-48 0,0 0 0 15,20 58-624-15,-20-58-128 0,0 0-32 0,18 50 0 16,-18-50-192-16,0 0-64 0,0 0 0 0,20 45 0 16,-20-45-128-16,0 0-128 0,0 0 144 0,0 0-144 0,0 0 144 0,20 38-144 15,-18-36 128-15,0 0-128 16,-1-2 0-16,-1 0 0 0,0-2 128 0,1 0-128 16,0 0 0-16,0-1 0 0,-1-1 0 0,1 0 0 15,-1-2 0-15,1 0 0 0,0 0 0 0,-1-1 0 16,1 0 0-16,-1-2 0 0,0 0 0 0,-1-2 0 15,1 0-256-15,-2 1-48 0,1-2 0 0,0-2 0 16,0 0-128-16,0 2-16 0,1 3-16 0,0-1 0 16,0 0-192-16,0 3-48 0,2 2 0 0,0 2 0 15,2 0 128-15,-1 3 32 0,0-2 0 0,2 2 0 0,1 2 288 0,-1 0 48 16,1-1 16-16,-1 2 0 0,-5-3 192 0,0 0 0 0,0 0 0 16,0 0 0-16,27 25 256 0,-27-25 32 0,0 0 16 0,0 0 0 31,0 0 336-31,21 37 64 0,-21-37 0 0,0 0 16 0,0 0-256 0,0 0-48 0,0 0-16 0,0 0 0 15,10 46-208-15,-10-42-64 0,0-4 0 0,0 0 0 16,0 0-128-16,0 0 0 16,0 0 0-16,0 0 0 0,0 0 0 0,0 0 0 15,0 0 0-15,0 0 0 16,0 0-736-16,0 0-224 0,0 0-64 0,0 0-10704 16,0 0-2160-16</inkml:trace>
  <inkml:trace contextRef="#ctx0" brushRef="#br1" timeOffset="211732.14">16603 9526 5519 0,'2'0'496'0,"0"0"-496"0,0 0 0 0,-1 1 0 15,1-1 2656-15,0 0 432 0,1 1 96 0,5-1 16 16,1 2 256-16,2 1 48 0,0-1 16 0,1-1 0 16,0 1-1280-16,-1-2-240 0,-1 2-48 0,-1-2-16 15,1-2-800-15,0 2-176 0,-1-2-16 0,-1 1-16 16,0 1-528-16,-1-2-96 0,0 0-32 0,0-1 0 15,-1 2-272-15,-2-2 0 0,1 2 0 0,-1-4 0 16,0 3 0-16,-1-2 0 0,0 1 0 0,-1-2 0 16,-1 3 0-16,-1-3-192 0,1 0 16 0,-2 1 16 15,1-1-384-15,-1-1-80 0,-1 0-16 0,-1 1 0 16,-1 1-16-16,1-3-16 0,-2 3 0 0,-1-1 0 16,0 0 160-16,-1 2 16 0,0-2 16 0,0 1 0 0,0 1 256 0,0 3 48 15,-1-1 16-15,0 0 0 0,-1 1 160 0,1 1 0 16,0 0 0-16,-1 1 0 15,1 1 0-15,0 2 0 0,-1-2 0 0,1 1 0 0,0 3 560 0,0-2 144 16,1 2 16-16,7-7 16 0,0 0 112 0,-19 26 32 16,19-26 0-16,0 0 0 0,0 0-224 0,-11 45-32 0,11-45-16 0,0 0 0 15,0 0-176-15,8 52-48 16,-8-52 0-16,0 0 0 0,24 36-96 0,-24-36-32 0,25 22 0 0,-25-22 0 16,29 16-80-16,-12-9-32 15,4-1 0-15,-3-2 0 0,0 0-144 0,-1-2 160 16,3-2-160-16,-2 0 160 0,-1-1-160 0,-2 0 0 0,-3 1 0 0,-1-2 0 15,-1-1 0-15,-2 0-272 0,-2 0 64 0,-1 2-12880 16,-2-3-2576-16</inkml:trace>
  <inkml:trace contextRef="#ctx1" brushRef="#br1" timeOffset="198875.69">14605 13222 0</inkml:trace>
  <inkml:trace contextRef="#ctx0" brushRef="#br1" timeOffset="213265.52">9704 10362 20271 0,'-2'0'1792'0,"1"0"-1424"16,1 0-368-16,-1 1 0 0,1-1 160 0,0 2-32 16,-1-1-128-16,0 3 192 0,1-4 1072 0,0 0 208 15,0 0 32-15,0 0 16 0,2 45-16 0,-2-45 0 16,0 0 0-16,5 45 0 0,-5-45-544 0,0 0-128 15,6 52 0-15,-6-52-16 0,0 0 32 0,7 54 16 16,-7-54 0-16,0 0 0 0,7 48-400 0,-7-48-80 0,0 0 0 0,0 0-16 16,7 45-112-16,-7-45 0 0,0 0-16 0,0 0 0 15,0 0-48-15,0 0 0 0,0 0 0 0,0 0 0 16,0 0 32-16,0 0 0 0,0 0 0 0,0 0 0 16,4 0-32-16,-5-7 0 0,0 0 0 0,-1-3 0 15,1 1-192-15,0-1 0 0,0 1 0 0,-1-3 0 16,0 3 0-16,-1-3 0 0,1 0 0 0,-1 0 0 15,3 0 0-15,-3-1 0 0,1 0 0 0,-1-3 0 16,0-1 0-16,0-1 0 0,0 0 0 0,-1-1 0 0,1 0 0 0,1 1 0 16,1 1 0-16,0 0 0 0,1 3 0 0,0-1 0 15,2 4 0-15,-1-1 0 0,3 3 0 0,0-1 0 16,0 3 0-16,0 0 0 0,1 0 0 0,0 3-128 16,1 1 128-16,-1 0 0 0,1 3 0 0,0-2 0 15,0 2 0-15,1 0 0 0,-1 0 0 0,0 0 0 16,-1 2 0-16,1 1 0 0,0-1 0 0,0 0 0 15,0 1 0-15,-6-3 0 0,0 0 0 0,0 0 0 16,0 0 0-16,0 0 0 0,28 34 0 0,-28-34 0 16,0 0 0-16,0 0 0 0,0 0 0 0,0 0 0 0,14 46 0 0,-14-46 0 15,0 0 0 1,0 0 0-16,0 0 0 0,0 0 0 0,-4 43 0 0,1-38 0 0,-1 2 0 0,-1-3 0 16,1 1 0-16,-2-1 0 0,0-1 0 0,-2 0 0 15,0-1 0-15,0 1 0 0,-2-3 0 0,2 2 0 16,0-2 0-16,0 0 0 0,-1-2 0 0,-1 2 0 15,0-2-176-15,0 1 176 0,1-1-160 0,0-1 160 32,-1 1-704-32,2 0-64 0,0-1 0 0,0-1 0 15,2 1-384-15,0-1-96 0,2 1-16 0,1-2-14656 0</inkml:trace>
  <inkml:trace contextRef="#ctx0" brushRef="#br1" timeOffset="213518.67">9918 10199 1839 0,'-7'-3'160'0,"3"3"-160"16,-1 0 0-16,2 3 0 0,2 0 5360 0,1-1 1040 16,0 0 192-16,-1 5 64 0,1-7-4224 15,0 0-832-15,0 41-160 0,0-41-32 0,0 0 736 0,12 56 160 0,-12-56 16 0,0 0 16 16,18 50-1584-16,-18-50-320 0,0 0-64 0,0 0-16 15,18 48-208-15,-18-48-144 0,0 0 192 0,0 0-192 16,0 0 128-16,0 0-128 0,8 42 0 0,-8-37 0 31,-1-2 0-31,1-3 0 0,0 2 0 0,1-2 0 0,0 0-1136 0,1 0-224 16</inkml:trace>
  <inkml:trace contextRef="#ctx0" brushRef="#br1" timeOffset="214374.58">10198 10344 9215 0,'-3'-3'400'0,"1"3"96"16,1-2-496-16,0 0 0 15,1 1 0-15,0 1 0 0,0-2 1456 0,-1 0 192 0,1-3 32 0,-1 0 16 16,1 1 1184-16,-1-3 256 0,0 2 32 0,-1-2 16 15,1 3-1472-15,-1-1-304 0,-1 0-48 0,0 2-16 16,0 1-256-16,-1-3-48 0,0 3-16 0,0 1 0 16,-1 1-224-16,0 0-48 0,0 0-16 0,0 3 0 15,0-1-432-15,-1 1-96 0,1 1-16 0,-1 1 0 16,1 0 0-16,0 0 0 0,0 3 0 0,1 0 0 16,4-8-48-16,0 0-16 0,-12 27 0 0,12-27 0 15,0 0 32-15,0 0 0 0,-7 40 0 0,7-40 0 16,0 0 32-16,0 0 0 0,6 41 0 0,-6-41 0 15,0 0 0-15,0 0 0 0,0 0 0 0,26 35 0 0,-26-35-192 0,0 0 0 16,29 11 144-16,-18-11-144 0,0 1 0 0,1-1 0 16,-1-1 0-16,-1-1 0 0,0-1 0 0,-1-1 0 15,1 2 0-15,-3-4 0 16,0 2 0-16,-1-1 0 0,-1 0 0 0,-2 1 0 0,1-1-352 0,-2-2-32 16,1 2-16-16,-2-2 0 15,0 2-32-15,-1 0 0 0,0-1 0 0,-1 0 0 0,0 2 96 0,-1-3 16 16,0 2 0-16,0-1 0 0,-1 2 112 0,2 0 16 15,-2 0 16-15,0 1 0 0,1 3 176 0,-1-3-160 16,1 3 160-16,1 0-160 0,0 3 160 0,-1-1 0 16,1 1 0-16,0-1 0 0,0 2 0 0,1 0 0 0,0-4 0 0,0 0 0 15,0 0 0-15,0 0 192 0,0 0-32 0,9 43-16 16,-9-43 528-16,0 0 96 0,0 0 32 0,0 0 0 16,26 37-336-16,-26-37-64 0,0 0-16 0,0 0 0 15,29 19-160-15,-22-15-32 0,2-1-16 0,0-2 0 16,-1-1-176-16,1-1 192 0,0 1-192 0,0-3 192 15,1-2-192-15,-1 1 0 0,0-1 144 0,1 0-144 16,0-2 0-16,-2 0 0 0,0 1 0 0,0-2 0 16,0 1 0-16,-1-2 0 0,-1 0 0 0,0 0 0 15,-2 1 0-15,0-1 0 0,-1 0 0 0,0 1 0 0,-2 0 0 0,1-2 0 16,-1 1 0-16,-1 0 0 0,0-2 0 0,-1 0-160 16,0-1 160-16,-1 0-208 15,0 0 16-15,-1-1 16 0,1 3 0 0,-1-1 0 16,0 1-16-16,0-1-16 0,-1 2 0 0,1 3 0 0,1 1 208 0,0 0-144 15,1 5 144-15,-1-1-128 0,2 2 128 0,-1 1 0 16,1 3 0-16,0-5 0 0,0 0 0 0,0 0 0 16,0 0 0-16,6 45 0 0,-6-45 0 0,0 0 0 15,10 45 0-15,-10-45 0 0,0 0 128 0,13 48 64 16,-13-48 16-16,0 0 0 0,15 41 48 0,-15-41 0 0,0 0 0 0,0 0 0 16,23 46-112-16,-23-46-16 0,0 0 0 0,0 0 0 15,28 34-128-15,-28-34 128 0,0 0-128 0,0 0 128 16,0 0-128-16,28 16 0 0,-23-14 0 0,0-2 0 15,-1-2 0-15,1 2 0 0,-1-1 0 0,-1-2 0 16,1 1-224-16,-1-1-80 0,0 0-16 0,-2-1-12224 16,1 1-2432-16</inkml:trace>
  <inkml:trace contextRef="#ctx0" brushRef="#br1" timeOffset="214582.71">10352 10322 15663 0,'-1'-2'1392'0,"1"2"-1120"0,2 0-272 0,0 0 0 15,0 0 688-15,1 0 80 0,2 0 0 0,2 0 16 0,6-2-80 0,5 2-32 0,3-2 0 0,3 1 0 16,0-3-208-16,0 1-32 0</inkml:trace>
  <inkml:trace contextRef="#ctx0" brushRef="#br1" timeOffset="-214502.66">10862 10147 10127 0,'-3'-2'896'0,"1"1"-704"0,1-1-192 0,0 2 0 0,1-1 864 0,-1 0 144 15,0-1 16-15,-3-1 16 0,0-2 1648 16,0-1 336 0,-2 0 64-16,0-1 16 0,1 2-1376 0,-2 1-256 15,2-1-64-15,-1 1-16 0,0 1-368 0,0 3-64 16,0-2 0-16,-2 2-16 0,2 0-64 0,-1 2-16 15,0 0 0-15,-1-1 0 0,2 3-384 0,-1 1-80 16,2-1-16-16,0 2 0 0,1 0-64 0,4-6-32 0,0 0 0 0,0 0 0 16,-15 36-288-16,15-36 160 0,0 0-160 0,-6 42 128 15,6-42-128-15,0 0 0 0,2 55 0 0,-2-55 128 16,5 41 16-16,-5-41 0 0,0 0 0 0,10 57 0 16,-10-57 208-16,0 0 32 0,14 48 16 0,-14-48 0 15,0 0-240-15,15 38-160 0,-15-38 192 0,0 0-192 16,0 0 128-16,17 38-128 0,-17-38 0 0,0 0 0 15,0 0 0-15,0 0 0 0,0 0 0 0,0 0 0 0,22 32 0 0,-21-32 0 16,-1 2 0-16,1-4-12288 16,-1 2-2528-16</inkml:trace>
  <inkml:trace contextRef="#ctx0" brushRef="#br1" timeOffset="-214309.05">10619 10336 16575 0,'0'0'1472'0,"0"0"-1168"16,2 0-304-16,0 0 0 0,-1 0 624 0,2 0 64 0,3 0 16 0,3-2 0 16,4 2 1072-16,4 0 208 0,0-1 64 0,2 0 0 15,-1-1-1664-15,-1 0-384 0,0 1 0 16</inkml:trace>
  <inkml:trace contextRef="#ctx0" brushRef="#br1" timeOffset="-213737.86">10906 10327 10127 0,'-5'-2'448'0,"1"2"96"16,1 0-544-16,1 0 0 0,1 0 0 0,0 0 0 0,0 0 1840 0,-2 0 256 15,0 2 48-15,-1-1 16 0,0 3 640 0,0-2 128 16,0 0 16-16,0 3 16 0,0-2-1024 0,0 1-208 16,1 2-32-16,0 0-16 0,3-6-368 0,0 0-80 15,0 0-16-15,0 0 0 0,-6 40-464 0,6-40-112 0,0 0 0 16,0 0-16-16,0 0-400 0,11 44-80 16,-11-44-16-16,0 0 0 0,0 0-128 0,0 0 192 0,29 30-192 15,-29-30 192-15,0 0-192 0,0 0 0 16,24 12 0-16,-16-12 0 0,-1 0 0 0,0-2 0 15,1 0 128-15,0-1-128 0,1-2 0 0,-1 3 0 0,-1-3 0 0,0 0 0 16,-1 1 0-16,0-2 0 0,-1 2 0 0,-1-1 0 16,0-2 0-16,0 2 0 0,-2 0-128 0,-1-1 128 15,0 1-256-15,-1-1 0 16,-1 0 16-16,0 0 0 0,0 0 240 0,-2-1-176 0,0 0 176 0,0 1-160 16,0 0 160-16,1 0 0 0,0 0 0 0,0-1 0 15,1 3 0-15,1 1 0 0,0 0 0 0,1 1 0 16,1 1 0-16,0 0 0 0,0 1 0 0,1-2 0 15,2 2 0-15,-1 0 0 0,1 0 0 0,1 0-128 16,0 2 128-16,1-2 0 0,-1 0 0 0,3 0 0 0,-1 0 0 0,1 1 0 16,0 0 0-16,0-1 0 0,0 2 0 0,0-2 0 15,1 1 0-15,-2 1 0 0,-1 0 0 0,0 1 0 16,-1-1 0-16,-1 0 0 0,-5-2 0 0,0 0-128 16,0 0 128-16,0 0 0 15,0 0 0-15,0 0 0 0,15 46 0 0,-15-46 0 0,0 0 0 0,0 0 0 16,0 0 0-16,1 49 0 15,-1-49 0-15,0 0 0 0,0 0 160 0,0 0-160 16,6 45 224-16,-6-45-48 0,0 0-16 0,0 0 0 16,0 0-160-16,0 0 0 0,0 0 0 0,23 34 0 15,-20-34-272-15,1 0-96 0,1 0-16 0</inkml:trace>
  <inkml:trace contextRef="#ctx0" brushRef="#br1" timeOffset="-212915.25">11297 10336 13823 0,'-1'0'1216'15,"0"1"-960"-15,2 1-256 0,0-2 0 0,0 0 1264 0,0 2 208 16,1-1 32-16,0 3 16 0,-2-4 1680 0,0 0 320 0,0 0 80 0,0 0 16 15,27 40-1520-15,-27-40-304 16,0 0-64-16,0 0-16 0,21 45-672 0,-21-45-128 16,0 0-16-16,0 0-16 0,18 39-448 0,-18-39-96 0,0 0-16 0,0 0 0 15,0 0-160-15,0 0-32 0,21 40-128 0,-19-38 192 16,-2-2-192-16,0 0 0 0,0 0 128 0,0 0-128 0,0 0 0 0,0 0 0 16,0 0 0-16,13 5 0 0,-13-8 0 0,1 1 0 15,-1-3 0-15,0 0 0 0,1 1 0 0,-1-1 0 16,0-2 0-16,0-2 0 0,1 1-192 0,-1 1-16 15,1 0-16-15,-1-2 0 0,0 1-96 0,0-1-32 16,-1 0 0-16,1-2 0 16,0 0-256-16,0-1-48 15,-1 1-16-15,0 1 0 0,0-1-304 0,1 2-64 0,1 1-16 0,0 3 0 16,1 0 400-16,1 0 80 0,1 3 0 0,-1 2 16 0,0-2 384 0,0 4 176 16,1-2-160-16,1 2 160 15,-1 0 0-15,0 1 0 0,2 2 0 0,0-3 0 0,-6-2 0 16,0 0 0-16,0 0 0 0,0 0 0 0,26 32 640 0,-26-32 32 15,0 0 0-15,0 0 0 0,20 34 176 0,-20-34 48 0,0 0 0 0,0 0 0 16,0 0-144-16,19 48-32 16,-19-48 0-16,0 0 0 0,0 0-304 0,0 0-64 0,14 39-16 0,-14-39 0 15,0 0-96-15,0 0-32 0,0 0 0 0,0 0 0 16,0 0-80-16,0 0 0 0,0 0-128 0,0 0 192 16,0 0-192-16,0 0 176 0,0 0-176 0,0 0 160 15,0 0-160-15,0 0 0 0,9-1 0 0,-10-8 128 16,0 2-128-16,1-1 0 15,-1 1 0-15,1-2 0 0,0-1 0 0,1 1 0 16,0-1 0-16,0-1 0 0,0 1-128 0,0-1-16 0,0 0 0 0,2-1 0 16,-1 1-240-16,1 1-32 15,0 1-16-15,0-1 0 16,1 4 16-16,0 0 0 0,0 3 0 0,1 2 0 0,-1 1 32 0,0 0 0 0,2 1 0 0,-1 0 0 0,0 4 224 0,1-2 160 16,-6-3-192-16,0 0 192 0,0 0 0 0,0 0 0 0,26 35 0 0,-26-35 0 31,0 0 0-31,0 0 0 0,24 40 0 0,-24-40 0 0,0 0 0 15,0 0 0-15,18 50 0 0,-18-50 0 0,0 0 608 16,0 0 32-16,10 45 0 0,-10-45 0 16,0 0-240-16,0 0-32 0,0 0-16 0,8 45 0 15,-8-45-80-15,0 0-16 0,0 0 0 0,0 0 0 16,0 0-80-16,0 0-32 0,0 0 0 0,0 0 0 16,0 0-144-16,0 0 160 0,0 0-160 0,0 0 160 15,0 0-160-15,0 0 0 0,0 0 0 0,-8 5 0 0,5-8 0 16,-2-2-144-16,0 2 144 0,1 0-19584 15</inkml:trace>
  <inkml:trace contextRef="#ctx0" brushRef="#br1" timeOffset="-211865.35">12238 10348 12895 0,'-3'-2'1152'0,"1"0"-928"0,0 0-224 0,2 1 0 16,0 1 0-16,-1-2 0 16,-1 0-192-16,-2-1 192 0,1 1 880 0,-1-3 272 0,0 3 64 0,2 2 16 15,0 2-400-15,1 1-64 0,-1-1-32 0,0 0 0 16,0 3 336-16,2-5 64 15,0 0 16-15,0 0 0 0,0 0 512 0,-12 38 96 16,12-38 32-16,0 0 0 0,0 0-640 0,-6 43-112 16,6-43-16-16,0 0-16 0,0 0-144 0,0 0-32 0,5 42 0 0,-5-42 0 15,0 0-304-15,0 0-64 16,0 0-16-16,0 0 0 0,26 32-272 0,-20-30-176 0,-1 0 192 0,2-2-192 0,-2-2 176 0,1 0-176 16,-1 1 160-16,1-2-160 0,-1-1 192 0,2-3-64 15,-2 2-128-15,0-2 192 0,0 1-192 0,-2 0 0 16,2-1 128-16,-1 0-128 0,0 0 0 0,-1-1 0 15,1 2 0-15,-1-2 0 0,-1-1 0 16,1 2 0-16,0-2 0 0,-1 1 0 0,1 1 0 0,-2 0 0 16,0 0 0-16,1 0 0 0,0 1 0 0,0 0 0 15,0 0-128-15,1 1 128 0,-1 2-192 0,1 0 32 0,0 2 0 0,0 0 0 16,1 1-96-16,-1 0 0 0,1 1-16 0,0 0 0 16,-1 1 128-16,2-1 144 15,-1 2-208-15,0 1 80 0,-4-4 128 0,0 0 0 16,0 0 0-16,0 0-128 0,24 24 128 0,-24-24 0 0,0 0 0 0,0 0 0 15,0 0 0-15,23 41 0 16,-23-41 0-16,0 0 0 0,0 0 160 0,16 38 16 16,-16-38 0-16,0 0 0 0,0 0 400 0,17 39 96 15,-17-39 16-15,0 0 0 0,0 0-352 0,0 0-64 16,0 0-16-16,0 0 0 0,0 0-64 0,0 0-32 0,0 0 0 0,0 0 0 16,0 0-32-16,0 0 0 0,0 0 0 0,0 0 0 15,0 0 0-15,0 0 0 16,0 0 0-16,0 0 0 0,0 0-128 0,0 0 0 15,12 3 0-15,-12-10 0 0,0-1 0 0,1 1 0 0,0 0 0 16,0-2 0-16,0 1-128 0,0-1-64 0,1-1-16 0,0 1 0 31,0 0-288-31,1-1-48 0,0-2-16 0,1 2 0 16,0 2-368-16,2 0-80 0,-1 3-16 0,2 0 0 16,0 2 128-16,2 2 0 0,-1 1 16 0,-1 0 0 15,2 2 352-15,-2 0 64 0,1 3 16 0,-8-5 0 0,0 0 448 0,0 0 0 0,30 26 0 0,-30-26 0 16,0 0 512-16,0 0 112 0,21 43 16 0,-21-43 0 15,0 0 384-15,0 0 96 0,13 48 16 0,-13-48 0 16,0 0-368-16,0 0-80 0,0 0-16 0,11 42 0 16,-11-42-448-16,0 0-96 0,0 0 0 0,0 0-128 15,0 0 0-15,0 0-272 0</inkml:trace>
  <inkml:trace contextRef="#ctx0" brushRef="#br1" timeOffset="-211079.4">13346 10327 18431 0,'-6'-6'1632'0,"1"3"-1312"15,1 0-320-15,1 1 0 0,2 0 1008 0,0 1 128 16,0 1 16-16,-1 0 16 16,-1 0 1040-16,-1 1 208 0,0 1 32 0,1 3 16 0,3-5-512 0,0 0-96 15,0 0-32-15,0 0 0 16,0 0-1056-16,1 44-224 0,-1-44-32 0,0 0-16 0,0 0-176 0,11 43-48 0,-11-43 0 0,0 0 0 31,0 0-32-31,0 0-16 0,17 45 0 0,-17-45 0 0,0 0-224 0,0 0 144 0,0 0-144 16,24 22 128-16,-18-20-128 0,-1-2 0 0,2 0 0 0,-1 0 128 15,0-2-128-15,0 0 0 16,1-1 0-16,-1 0 0 0,1-1 0 0,-2 0 0 0,1-1 0 0,-1 2 0 16,-1-2 0-16,0 1 0 15,-1 1 0-15,-1-2 0 0,-1 0 0 0,0 1 0 16,0-1 0-16,-1 1 0 0,0 0 0 0,0 0 0 0,-1 0 0 0,0 1 0 16,0 1 0-16,0 0 0 15,0 0 0-15,0 1 0 0,0 2-128 0,0 1 128 0,0 0 0 0,0 0 0 16,2 1 0-16,-1-3 0 0,0 0 0 0,0 0 0 15,0 0 0-15,0 0 0 0,0 0 0 16,0 0 0-16,9 45 0 0,-9-45 0 0,0 0 0 0,0 0 0 16,0 0 0-16,25 23 0 0,-18-20 0 0,0-2 0 15,2 0 208-15,-1-1-32 16,0-1-16-16,2 0 0 0,-1-1-160 0,0 1 0 0,0-3 0 0,1 1 128 16,-2 1-128-16,-1-3 0 0,1 1 0 0,-3 1 0 0,0-2 0 0,0 0 0 15,-3 1 0-15,1-1 0 0,-2-1 0 0,0 0 0 16,-1 1 0-16,-2-2 0 15,0 2 0-15,0-1 0 0,-1-1 0 0,-1 2 0 16,-1-2 0-16,1 2 0 0,-2-3 0 0,0 2 0 16,0-2 0-16,0 4 0 0,-2-4 0 0,1 2 0 15,0 0-240-15,0 2 32 0,1-1 0 0,1 1 0 16,1 1-160-16,0 2-16 0,2 0-16 0,0 1 0 16,0 0-768-1,2 1-160-15,0 0-16 0</inkml:trace>
  <inkml:trace contextRef="#ctx0" brushRef="#br1" timeOffset="-210548.68">13637 10216 15999 0,'-5'-3'352'0,"2"1"80"0,0 2 16 0,3 0 0 0,0 0-448 15,0 2 0-15,0-2 0 0,1 3 0 0,-1-3 2240 0,0 0 352 0,0 0 80 0,0 0 16 16,24 45-128-16,-24-45-32 16,0 0 0-16,21 45 0 0,-21-45-1056 0,0 0-192 0,20 42-64 0,-20-42 0 15,0 0-432-15,0 0-80 16,21 48-32-16,-21-48 0 0,0 0-336 0,0 0-64 0,0 0-16 0,19 42 0 16,-19-42-112-16,0 0-16 0,0 0-128 0,0 0 192 15,0 0-64-15,0 0-128 0,0 0 176 0,0 0-176 16,0 0 128-16,0 0-128 0,0 0 0 0,0 0 0 0,0 0 0 15,0 0 0-15,0 0 0 0,19 5 0 0,-19-9 0 0,-1 0 0 16,1-1 0-16,-1-1 0 0,0 0 0 0,1 0 0 16,-1 0 0-16,1-2 0 15,-1 1 0-15,1 0 0 0,0-2 0 0,1 1 0 0,-1 0-208 0,1 0-112 16,0 2 0-16,1 0-16 0,1 1-48 0,0 3 0 16,1-3 0-16,1 3 0 0,-1 1 0 0,1 1-16 15,1 1 0-15,0 1 0 0,0 1 208 0,0 1 64 16,-6-4 0-16,0 0 0 0,0 0 128 0,24 22 0 15,-24-22 0-15,0 0 0 0,0 0 0 0,21 30 0 0,-21-30 0 0,0 0 0 16,0 0 0-16,0 0 144 0,17 43-16 0,-17-43-128 16,0 0 512-16,0 0-16 0,0 0 0 0,0 0 0 15,0 0-304-15,3 40-48 0,-3-37-16 16,-1-1 0-16,1-2-128 0,-1 2 0 0,1-2 0 0,0 0 0 16,-1-2 0-16,0 1 0 0,0 0 0 0,1-2 0 31,-1 1-1968-31,2-3-320 0</inkml:trace>
  <inkml:trace contextRef="#ctx0" brushRef="#br1" timeOffset="-210314.78">13971 10316 19343 0,'-2'4'848'0,"0"-2"192"0,1 1-832 0,1 0-208 0,0-1 0 0,0 0 0 16,0 0 2224-16,0-2 400 0,0 0 64 0,0 0 32 0,0 0 64 0,5 51 16 15,-5-51 0-15,0 0 0 16,7 41-1664-16,-7-41-336 0,0 0-64 0,0 0-16 16,9 41-352-16,-9-41-80 0,0 0-16 0,0 0 0 0,0 0-112 0,0 0-32 0,0 0 0 0,23 32 0 31,-18-31-128-31,1-1 0 0,-1 0 0 0,2-1 0 0,-2 0-144 0,1-1-64 16,1-1-16-16,0-2 0 15,0 1-1824-15,0-4-352 0</inkml:trace>
  <inkml:trace contextRef="#ctx0" brushRef="#br1" timeOffset="-210175.17">14052 10211 12895 0,'-4'2'576'0,"2"-2"112"0,0 0-560 0,2 1-128 15,0 1 0-15,1-2 0 0,0 2 0 0,1-2 0 16,1 3 0-16,-3-3-5760 0</inkml:trace>
  <inkml:trace contextRef="#ctx0" brushRef="#br1" timeOffset="-209849.35">14265 10336 9215 0,'-5'-3'400'0,"1"2"96"0,1-1-496 0,2 0 0 0,0 1 0 0,0 1 0 15,0-2 1264-15,-2 1 144 0,0-1 48 0,-1 1 0 16,-1-2 1296-16,0 1 272 0,1 1 48 0,-1-1 16 16,1 2-1616-16,0-2-336 0,-1 2-64 0,-1 2-16 15,0-2 288-15,-1 2 48 0,1 1 16 0,0 0 0 0,0 1-64 0,-1 3 0 16,7-7 0-16,0 0 0 0,0 0-576 0,-20 31-112 16,20-31-16-16,0 0-16 0,0 0-288 0,-11 45-48 15,11-45-16-15,0 0 0 0,0 0-112 0,5 40-32 16,-5-40 0-16,0 0 0 0,0 0-128 0,16 33 128 15,-16-33-128-15,0 0 128 0,21 17-128 0,-13-13 0 16,1-1 0-16,1-3 0 0,-1 2 0 0,0-2 0 16,1-2 0-16,1-1 0 15,-2-1-512-15,0 0-128 0,-2 1-16 0,1-1-17872 16</inkml:trace>
  <inkml:trace contextRef="#ctx0" brushRef="#br1" timeOffset="-209393.11">14331 10231 14735 0,'-3'-3'640'0,"0"3"160"0,1 0-640 15,1 0-160-15,1 2 0 0,0-2 0 0,1 2 960 0,0 0 176 32,-1-2 16-32,0 0 16 0,0 0 1904 0,0 0 384 15,18 53 80-15,-18-53 16 0,0 0-1472 0,19 47-288 16,-19-47-64-16,0 0-16 0,19 48-560 0,-19-48-96 15,0 0-32-15,13 44 0 0,-13-44-448 0,0 0-80 0,13 38-32 0,-13-38 0 16,0 0-176-16,0 0-32 0,16 38-16 0,-16-38 0 0,0 0-96 0,0 0-16 16,0 0 0-16,0 0 0 0,0 0-128 0,0 0 0 15,0 0 0-15,20 29 128 0,-19-29-128 0,-1-2 0 16,0 1 0-16,1-2 0 0,-1 0 0 0,-1 0 0 16,1-2 128-16,0-1-128 0,-1 1 0 15,1-2 0-15,0 1 0 0,0-3 0 16,0 1 0-16,0-3 0 0,0 2 0 0,0-1 0 0,-1-2-192 0,1 1 0 0,0-1-16 0,1 0 0 15,1 0-176 1,-1 2-48 0,2 1 0-16,1 2 0 0,1 0 176 0,0 4 48 0,2 0 0 0,-1 2 0 15,2 1 48-15,0 1 16 0,0 0 0 0,1 4 0 0,-2 0 144 0,1-2-128 16,-8-3 128-16,0 0-128 0,23 20 128 16,-23-20 0-16,0 0 0 0,23 29 0 0,-23-29 0 0,0 0 0 15,0 0 0-15,21 40 0 0,-21-40 0 0,0 0 0 16,0 0 0-16,0 0 0 0,11 40 0 0,-11-40 0 15,0 0 0-15,0 0 0 0,0 0 0 0,0 0 0 16,0 0 0-16,0 0-18176 0</inkml:trace>
  <inkml:trace contextRef="#ctx0" brushRef="#br1" timeOffset="-208941.75">15286 10380 16575 0,'-1'-1'1472'0,"0"1"-1168"0,1 0-304 0,0 0 0 16,0 0 1328-16,-1 0 208 0,-1-2 32 0,0 2 16 15,-1 0 1488-15,1 0 320 0,-1 2 48 0,0 1 16 16,0 1-1440-16,0 1-288 0,3-5-48 0,0 0-16 15,0 0-976-15,0 0-208 0,-9 40-32 0,9-40-16 16,0 0-144-16,0 0-32 16,0 0 0-16,3 45 0 0,-3-45-128 0,0 0-128 15,0 0 144-15,0 0-144 0,0 0 0 0,23 34 128 16,-18-32-128-16,-1 0 0 0,1-2 0 0,0 0 0 0,-1-2 0 0,0 2 0 16,1-5-144-16,-2 3-80 0,2-4-16 0,-1 0-12512 31,0-1-2512-31</inkml:trace>
  <inkml:trace contextRef="#ctx0" brushRef="#br1" timeOffset="-208773.32">15271 10202 6447 0,'-6'-5'576'0,"3"2"-576"16,0 2 0-16,1 0 0 0,1 1 1536 0,1 0 208 0,0 0 48 15,0 0 0-15,0-2 704 0,0 2 160 0,3 0 32 16,0 2 0-1,1-2-1280-15,1 1-256 0,0 0-64 0,1 1 0 16,-1 1-1440-16,2 0-288 0</inkml:trace>
  <inkml:trace contextRef="#ctx0" brushRef="#br1" timeOffset="-208490.29">15465 10194 19343 0,'-7'-2'848'0,"3"2"192"0,1 0-832 0,1 1-208 0,1 0 0 0,1 1 0 0,1-1 1552 0,-1 4 272 16,0-5 48-1,0 0 16-15,0 0 1200 0,11 47 240 0,-11-47 64 0,0 0 0 0,21 58-2032 0,-21-58-400 16,15 38-64-16,-15-38-32 0,0 0-416 0,18 53-96 31,-18-53-16-31,0 0 0 0,11 46-48 0,-11-46-16 0,0 0 0 0,0 0 0 16,9 44-272-16,-9-44 160 15,0 0-160-15,0 0 128 0,0 0-128 0,0 0 0 16,7 40 0-16,-7-40 0 0,0 0 0 0,0 0 0 16,0 0 0-16,0 0 0 15,0 0-368-15,0 0-48 0,-8 5-16 0,5-7-12304 0,0-1-2448 16</inkml:trace>
  <inkml:trace contextRef="#ctx0" brushRef="#br1" timeOffset="-208274.23">15384 10370 13823 0,'-4'-5'1216'0,"1"3"-960"0,2 1-256 0,0 1 0 0,2 0 1248 0,0-2 208 16,-1 2 32-16,3 0 16 0,1 0 1392 0,2 0 288 15,5 2 48-15,1-2 16 0,2 0-1408 0,0 1-288 16,1 1-48-16,1-2-16 0,1 0-1168 0,0 0-320 15,1-2 128-15,0 1-128 16,-2 1-960-16,1-2-224 0</inkml:trace>
  <inkml:trace contextRef="#ctx0" brushRef="#br1" timeOffset="-207531.52">15833 10474 8287 0,'1'2'736'0,"0"1"-592"0,1-1-144 0,-1 1 0 16,1-3 1600-16,-1 0 272 0,1 2 64 0,1-1 16 0,2 0 2096 0,-5-1 432 16,18 8 64-16,-7-5 32 0,0-2-1936 0,-1 1-384 15,2-2-80-15,-1-2 0 0,-1 2-1360 0,-2-1-272 16,0 0-48-16,-2-1-16 0,2-1-272 0,1-2-48 15,0 1-16-15,-1-1 0 16,1 0-144-16,-1 0 160 0,-1 0-160 0,-1-1 160 16,1 0-160-16,-2 2 0 0,0-3 0 0,-1 2 0 0,0-1 0 0,0 0 0 15,-2-1 0-15,0 0 0 0,-1 0 0 0,-1 0 0 0,0-1 0 0,0 2 0 32,-2-4-272-32,0 3 16 0,0 0 0 0,-2 0 0 15,1 0-48-15,0 0 0 0,-1 2 0 0,-1 0 0 0,1-1 16 0,0 3 0 0,0-2 0 0,1 2 0 16,0 3 288-16,0-2-160 0,0 2 160 0,1 2-128 15,0-1 128-15,0 3 0 0,0-1 0 0,1 0 0 16,-1 1 0-16,2-4 0 0,0 0 0 0,0 0 0 16,0 0 0-16,0 0 0 0,0 0 0 0,1 50 0 15,-1-50 0-15,0 0 0 0,0 0 0 0,0 0 0 16,16 47 320-16,-16-47-16 16,0 0 0-16,0 0 0 0,22 28 80 0,-22-28 32 15,0 0 0-15,0 0 0 0,25 20-224 0,-18-17-32 0,0 0-16 0,0-3 0 16,1 1-144-16,-1 1 128 15,2-4-128-15,-1 1 128 0,0-1-128 0,1 1 0 0,-1-2 0 0,-1 0 0 16,0 1 0-16,0-1 0 0,2-1 0 0,-2 1 0 16,1-2 0-16,-2 1 0 0,1-1 0 0,-1 0 0 15,-1 1 0-15,-1-2 0 0,0 2 0 0,-1-3 0 16,0 2 0-16,-2-2 0 0,1 0 0 0,-1 0 0 16,-1 0-384-16,0-1 64 0,0 4 0 0,0-4 0 15,-1 2 48-15,0 1 16 0,1 0 0 0,-1 0 0 16,2 3 80-16,-1-1 32 0,0 1 0 0,1 2 0 15,1 0 144-15,-1 0-128 0,1 0 128 0,1 2-128 16,0 1 128-16,0-1 0 0,1 1 0 0,1 1 0 16,0 1 0-16,1 0 0 0,-6-5 0 0,0 0 0 15,22 17 0-15,-22-17 0 0,0 0 0 0,27 19 0 16,-27-19 128-16,19 11 16 0,-8-7 0 0,-1-1 0 0,0 0 240 16,0 0 32-16,-1-1 16 0,2 0 0 0,-3-2-256 0,1 0-48 15,-1 0-128-15,-1 0 192 0,0 0-192 0,-3-2 0 16,1 0 0-16,-2 1 0 15,-1-1-1600-15,1 0-352 0</inkml:trace>
  <inkml:trace contextRef="#ctx0" brushRef="#br1" timeOffset="-207267.49">16389 10270 13823 0,'-4'0'608'0,"0"2"128"0,1-1-592 0,0 3-144 0,2-3 0 16,0 1 0-16,1 0 1600 0,0-2 272 0,0 0 64 0,0 0 16 16,-12 42 1824-16,12-42 384 0,0 0 64 0,-9 53 0 15,9-53-2240-15,0 0-448 0,-4 50-80 0,4-50-32 16,0 0-784-16,-4 43-176 0,4-43-16 0,0 0-16 0,0 0-176 0,-6 42-48 16,6-42 0-16,0 0 0 0,0 0-208 0,0 0 0 15,0 0 128-15,0 0-128 16,0 0 0-16,0 0 0 0,0 0 0 0,0 0 0 0,0 0-240 0,0 0-32 15,0 0-16-15,0 0 0 16,0 0-1616-16,0 0-320 16</inkml:trace>
  <inkml:trace contextRef="#ctx0" brushRef="#br1" timeOffset="-206817.08">16513 10396 8287 0,'1'1'736'0,"-1"-1"-592"0,1 1-144 0,0-1 0 16,1 0 1600-16,0 0 272 15,2 2 64-15,1-1 16 0,4 3 2016 0,1-1 416 0,1-1 80 0,0 0 16 16,1-1-2064-16,-2 1-416 16,0-2-80-16,-1 2 0 0,-1-2-1088 0,-1-2-224 0,-2 2-32 0,1-3-16 15,-1 1-240-15,0 1-64 16,-1-2 0-16,-1 2 0 0,0-3-256 0,0 1 0 15,0 1 0-15,-1-2 0 0,0 1 0 0,-1 0 0 16,0-1 0-16,-1 1 0 0,0-1-160 0,-1 1-96 0,0-2 0 0,-1 1-16 16,-1 1-400-16,0-1-80 0,-1-1-16 0,0 2 0 15,-1 0 80-15,0 0 16 16,-1 0 0-16,0 1 0 0,-1 1 352 0,1 1 80 0,-1 0 16 0,1 0 0 16,-3 0 224-16,2 3 0 0,-1-1 0 0,0 1 0 15,0-1 0-15,0 3 0 0,0 2 0 0,8-7 0 16,0 0 0-16,-21 22 128 0,21-22-128 0,0 0 0 15,0 0 832-15,-20 40 64 0,20-40 16 0,0 0 0 16,0 0-80-16,-5 40 0 0,5-40-16 0,0 0 0 16,0 0-416-16,0 0-80 0,15 40 0 0,-15-40-16 15,0 0-304-15,20 19 128 0,-12-14-128 0,0-1 0 16,3-1 0-16,-1-1 0 0,1-2 0 0,0 0 0 16,-2 0-336-16,3 0-176 0,0-2-48 0,2-1-17568 15</inkml:trace>
  <inkml:trace contextRef="#ctx0" brushRef="#br1" timeOffset="-206514.3">16872 10358 11967 0,'-5'-2'528'0,"0"-1"112"0,2 1-512 0,0 2-128 0,2 0 0 16,0 0 0-16,0 0 1392 0,-2-2 240 15,-1 2 48-15,0 0 16 0,-3 2 1552 0,1-2 304 0,0 2 64 0,0-2 16 16,0 3-1392-16,0 0-288 0,-1 1-48 0,1 1-16 16,-2 1-720-16,8-6-144 0,0 0-16 15,0 0-16-15,-22 34-384 0,22-34-80 0,0 0-16 0,0 0 0 16,-9 40-240-16,9-40-48 0,0 0-16 0,0 0 0 16,0 0-64-16,11 42-16 0,-11-42 0 0,0 0 0 15,20 22-128-15,-20-22 0 0,17 12 0 0,-9-8 0 16,1-1 0-16,-1-1 0 0,1-1 0 0,1-1 0 15,-2-1-320 1,1 1-112-16,0-2-16 0,-1-1 0 0,0-1-1456 0,1 2-288 0</inkml:trace>
  <inkml:trace contextRef="#ctx0" brushRef="#br1" timeOffset="-206148.54">16997 10370 8287 0,'-3'-2'368'0,"1"0"80"16,1 1-448-16,0 1 0 0,1 0 0 0,0 0 0 0,0 0 2640 0,1 0 448 0,-1 1 96 0,1 0 16 16,-1 2 400-16,0-1 96 0,0 0 16 15,0 3 0-15,-1 0-1456 0,1-5-272 16,0 0-64-16,0 0-16 0,0 0-992 0,0 0-192 16,-4 40-32-16,4-40-16 0,0 0-224 0,0 0-64 0,0 0 0 0,3 43 0 15,-3-43-176-15,0 0-32 16,0 0-16-16,0 0 0 0,17 32-160 0,-17-32 0 15,0 0 144-15,16 11-144 0,-10-9 0 0,1 0 0 0,-1-2 0 0,2 0 0 16,-1 0 0-16,0-2 0 16,1 2 0-16,-1-2 0 0,1-1 0 0,-1-1 0 15,-1 1 0-15,-1-1 0 0,1 1-128 0,-1-2-64 16,0 1 0-16,0-3 0 0,-3 2-128 0,0 0-16 0,0-2-16 0,-1 0 0 0,-1 2 160 16,-2-4 48-16,0 2 0 0,0-2 0 0,0 1 0 0,-2-2 0 15,0-1 0-15,1-1 0 16,-1 1-256-16,0-1-48 0,1-1-16 0,0 1 0 15,1 0-1104-15,0 0-224 16,0 1-32-16,1 1-14048 0</inkml:trace>
  <inkml:trace contextRef="#ctx0" brushRef="#br1" timeOffset="-205874.71">17264 10162 15663 0,'-2'4'1392'0,"1"-3"-1120"0,1-1-272 0,0 0 0 16,0 0 1888-16,0 0 320 15,0 0 64-15,0 0 16 0,0 0 1296 0,5 51 272 16,-5-51 48-16,0 0 16 0,14 59-2320 0,-14-59-448 16,0 0-112-16,11 57-16 0,-11-57-512 0,0 0-96 15,8 48-32-15,-8-48 0 0,0 0-96 0,0 0-32 16,5 48 0-16,-5-48 0 0,0 0-96 0,0 0-32 15,0 0 0-15,0 0 0 0,5 44-128 0,-4-41 0 16,-1 1 0-16,1-1 0 0,-1-1 0 0,0 0 0 0,0-2 0 0,-1 0 0 31,1 0-704-31,-1 0-80 0,-1 0-16 0</inkml:trace>
  <inkml:trace contextRef="#ctx0" brushRef="#br1" timeOffset="-205624">17183 10315 20271 0,'-3'-2'896'0,"1"2"192"15,2 0-880-15,-1 0-208 0,2 0 0 0,-1 0 0 0,2 0 2944 0,0 0 528 16,2 2 112-16,2-1 32 0,4 1-1520 0,1 0-304 15,1-1-64-15,0 0-16 0,1-1-1216 0,-1 2-240 16,2-2-64-16,1 0 0 0,0 0-192 0,0 1 0 16,1-1 0-16,1 0 0 15,-1 0-1920-15,-1 0-288 0</inkml:trace>
  <inkml:trace contextRef="#ctx0" brushRef="#br1" timeOffset="-205178.81">17519 10358 8287 0,'-1'0'368'0,"1"0"80"15,0 0-448-15,1 0 0 0,0 0 0 0,-1 0 0 16,1 0 2384-16,1 1 400 0,0 0 80 0,3-1 16 0,0 2 688 0,1-1 144 16,0-1 16-16,-1 2 16 15,1-2-1568-15,-1 0-304 0,1-2-64 0,-1 1-16 0,1 1-880 0,-1-2-176 16,-1 2-32-16,2-2-16 0,-1 2-432 0,-1-2-96 15,0 0-16-15,1 1 0 0,-3-1-144 16,2-1 0-16,-1 1 0 0,0 0 0 16,-1 0-144-16,0 1-16 0,-1-3 0 0,0 3 0 15,-1-2-672-15,0 0-144 0,-1 1-32 0,-1-1 0 16,0 0-96-16,0 1-32 0,-1 0 0 0,-1 0 0 0,0 1 1136 0,-1-1 368 0,-1 2 0 0,0-2 0 31,-2 2-1232-31,2 0-240 0,-1 2-48 0,1 0-16 0,-1-1 944 0,-1 3 224 0,1-2 0 0,-2 4 0 16,1 0 128-16,8-6 16 15,0 0 16-15,-24 24 0 0,24-24 816 0,0 0 176 0,-19 28 16 0,19-28 16 16,0 0-224-16,0 0-64 0,-11 38 0 0,11-38 0 16,0 0-192-16,0 0-64 15,0 0 0-15,9 40 0 0,-9-40-336 0,0 0-80 0,0 0-16 0,21 24 0 16,-14-19-208-16,2-2 0 0,0 1 128 0,0-1-128 16,1 1 0-16,1-3 0 0,0 1 0 0,-1 0 0 15,1-2-1456-15,1 0-272 0</inkml:trace>
  <inkml:trace contextRef="#ctx0" brushRef="#br1" timeOffset="-204647.59">17983 10341 9215 0,'-4'-2'816'0,"2"-1"-656"0,0 3-160 0,1-2 0 0,0 2 1856 0,0-1 352 0,0 1 64 0,0-1 16 16,-1 1 2208-16,-2-2 448 0,-1-1 96 0,1 0 16 15,-1 1-2784-15,0 1-544 0,1 0-128 0,-2-1 0 16,0 0-944-16,-1 1-176 0,0-1-32 0,-1 0-16 16,1 1-32-16,-1-1 0 0,0 2 0 0,0 0 0 15,0 0-160-15,1 0-48 0,0 0 0 0,0 2 0 16,2-1-48-16,-1 1-16 0,1 1 0 0,1 1 0 0,0-2-128 0,0 1 0 15,2 2 0-15,0-2 0 16,0 0 0-16,0 2 0 0,1-2 0 0,0-1 0 0,1 3 0 0,-1-3 0 16,2 3 0-16,0-3 0 0,0 3 0 0,1-3 0 15,1 2 0-15,0-1 0 0,1 2 0 0,1-2 0 16,0 1 0-16,1-1 0 0,0 0-128 0,1 1-16 16,-1 0 0-16,2-1 0 0,-1 2-112 0,1-3-32 15,-1 3 0-15,0 0 0 0,0-1 96 0,0 1 0 16,0 0 16-16,-1 0 0 0,1 2 176 0,-7-7 0 0,0 0-144 0,0 0 144 15,0 0 0-15,0 0 0 0,19 35 0 0,-19-35 0 16,0 0 0-16,0 0 0 0,0 0 0 0,0 0 0 16,0 0 0-16,-3 43 0 0,3-43 0 0,0 0 0 15,0 0 0-15,0 0 0 0,0 0 0 0,0 0 0 16,-20 22 0-16,15-20 0 0,0-2 0 0,-1-2 0 16,1 1 176-16,-2-1-48 0,1 0-128 0,-2 1 192 15,1-2-192-15,-1 2 128 0,1-2-128 0,0-1 0 16,0 1 0-16,1 1 0 0,1-2 0 0,0 1 0 15,3 0 0-15,0 1 0 0,1 0 0 0,1-1-13024 16,2 1-2512-16</inkml:trace>
  <inkml:trace contextRef="#ctx0" brushRef="#br1" timeOffset="-204512.68">18143 10512 20271 0,'-5'-5'1792'0,"3"3"-1424"16,1 2-368-16,0-2 0 0,0 2 752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Welcome, Introduction, and Preliminaries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Assessments: 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pPr lvl="1"/>
            <a:r>
              <a:rPr lang="en-US" dirty="0">
                <a:cs typeface="Times New Roman"/>
              </a:rPr>
              <a:t>4 assignments throughout the semester.</a:t>
            </a:r>
          </a:p>
          <a:p>
            <a:pPr lvl="1"/>
            <a:r>
              <a:rPr lang="en-US" dirty="0">
                <a:cs typeface="Times New Roman"/>
              </a:rPr>
              <a:t>40% of the final grade; you will lose 10% for every day that you are late submitting an assignment.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409543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Assessments: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pPr lvl="1"/>
            <a:r>
              <a:rPr lang="en-US" dirty="0">
                <a:cs typeface="Times New Roman"/>
              </a:rPr>
              <a:t>There is a midterm and a final; these will be taken in class.</a:t>
            </a:r>
          </a:p>
          <a:p>
            <a:pPr lvl="1"/>
            <a:r>
              <a:rPr lang="en-US" dirty="0">
                <a:cs typeface="Times New Roman"/>
              </a:rPr>
              <a:t>They are going to be </a:t>
            </a:r>
            <a:r>
              <a:rPr lang="en-US" i="1" dirty="0">
                <a:cs typeface="Times New Roman"/>
              </a:rPr>
              <a:t>open book. </a:t>
            </a:r>
            <a:endParaRPr lang="en-US" dirty="0">
              <a:cs typeface="Times New Roman"/>
            </a:endParaRPr>
          </a:p>
          <a:p>
            <a:pPr lvl="1"/>
            <a:r>
              <a:rPr lang="en-US" dirty="0">
                <a:cs typeface="Times New Roman"/>
              </a:rPr>
              <a:t>20% of your final grade.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257175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Assessments: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pPr lvl="1"/>
            <a:r>
              <a:rPr lang="en-US" dirty="0">
                <a:cs typeface="Times New Roman"/>
              </a:rPr>
              <a:t>20% of your final grade. </a:t>
            </a:r>
          </a:p>
          <a:p>
            <a:pPr lvl="1"/>
            <a:r>
              <a:rPr lang="en-US" dirty="0">
                <a:cs typeface="Times New Roman"/>
              </a:rPr>
              <a:t>Group project.</a:t>
            </a:r>
          </a:p>
          <a:p>
            <a:pPr lvl="1"/>
            <a:r>
              <a:rPr lang="en-US" dirty="0">
                <a:cs typeface="Times New Roman"/>
              </a:rPr>
              <a:t>Three steps:</a:t>
            </a:r>
          </a:p>
          <a:p>
            <a:pPr lvl="2"/>
            <a:r>
              <a:rPr lang="en-US" dirty="0">
                <a:cs typeface="Times New Roman"/>
              </a:rPr>
              <a:t>Choose a topic related to PL that interests you.</a:t>
            </a:r>
          </a:p>
          <a:p>
            <a:pPr lvl="2"/>
            <a:r>
              <a:rPr lang="en-US" dirty="0">
                <a:cs typeface="Times New Roman"/>
              </a:rPr>
              <a:t>Research that topic.</a:t>
            </a:r>
          </a:p>
          <a:p>
            <a:pPr lvl="2"/>
            <a:r>
              <a:rPr lang="en-US" dirty="0">
                <a:cs typeface="Times New Roman"/>
              </a:rPr>
              <a:t>Create and record a 5-minute lecture. </a:t>
            </a: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28519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Assessments: Extra Credit!!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  <a:p>
            <a:pPr lvl="1"/>
            <a:r>
              <a:rPr lang="en-US" dirty="0">
                <a:cs typeface="Times New Roman"/>
              </a:rPr>
              <a:t>3% boost!</a:t>
            </a:r>
          </a:p>
          <a:p>
            <a:pPr lvl="1"/>
            <a:r>
              <a:rPr lang="en-US" dirty="0">
                <a:cs typeface="Times New Roman"/>
              </a:rPr>
              <a:t>HWOTD</a:t>
            </a:r>
          </a:p>
        </p:txBody>
      </p:sp>
    </p:spTree>
    <p:extLst>
      <p:ext uri="{BB962C8B-B14F-4D97-AF65-F5344CB8AC3E}">
        <p14:creationId xmlns:p14="http://schemas.microsoft.com/office/powerpoint/2010/main" val="124939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FC2A-1927-4599-9706-DD87B62F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Very Important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C0D4-5011-4E0B-A1C3-4F517471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Times New Roman"/>
              </a:rPr>
              <a:t>Health</a:t>
            </a:r>
          </a:p>
          <a:p>
            <a:r>
              <a:rPr lang="en-US">
                <a:cs typeface="Times New Roman"/>
              </a:rPr>
              <a:t>Diversity, Equity and Inclusion</a:t>
            </a:r>
          </a:p>
          <a:p>
            <a:r>
              <a:rPr lang="en-US">
                <a:cs typeface="Times New Roman"/>
              </a:rPr>
              <a:t>Student Success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99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6C44-47B2-4A01-9CEB-8882562B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Programming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A7F5-DE90-49E5-9575-D9B8E307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Times New Roman"/>
              </a:rPr>
              <a:t>What the heck is a </a:t>
            </a:r>
            <a:r>
              <a:rPr lang="en-US" u="sng">
                <a:cs typeface="Times New Roman"/>
              </a:rPr>
              <a:t>programming language</a:t>
            </a:r>
            <a:r>
              <a:rPr lang="en-US">
                <a:cs typeface="Times New Roman"/>
              </a:rPr>
              <a:t>?</a:t>
            </a:r>
          </a:p>
          <a:p>
            <a:r>
              <a:rPr lang="en-US">
                <a:cs typeface="Times New Roman"/>
              </a:rPr>
              <a:t>What are the fundamental components of a programming language?</a:t>
            </a:r>
            <a:endParaRPr lang="en-US" dirty="0"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97C3E4-1900-345E-F082-4E175674977F}"/>
                  </a:ext>
                </a:extLst>
              </p14:cNvPr>
              <p14:cNvContentPartPr/>
              <p14:nvPr/>
            </p14:nvContentPartPr>
            <p14:xfrm>
              <a:off x="887760" y="3749400"/>
              <a:ext cx="1110240" cy="112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97C3E4-1900-345E-F082-4E17567497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400" y="3740040"/>
                <a:ext cx="1128960" cy="11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63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A375-C8D5-2F1B-F992-EB09939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FA25-4953-689F-AE4A-5393E3ED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programming language is …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347DE6-6C40-0E69-C780-D9B49E5E3039}"/>
                  </a:ext>
                </a:extLst>
              </p14:cNvPr>
              <p14:cNvContentPartPr/>
              <p14:nvPr/>
            </p14:nvContentPartPr>
            <p14:xfrm>
              <a:off x="1218240" y="2023560"/>
              <a:ext cx="7474680" cy="27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347DE6-6C40-0E69-C780-D9B49E5E3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880" y="2014200"/>
                <a:ext cx="7493400" cy="27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07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A375-C8D5-2F1B-F992-EB09939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FA25-4953-689F-AE4A-5393E3ED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programming language is made up of …</a:t>
            </a:r>
          </a:p>
        </p:txBody>
      </p:sp>
    </p:spTree>
    <p:extLst>
      <p:ext uri="{BB962C8B-B14F-4D97-AF65-F5344CB8AC3E}">
        <p14:creationId xmlns:p14="http://schemas.microsoft.com/office/powerpoint/2010/main" val="227481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8849-2FAD-4B09-B4EF-19DD4639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rial"/>
              </a:rPr>
              <a:t>The Value of Studying PLs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293D-5AAA-4B34-850C-AAF8C351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Times New Roman"/>
              </a:rPr>
              <a:t>There </a:t>
            </a:r>
            <a:r>
              <a:rPr lang="en-US" i="1">
                <a:cs typeface="Times New Roman"/>
              </a:rPr>
              <a:t>must </a:t>
            </a:r>
            <a:r>
              <a:rPr lang="en-US">
                <a:cs typeface="Times New Roman"/>
              </a:rPr>
              <a:t>be some reason we have to take this course, right?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AA6D-FB44-44C4-856F-D342F14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Programming Domains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23F1-2DF0-443F-8E4C-936D53A9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We write programs to solve real-world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</a:p>
          <a:p>
            <a:pPr lvl="1"/>
            <a:r>
              <a:rPr lang="en-US" i="1" dirty="0">
                <a:cs typeface="Times New Roman"/>
              </a:rPr>
              <a:t>navigate </a:t>
            </a:r>
            <a:r>
              <a:rPr lang="en-US" dirty="0">
                <a:cs typeface="Times New Roman"/>
              </a:rPr>
              <a:t>the format and mechanics of the class;</a:t>
            </a:r>
          </a:p>
          <a:p>
            <a:pPr lvl="1"/>
            <a:r>
              <a:rPr lang="en-US" i="1" dirty="0">
                <a:cs typeface="Times New Roman"/>
              </a:rPr>
              <a:t>define </a:t>
            </a:r>
            <a:r>
              <a:rPr lang="en-US" u="sng" dirty="0">
                <a:cs typeface="Times New Roman"/>
              </a:rPr>
              <a:t>(high-level) programming language</a:t>
            </a:r>
            <a:r>
              <a:rPr lang="en-US" dirty="0">
                <a:cs typeface="Times New Roman"/>
              </a:rPr>
              <a:t> and the three principles of program-language design (</a:t>
            </a:r>
            <a:r>
              <a:rPr lang="en-US" u="sng" dirty="0">
                <a:cs typeface="Times New Roman"/>
              </a:rPr>
              <a:t>syntax</a:t>
            </a:r>
            <a:r>
              <a:rPr lang="en-US" dirty="0">
                <a:cs typeface="Times New Roman"/>
              </a:rPr>
              <a:t>, </a:t>
            </a:r>
            <a:r>
              <a:rPr lang="en-US" u="sng" dirty="0">
                <a:cs typeface="Times New Roman"/>
              </a:rPr>
              <a:t>names</a:t>
            </a:r>
            <a:r>
              <a:rPr lang="en-US" dirty="0">
                <a:cs typeface="Times New Roman"/>
              </a:rPr>
              <a:t> and </a:t>
            </a:r>
            <a:r>
              <a:rPr lang="en-US" u="sng" dirty="0">
                <a:cs typeface="Times New Roman"/>
              </a:rPr>
              <a:t>types</a:t>
            </a:r>
            <a:r>
              <a:rPr lang="en-US" dirty="0">
                <a:cs typeface="Times New Roman"/>
              </a:rPr>
              <a:t>, and </a:t>
            </a:r>
            <a:r>
              <a:rPr lang="en-US" u="sng" dirty="0">
                <a:cs typeface="Times New Roman"/>
              </a:rPr>
              <a:t>semantics</a:t>
            </a:r>
            <a:r>
              <a:rPr lang="en-US" dirty="0">
                <a:cs typeface="Times New Roman"/>
              </a:rPr>
              <a:t>)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why studying programming languages is important;</a:t>
            </a:r>
          </a:p>
          <a:p>
            <a:pPr lvl="1"/>
            <a:r>
              <a:rPr lang="en-US" i="1" dirty="0">
                <a:cs typeface="Times New Roman"/>
              </a:rPr>
              <a:t>describe </a:t>
            </a:r>
            <a:r>
              <a:rPr lang="en-US" dirty="0">
                <a:cs typeface="Times New Roman"/>
              </a:rPr>
              <a:t>the relationship between application </a:t>
            </a:r>
            <a:r>
              <a:rPr lang="en-US" u="sng" dirty="0">
                <a:cs typeface="Times New Roman"/>
              </a:rPr>
              <a:t>domains</a:t>
            </a:r>
            <a:r>
              <a:rPr lang="en-US" dirty="0">
                <a:cs typeface="Times New Roman"/>
              </a:rPr>
              <a:t> and programming languages; and</a:t>
            </a:r>
          </a:p>
          <a:p>
            <a:pPr lvl="1"/>
            <a:r>
              <a:rPr lang="en-US" i="1">
                <a:cs typeface="Times New Roman"/>
              </a:rPr>
              <a:t>define </a:t>
            </a:r>
            <a:r>
              <a:rPr lang="en-US">
                <a:cs typeface="Times New Roman"/>
              </a:rPr>
              <a:t>the key characteristics of the four programming paradigms.</a:t>
            </a:r>
            <a:endParaRPr lang="en-US" i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91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E0E7-5D20-4451-B186-43CD3A6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Programming Paradigms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41E1-324A-4C67-9E83-0DF88B5E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Times New Roman"/>
              </a:rPr>
              <a:t>Classifying languages into buckets</a:t>
            </a:r>
          </a:p>
          <a:p>
            <a:pPr lvl="1"/>
            <a:r>
              <a:rPr lang="en-US">
                <a:cs typeface="Times New Roman"/>
              </a:rPr>
              <a:t>Imperative</a:t>
            </a:r>
            <a:endParaRPr lang="en-US" dirty="0">
              <a:cs typeface="Times New Roman"/>
            </a:endParaRPr>
          </a:p>
          <a:p>
            <a:pPr lvl="1"/>
            <a:r>
              <a:rPr lang="en-US">
                <a:cs typeface="Times New Roman"/>
              </a:rPr>
              <a:t>Object-oriented</a:t>
            </a:r>
            <a:endParaRPr lang="en-US" dirty="0">
              <a:cs typeface="Times New Roman"/>
            </a:endParaRPr>
          </a:p>
          <a:p>
            <a:pPr lvl="1"/>
            <a:r>
              <a:rPr lang="en-US">
                <a:cs typeface="Times New Roman"/>
              </a:rPr>
              <a:t>Functional </a:t>
            </a:r>
            <a:endParaRPr lang="en-US" dirty="0">
              <a:cs typeface="Times New Roman"/>
            </a:endParaRPr>
          </a:p>
          <a:p>
            <a:pPr lvl="1"/>
            <a:r>
              <a:rPr lang="en-US">
                <a:cs typeface="Times New Roman"/>
              </a:rPr>
              <a:t>Logic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6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6F89-81A5-7627-4231-7AD6727C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HWOTD: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1A8D-F2A5-1419-7E47-A3329B74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6F60556-885E-CD58-89C7-ED4BE5BE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81" y="1939378"/>
            <a:ext cx="1068837" cy="1596855"/>
          </a:xfrm>
          <a:prstGeom prst="rect">
            <a:avLst/>
          </a:prstGeom>
        </p:spPr>
      </p:pic>
      <p:pic>
        <p:nvPicPr>
          <p:cNvPr id="7" name="Picture 6" descr="A person sitting in a chair&#10;&#10;Description automatically generated with low confidence">
            <a:extLst>
              <a:ext uri="{FF2B5EF4-FFF2-40B4-BE49-F238E27FC236}">
                <a16:creationId xmlns:a16="http://schemas.microsoft.com/office/drawing/2014/main" id="{9B950267-2341-37EA-53B9-9FEB6892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44" y="1939378"/>
            <a:ext cx="1217940" cy="15968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84E863-4E47-4AD1-16B1-A1B7F00E9BBB}"/>
                  </a:ext>
                </a:extLst>
              </p14:cNvPr>
              <p14:cNvContentPartPr/>
              <p14:nvPr/>
            </p14:nvContentPartPr>
            <p14:xfrm>
              <a:off x="412560" y="2184120"/>
              <a:ext cx="3048120" cy="13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84E863-4E47-4AD1-16B1-A1B7F00E9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200" y="2174760"/>
                <a:ext cx="3066840" cy="13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43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31B-3D66-4567-A782-BD611CF3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Semester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F032-4524-4310-A6AF-D85D9FF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Preliminaries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Imperative Programming (Python)</a:t>
            </a:r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Object-Oriented Programming (Java)</a:t>
            </a:r>
            <a:endParaRPr lang="en-US" dirty="0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Strongly-typed Pure Functional Programming (Haskell)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Logic Programming (Prolog)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Concurrency in Programming Languages (Go)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Syntax and Grammars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93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5E33-5716-D75C-27AD-07703E2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6EC69F-9147-8505-705C-FBA5190D7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204483"/>
              </p:ext>
            </p:extLst>
          </p:nvPr>
        </p:nvGraphicFramePr>
        <p:xfrm>
          <a:off x="457200" y="1497012"/>
          <a:ext cx="8229599" cy="2580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04351085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3884910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915421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402574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223521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975888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62482060"/>
                    </a:ext>
                  </a:extLst>
                </a:gridCol>
              </a:tblGrid>
              <a:tr h="568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588282"/>
                  </a:ext>
                </a:extLst>
              </a:tr>
              <a:tr h="20086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12:00pm – 1:00pm: Office Hours (in person and virtual)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1:20pm – 2:35pm: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12:00pm – 1:00pm: Office Hours (in person and virtual)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1:20pm – 2:35pm: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12:00pm – 1:00pm: Office Hours (in person and virtual)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94397"/>
                  </a:ext>
                </a:extLst>
              </a:tr>
            </a:tbl>
          </a:graphicData>
        </a:graphic>
      </p:graphicFrame>
      <p:pic>
        <p:nvPicPr>
          <p:cNvPr id="6" name="Picture 5" descr="A picture containing person, outdoor, standing, trouser&#10;&#10;Description automatically generated">
            <a:extLst>
              <a:ext uri="{FF2B5EF4-FFF2-40B4-BE49-F238E27FC236}">
                <a16:creationId xmlns:a16="http://schemas.microsoft.com/office/drawing/2014/main" id="{86D617DF-52F3-9BCC-68D0-7EBCB88F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00" y="2785704"/>
            <a:ext cx="392018" cy="11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C0B9-5C2A-4B25-A2AF-B99AF860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Daily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E250-2358-4A7F-89F5-7789ABE3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HWOTD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Questions/Review</a:t>
            </a:r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New Material</a:t>
            </a:r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Recap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927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Assessment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Times New Roman"/>
              </a:rPr>
              <a:t>Participation (5%)</a:t>
            </a:r>
          </a:p>
          <a:p>
            <a:r>
              <a:rPr lang="en-US" dirty="0">
                <a:cs typeface="Times New Roman"/>
              </a:rPr>
              <a:t>Quizzes (20%)</a:t>
            </a:r>
          </a:p>
          <a:p>
            <a:r>
              <a:rPr lang="en-US" dirty="0">
                <a:cs typeface="Times New Roman"/>
              </a:rPr>
              <a:t>Assignments (40%)</a:t>
            </a:r>
          </a:p>
          <a:p>
            <a:r>
              <a:rPr lang="en-US" dirty="0">
                <a:cs typeface="Times New Roman"/>
              </a:rPr>
              <a:t>Tests (20%)</a:t>
            </a:r>
          </a:p>
          <a:p>
            <a:r>
              <a:rPr lang="en-US" dirty="0">
                <a:cs typeface="Times New Roman"/>
              </a:rPr>
              <a:t>Project (15%)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22262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/>
              </a:rPr>
              <a:t>Assessments: Participation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pPr lvl="1"/>
            <a:r>
              <a:rPr lang="en-US" dirty="0">
                <a:cs typeface="Times New Roman"/>
              </a:rPr>
              <a:t>5% of your final grade.</a:t>
            </a:r>
          </a:p>
          <a:p>
            <a:pPr lvl="1"/>
            <a:r>
              <a:rPr lang="en-US" dirty="0">
                <a:cs typeface="Times New Roman"/>
              </a:rPr>
              <a:t>No more than 3 </a:t>
            </a:r>
            <a:r>
              <a:rPr lang="en-US" i="1" dirty="0">
                <a:cs typeface="Times New Roman"/>
              </a:rPr>
              <a:t>unexcused </a:t>
            </a:r>
            <a:r>
              <a:rPr lang="en-US" dirty="0">
                <a:cs typeface="Times New Roman"/>
              </a:rPr>
              <a:t>absences.</a:t>
            </a:r>
          </a:p>
          <a:p>
            <a:pPr lvl="1"/>
            <a:r>
              <a:rPr lang="en-US" dirty="0">
                <a:cs typeface="Times New Roman"/>
              </a:rPr>
              <a:t>Keep up with your </a:t>
            </a:r>
            <a:r>
              <a:rPr lang="en-US" i="1" dirty="0">
                <a:cs typeface="Times New Roman"/>
              </a:rPr>
              <a:t>QDD</a:t>
            </a:r>
            <a:r>
              <a:rPr lang="en-US" dirty="0">
                <a:cs typeface="Times New Roman"/>
              </a:rPr>
              <a:t>.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4029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7A0-2E46-4C2C-8D6E-B72B2CD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Assessments: Quizzes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4D6-5B58-4332-BBFF-7FB4D5F4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099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Times New Roman"/>
              </a:rPr>
              <a:t>Participation</a:t>
            </a:r>
          </a:p>
          <a:p>
            <a:r>
              <a:rPr lang="en-US" dirty="0">
                <a:cs typeface="Times New Roman"/>
              </a:rPr>
              <a:t>Quizzes</a:t>
            </a:r>
          </a:p>
          <a:p>
            <a:pPr lvl="1"/>
            <a:r>
              <a:rPr lang="en-US" dirty="0">
                <a:cs typeface="Times New Roman"/>
              </a:rPr>
              <a:t>8 quizzes throughout the semester.</a:t>
            </a:r>
          </a:p>
          <a:p>
            <a:pPr lvl="1"/>
            <a:r>
              <a:rPr lang="en-US" dirty="0">
                <a:cs typeface="Times New Roman"/>
              </a:rPr>
              <a:t>"</a:t>
            </a:r>
            <a:r>
              <a:rPr lang="en-US" dirty="0" err="1">
                <a:cs typeface="Times New Roman"/>
              </a:rPr>
              <a:t>Retakable</a:t>
            </a:r>
            <a:r>
              <a:rPr lang="en-US" dirty="0">
                <a:cs typeface="Times New Roman"/>
              </a:rPr>
              <a:t>" 2 times before the deadline – only the highest score will count!</a:t>
            </a:r>
          </a:p>
          <a:p>
            <a:pPr lvl="1"/>
            <a:r>
              <a:rPr lang="en-US" dirty="0">
                <a:cs typeface="Times New Roman"/>
              </a:rPr>
              <a:t>20% of final grade and no late quizzes are accepted.</a:t>
            </a:r>
          </a:p>
          <a:p>
            <a:r>
              <a:rPr lang="en-US" dirty="0">
                <a:cs typeface="Times New Roman"/>
              </a:rPr>
              <a:t>Assignments</a:t>
            </a:r>
          </a:p>
          <a:p>
            <a:r>
              <a:rPr lang="en-US" dirty="0">
                <a:cs typeface="Times New Roman"/>
              </a:rPr>
              <a:t>Tests</a:t>
            </a:r>
          </a:p>
          <a:p>
            <a:r>
              <a:rPr lang="en-US" dirty="0">
                <a:cs typeface="Times New Roman"/>
              </a:rPr>
              <a:t>Project</a:t>
            </a:r>
            <a:endParaRPr lang="en-US" i="1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Extra Credit!</a:t>
            </a:r>
          </a:p>
        </p:txBody>
      </p:sp>
    </p:spTree>
    <p:extLst>
      <p:ext uri="{BB962C8B-B14F-4D97-AF65-F5344CB8AC3E}">
        <p14:creationId xmlns:p14="http://schemas.microsoft.com/office/powerpoint/2010/main" val="6568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382</TotalTime>
  <Words>545</Words>
  <Application>Microsoft Office PowerPoint</Application>
  <PresentationFormat>On-screen Show (16:9)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Cascadia Mono</vt:lpstr>
      <vt:lpstr>Times New Roman</vt:lpstr>
      <vt:lpstr>Office Theme</vt:lpstr>
      <vt:lpstr>CS3003: Lecture 1</vt:lpstr>
      <vt:lpstr>Learning Objectives</vt:lpstr>
      <vt:lpstr>HWOTD: C++</vt:lpstr>
      <vt:lpstr>Semester Overview</vt:lpstr>
      <vt:lpstr>Weekly Overview</vt:lpstr>
      <vt:lpstr>Daily Overview</vt:lpstr>
      <vt:lpstr>Assessment Overview</vt:lpstr>
      <vt:lpstr>Assessments: Participation</vt:lpstr>
      <vt:lpstr>Assessments: Quizzes</vt:lpstr>
      <vt:lpstr>Assessments: Assignments</vt:lpstr>
      <vt:lpstr>Assessments: Tests</vt:lpstr>
      <vt:lpstr>Assessments: Project</vt:lpstr>
      <vt:lpstr>Assessments: Extra Credit!!</vt:lpstr>
      <vt:lpstr>Very Important</vt:lpstr>
      <vt:lpstr>Programming Languages</vt:lpstr>
      <vt:lpstr>Programming Languages</vt:lpstr>
      <vt:lpstr>Programming Languages</vt:lpstr>
      <vt:lpstr>The Value of Studying PLs</vt:lpstr>
      <vt:lpstr>Programming Domains</vt:lpstr>
      <vt:lpstr>Programming Paradigms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Hawkins III, William (hawkinwh)</cp:lastModifiedBy>
  <cp:revision>208</cp:revision>
  <cp:lastPrinted>2022-05-10T02:46:41Z</cp:lastPrinted>
  <dcterms:created xsi:type="dcterms:W3CDTF">2010-04-12T23:12:02Z</dcterms:created>
  <dcterms:modified xsi:type="dcterms:W3CDTF">2023-05-09T18:49:41Z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