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3"/>
  </p:notesMasterIdLst>
  <p:sldIdLst>
    <p:sldId id="256" r:id="rId5"/>
    <p:sldId id="257" r:id="rId6"/>
    <p:sldId id="285" r:id="rId7"/>
    <p:sldId id="277" r:id="rId8"/>
    <p:sldId id="264" r:id="rId9"/>
    <p:sldId id="265" r:id="rId10"/>
    <p:sldId id="283" r:id="rId11"/>
    <p:sldId id="284" r:id="rId12"/>
  </p:sldIdLst>
  <p:sldSz cx="9144000" cy="5143500" type="screen16x9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B77D9-8D0F-4C1A-8AC0-107498CD3950}" v="2" dt="2023-05-09T18:49:40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04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ins III, William (hawkinwh)" userId="ec354a2a-97ff-44c9-b22d-7f8d9c24be8d" providerId="ADAL" clId="{870B77D9-8D0F-4C1A-8AC0-107498CD3950}"/>
    <pc:docChg chg="custSel modSld">
      <pc:chgData name="Hawkins III, William (hawkinwh)" userId="ec354a2a-97ff-44c9-b22d-7f8d9c24be8d" providerId="ADAL" clId="{870B77D9-8D0F-4C1A-8AC0-107498CD3950}" dt="2023-05-09T18:49:40.408" v="79"/>
      <pc:docMkLst>
        <pc:docMk/>
      </pc:docMkLst>
      <pc:sldChg chg="modSp mod">
        <pc:chgData name="Hawkins III, William (hawkinwh)" userId="ec354a2a-97ff-44c9-b22d-7f8d9c24be8d" providerId="ADAL" clId="{870B77D9-8D0F-4C1A-8AC0-107498CD3950}" dt="2023-05-09T06:07:36.842" v="72" actId="20577"/>
        <pc:sldMkLst>
          <pc:docMk/>
          <pc:sldMk cId="402934407" sldId="261"/>
        </pc:sldMkLst>
        <pc:spChg chg="mod">
          <ac:chgData name="Hawkins III, William (hawkinwh)" userId="ec354a2a-97ff-44c9-b22d-7f8d9c24be8d" providerId="ADAL" clId="{870B77D9-8D0F-4C1A-8AC0-107498CD3950}" dt="2023-05-09T06:07:36.842" v="72" actId="20577"/>
          <ac:spMkLst>
            <pc:docMk/>
            <pc:sldMk cId="402934407" sldId="261"/>
            <ac:spMk id="3" creationId="{CE0354D6-5B58-4332-BBFF-7FB4D5F4292E}"/>
          </ac:spMkLst>
        </pc:spChg>
      </pc:sldChg>
      <pc:sldChg chg="addSp">
        <pc:chgData name="Hawkins III, William (hawkinwh)" userId="ec354a2a-97ff-44c9-b22d-7f8d9c24be8d" providerId="ADAL" clId="{870B77D9-8D0F-4C1A-8AC0-107498CD3950}" dt="2023-05-09T18:49:40.408" v="79"/>
        <pc:sldMkLst>
          <pc:docMk/>
          <pc:sldMk cId="3194439146" sldId="267"/>
        </pc:sldMkLst>
        <pc:inkChg chg="add">
          <ac:chgData name="Hawkins III, William (hawkinwh)" userId="ec354a2a-97ff-44c9-b22d-7f8d9c24be8d" providerId="ADAL" clId="{870B77D9-8D0F-4C1A-8AC0-107498CD3950}" dt="2023-05-09T18:49:40.408" v="79"/>
          <ac:inkMkLst>
            <pc:docMk/>
            <pc:sldMk cId="3194439146" sldId="267"/>
            <ac:inkMk id="4" creationId="{4284E863-4E47-4AD1-16B1-A1B7F00E9BBB}"/>
          </ac:inkMkLst>
        </pc:inkChg>
      </pc:sldChg>
      <pc:sldChg chg="modSp mod">
        <pc:chgData name="Hawkins III, William (hawkinwh)" userId="ec354a2a-97ff-44c9-b22d-7f8d9c24be8d" providerId="ADAL" clId="{870B77D9-8D0F-4C1A-8AC0-107498CD3950}" dt="2023-05-09T06:07:15.550" v="39" actId="20577"/>
        <pc:sldMkLst>
          <pc:docMk/>
          <pc:sldMk cId="2226242321" sldId="268"/>
        </pc:sldMkLst>
        <pc:spChg chg="mod">
          <ac:chgData name="Hawkins III, William (hawkinwh)" userId="ec354a2a-97ff-44c9-b22d-7f8d9c24be8d" providerId="ADAL" clId="{870B77D9-8D0F-4C1A-8AC0-107498CD3950}" dt="2023-05-09T06:07:15.550" v="39" actId="20577"/>
          <ac:spMkLst>
            <pc:docMk/>
            <pc:sldMk cId="2226242321" sldId="268"/>
            <ac:spMk id="3" creationId="{CE0354D6-5B58-4332-BBFF-7FB4D5F4292E}"/>
          </ac:spMkLst>
        </pc:spChg>
      </pc:sldChg>
      <pc:sldChg chg="modSp mod">
        <pc:chgData name="Hawkins III, William (hawkinwh)" userId="ec354a2a-97ff-44c9-b22d-7f8d9c24be8d" providerId="ADAL" clId="{870B77D9-8D0F-4C1A-8AC0-107498CD3950}" dt="2023-05-09T06:07:55.819" v="76" actId="20577"/>
        <pc:sldMkLst>
          <pc:docMk/>
          <pc:sldMk cId="656836725" sldId="269"/>
        </pc:sldMkLst>
        <pc:spChg chg="mod">
          <ac:chgData name="Hawkins III, William (hawkinwh)" userId="ec354a2a-97ff-44c9-b22d-7f8d9c24be8d" providerId="ADAL" clId="{870B77D9-8D0F-4C1A-8AC0-107498CD3950}" dt="2023-05-09T06:07:55.819" v="76" actId="20577"/>
          <ac:spMkLst>
            <pc:docMk/>
            <pc:sldMk cId="656836725" sldId="269"/>
            <ac:spMk id="3" creationId="{CE0354D6-5B58-4332-BBFF-7FB4D5F4292E}"/>
          </ac:spMkLst>
        </pc:spChg>
      </pc:sldChg>
      <pc:sldChg chg="modSp mod">
        <pc:chgData name="Hawkins III, William (hawkinwh)" userId="ec354a2a-97ff-44c9-b22d-7f8d9c24be8d" providerId="ADAL" clId="{870B77D9-8D0F-4C1A-8AC0-107498CD3950}" dt="2023-05-09T06:08:16.039" v="78" actId="20577"/>
        <pc:sldMkLst>
          <pc:docMk/>
          <pc:sldMk cId="1249393938" sldId="273"/>
        </pc:sldMkLst>
        <pc:spChg chg="mod">
          <ac:chgData name="Hawkins III, William (hawkinwh)" userId="ec354a2a-97ff-44c9-b22d-7f8d9c24be8d" providerId="ADAL" clId="{870B77D9-8D0F-4C1A-8AC0-107498CD3950}" dt="2023-05-09T06:08:16.039" v="78" actId="20577"/>
          <ac:spMkLst>
            <pc:docMk/>
            <pc:sldMk cId="1249393938" sldId="273"/>
            <ac:spMk id="3" creationId="{CE0354D6-5B58-4332-BBFF-7FB4D5F4292E}"/>
          </ac:spMkLst>
        </pc:spChg>
      </pc:sldChg>
      <pc:sldChg chg="modSp mod">
        <pc:chgData name="Hawkins III, William (hawkinwh)" userId="ec354a2a-97ff-44c9-b22d-7f8d9c24be8d" providerId="ADAL" clId="{870B77D9-8D0F-4C1A-8AC0-107498CD3950}" dt="2023-05-09T06:04:40.248" v="34" actId="20577"/>
        <pc:sldMkLst>
          <pc:docMk/>
          <pc:sldMk cId="4178284633" sldId="274"/>
        </pc:sldMkLst>
        <pc:graphicFrameChg chg="mod modGraphic">
          <ac:chgData name="Hawkins III, William (hawkinwh)" userId="ec354a2a-97ff-44c9-b22d-7f8d9c24be8d" providerId="ADAL" clId="{870B77D9-8D0F-4C1A-8AC0-107498CD3950}" dt="2023-05-09T06:04:40.248" v="34" actId="20577"/>
          <ac:graphicFrameMkLst>
            <pc:docMk/>
            <pc:sldMk cId="4178284633" sldId="274"/>
            <ac:graphicFrameMk id="4" creationId="{596EC69F-9147-8505-705C-FBA5190D7E89}"/>
          </ac:graphicFrameMkLst>
        </pc:graphicFrameChg>
      </pc:sldChg>
      <pc:sldChg chg="addSp">
        <pc:chgData name="Hawkins III, William (hawkinwh)" userId="ec354a2a-97ff-44c9-b22d-7f8d9c24be8d" providerId="ADAL" clId="{870B77D9-8D0F-4C1A-8AC0-107498CD3950}" dt="2023-05-09T18:49:40.408" v="79"/>
        <pc:sldMkLst>
          <pc:docMk/>
          <pc:sldMk cId="3636074552" sldId="275"/>
        </pc:sldMkLst>
        <pc:inkChg chg="add">
          <ac:chgData name="Hawkins III, William (hawkinwh)" userId="ec354a2a-97ff-44c9-b22d-7f8d9c24be8d" providerId="ADAL" clId="{870B77D9-8D0F-4C1A-8AC0-107498CD3950}" dt="2023-05-09T18:49:40.408" v="79"/>
          <ac:inkMkLst>
            <pc:docMk/>
            <pc:sldMk cId="3636074552" sldId="275"/>
            <ac:inkMk id="4" creationId="{B5347DE6-6C40-0E69-C780-D9B49E5E3039}"/>
          </ac:inkMkLst>
        </pc:inkChg>
      </pc:sldChg>
    </pc:docChg>
  </pc:docChgLst>
  <pc:docChgLst>
    <pc:chgData name="Hawkins III, William (hawkinwh)" userId="S::hawkinwh@ucmail.uc.edu::ec354a2a-97ff-44c9-b22d-7f8d9c24be8d" providerId="AD" clId="Web-{7EDD9351-3E45-5130-7B7C-1A582B6BB3D8}"/>
    <pc:docChg chg="addSld modSld">
      <pc:chgData name="Hawkins III, William (hawkinwh)" userId="S::hawkinwh@ucmail.uc.edu::ec354a2a-97ff-44c9-b22d-7f8d9c24be8d" providerId="AD" clId="Web-{7EDD9351-3E45-5130-7B7C-1A582B6BB3D8}" dt="2021-08-22T03:00:41.105" v="1118" actId="20577"/>
      <pc:docMkLst>
        <pc:docMk/>
      </pc:docMkLst>
      <pc:sldChg chg="modSp">
        <pc:chgData name="Hawkins III, William (hawkinwh)" userId="S::hawkinwh@ucmail.uc.edu::ec354a2a-97ff-44c9-b22d-7f8d9c24be8d" providerId="AD" clId="Web-{7EDD9351-3E45-5130-7B7C-1A582B6BB3D8}" dt="2021-08-21T19:52:36.316" v="16" actId="20577"/>
        <pc:sldMkLst>
          <pc:docMk/>
          <pc:sldMk cId="1323747461" sldId="256"/>
        </pc:sldMkLst>
        <pc:spChg chg="mod">
          <ac:chgData name="Hawkins III, William (hawkinwh)" userId="S::hawkinwh@ucmail.uc.edu::ec354a2a-97ff-44c9-b22d-7f8d9c24be8d" providerId="AD" clId="Web-{7EDD9351-3E45-5130-7B7C-1A582B6BB3D8}" dt="2021-08-21T19:52:19.097" v="3" actId="20577"/>
          <ac:spMkLst>
            <pc:docMk/>
            <pc:sldMk cId="1323747461" sldId="256"/>
            <ac:spMk id="2" creationId="{00000000-0000-0000-0000-000000000000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1T19:52:36.316" v="16" actId="20577"/>
          <ac:spMkLst>
            <pc:docMk/>
            <pc:sldMk cId="1323747461" sldId="256"/>
            <ac:spMk id="3" creationId="{00000000-0000-0000-0000-000000000000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2:59:40.039" v="1089" actId="20577"/>
        <pc:sldMkLst>
          <pc:docMk/>
          <pc:sldMk cId="3519125308" sldId="257"/>
        </pc:sldMkLst>
        <pc:spChg chg="mod">
          <ac:chgData name="Hawkins III, William (hawkinwh)" userId="S::hawkinwh@ucmail.uc.edu::ec354a2a-97ff-44c9-b22d-7f8d9c24be8d" providerId="AD" clId="Web-{7EDD9351-3E45-5130-7B7C-1A582B6BB3D8}" dt="2021-08-21T19:53:02.879" v="33" actId="20577"/>
          <ac:spMkLst>
            <pc:docMk/>
            <pc:sldMk cId="3519125308" sldId="257"/>
            <ac:spMk id="2" creationId="{D22058C0-D555-4D6A-B527-ECB0013ECFDB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2:59:40.039" v="1089" actId="20577"/>
          <ac:spMkLst>
            <pc:docMk/>
            <pc:sldMk cId="3519125308" sldId="257"/>
            <ac:spMk id="3" creationId="{C85B6EE6-5EE7-4126-84D4-FFE0398F0B88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1T20:34:04.710" v="300" actId="20577"/>
        <pc:sldMkLst>
          <pc:docMk/>
          <pc:sldMk cId="1589006940" sldId="258"/>
        </pc:sldMkLst>
        <pc:spChg chg="mod">
          <ac:chgData name="Hawkins III, William (hawkinwh)" userId="S::hawkinwh@ucmail.uc.edu::ec354a2a-97ff-44c9-b22d-7f8d9c24be8d" providerId="AD" clId="Web-{7EDD9351-3E45-5130-7B7C-1A582B6BB3D8}" dt="2021-08-21T20:18:25.646" v="287" actId="20577"/>
          <ac:spMkLst>
            <pc:docMk/>
            <pc:sldMk cId="1589006940" sldId="258"/>
            <ac:spMk id="2" creationId="{38E11A68-5CF7-42E3-985C-13FE9664635A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1T20:34:04.710" v="300" actId="20577"/>
          <ac:spMkLst>
            <pc:docMk/>
            <pc:sldMk cId="1589006940" sldId="258"/>
            <ac:spMk id="3" creationId="{24BC4CA6-A27E-48F4-A774-9E7B6FCF6706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1T21:03:42.232" v="431" actId="20577"/>
        <pc:sldMkLst>
          <pc:docMk/>
          <pc:sldMk cId="3419388871" sldId="259"/>
        </pc:sldMkLst>
        <pc:spChg chg="mod">
          <ac:chgData name="Hawkins III, William (hawkinwh)" userId="S::hawkinwh@ucmail.uc.edu::ec354a2a-97ff-44c9-b22d-7f8d9c24be8d" providerId="AD" clId="Web-{7EDD9351-3E45-5130-7B7C-1A582B6BB3D8}" dt="2021-08-21T21:01:00.393" v="326" actId="20577"/>
          <ac:spMkLst>
            <pc:docMk/>
            <pc:sldMk cId="3419388871" sldId="259"/>
            <ac:spMk id="2" creationId="{F875B31B-3D66-4567-A782-BD611CF33EB4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1T21:03:42.232" v="431" actId="20577"/>
          <ac:spMkLst>
            <pc:docMk/>
            <pc:sldMk cId="3419388871" sldId="259"/>
            <ac:spMk id="3" creationId="{1462F032-4524-4310-A6AF-D85D9FFCBB66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1T21:06:07.945" v="476" actId="20577"/>
        <pc:sldMkLst>
          <pc:docMk/>
          <pc:sldMk cId="2409278249" sldId="260"/>
        </pc:sldMkLst>
        <pc:spChg chg="mod">
          <ac:chgData name="Hawkins III, William (hawkinwh)" userId="S::hawkinwh@ucmail.uc.edu::ec354a2a-97ff-44c9-b22d-7f8d9c24be8d" providerId="AD" clId="Web-{7EDD9351-3E45-5130-7B7C-1A582B6BB3D8}" dt="2021-08-21T21:05:35.709" v="441" actId="20577"/>
          <ac:spMkLst>
            <pc:docMk/>
            <pc:sldMk cId="2409278249" sldId="260"/>
            <ac:spMk id="2" creationId="{3A1CC0B9-5C2A-4B25-A2AF-B99AF860238A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1T21:06:07.945" v="476" actId="20577"/>
          <ac:spMkLst>
            <pc:docMk/>
            <pc:sldMk cId="2409278249" sldId="260"/>
            <ac:spMk id="3" creationId="{580BE250-2358-4A7F-89F5-7789ABE32DDB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1T21:47:34.039" v="856" actId="14100"/>
        <pc:sldMkLst>
          <pc:docMk/>
          <pc:sldMk cId="402934407" sldId="261"/>
        </pc:sldMkLst>
        <pc:spChg chg="mod">
          <ac:chgData name="Hawkins III, William (hawkinwh)" userId="S::hawkinwh@ucmail.uc.edu::ec354a2a-97ff-44c9-b22d-7f8d9c24be8d" providerId="AD" clId="Web-{7EDD9351-3E45-5130-7B7C-1A582B6BB3D8}" dt="2021-08-21T21:42:03.545" v="480" actId="20577"/>
          <ac:spMkLst>
            <pc:docMk/>
            <pc:sldMk cId="402934407" sldId="261"/>
            <ac:spMk id="2" creationId="{2578B7A0-2E46-4C2C-8D6E-B72B2CDC732D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1T21:47:34.039" v="856" actId="14100"/>
          <ac:spMkLst>
            <pc:docMk/>
            <pc:sldMk cId="402934407" sldId="261"/>
            <ac:spMk id="3" creationId="{CE0354D6-5B58-4332-BBFF-7FB4D5F4292E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0:19:07.201" v="893" actId="20577"/>
        <pc:sldMkLst>
          <pc:docMk/>
          <pc:sldMk cId="725991463" sldId="262"/>
        </pc:sldMkLst>
        <pc:spChg chg="mod">
          <ac:chgData name="Hawkins III, William (hawkinwh)" userId="S::hawkinwh@ucmail.uc.edu::ec354a2a-97ff-44c9-b22d-7f8d9c24be8d" providerId="AD" clId="Web-{7EDD9351-3E45-5130-7B7C-1A582B6BB3D8}" dt="2021-08-22T00:18:42.919" v="869" actId="20577"/>
          <ac:spMkLst>
            <pc:docMk/>
            <pc:sldMk cId="725991463" sldId="262"/>
            <ac:spMk id="2" creationId="{8452FC2A-1927-4599-9706-DD87B62F20BE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0:19:07.201" v="893" actId="20577"/>
          <ac:spMkLst>
            <pc:docMk/>
            <pc:sldMk cId="725991463" sldId="262"/>
            <ac:spMk id="3" creationId="{6F72C0D4-5011-4E0B-A1C3-4F51747125BF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1:23:23.666" v="987" actId="20577"/>
        <pc:sldMkLst>
          <pc:docMk/>
          <pc:sldMk cId="2586633287" sldId="263"/>
        </pc:sldMkLst>
        <pc:spChg chg="mod">
          <ac:chgData name="Hawkins III, William (hawkinwh)" userId="S::hawkinwh@ucmail.uc.edu::ec354a2a-97ff-44c9-b22d-7f8d9c24be8d" providerId="AD" clId="Web-{7EDD9351-3E45-5130-7B7C-1A582B6BB3D8}" dt="2021-08-22T01:02:16.877" v="903" actId="20577"/>
          <ac:spMkLst>
            <pc:docMk/>
            <pc:sldMk cId="2586633287" sldId="263"/>
            <ac:spMk id="2" creationId="{67626C44-47B2-4A01-9CEB-8882562B8F08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1:23:23.666" v="987" actId="20577"/>
          <ac:spMkLst>
            <pc:docMk/>
            <pc:sldMk cId="2586633287" sldId="263"/>
            <ac:spMk id="3" creationId="{2518A7F5-DE90-49E5-9575-D9B8E307D8A8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1:41:43.056" v="1022" actId="20577"/>
        <pc:sldMkLst>
          <pc:docMk/>
          <pc:sldMk cId="2944589933" sldId="264"/>
        </pc:sldMkLst>
        <pc:spChg chg="mod">
          <ac:chgData name="Hawkins III, William (hawkinwh)" userId="S::hawkinwh@ucmail.uc.edu::ec354a2a-97ff-44c9-b22d-7f8d9c24be8d" providerId="AD" clId="Web-{7EDD9351-3E45-5130-7B7C-1A582B6BB3D8}" dt="2021-08-22T01:40:42.672" v="1020" actId="20577"/>
          <ac:spMkLst>
            <pc:docMk/>
            <pc:sldMk cId="2944589933" sldId="264"/>
            <ac:spMk id="2" creationId="{88658849-2FAD-4B09-B4EF-19DD4639A356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1:41:43.056" v="1022" actId="20577"/>
          <ac:spMkLst>
            <pc:docMk/>
            <pc:sldMk cId="2944589933" sldId="264"/>
            <ac:spMk id="3" creationId="{A709293D-5AAA-4B34-850C-AAF8C35162EF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2:46:38.400" v="1053" actId="20577"/>
        <pc:sldMkLst>
          <pc:docMk/>
          <pc:sldMk cId="41262074" sldId="265"/>
        </pc:sldMkLst>
        <pc:spChg chg="mod">
          <ac:chgData name="Hawkins III, William (hawkinwh)" userId="S::hawkinwh@ucmail.uc.edu::ec354a2a-97ff-44c9-b22d-7f8d9c24be8d" providerId="AD" clId="Web-{7EDD9351-3E45-5130-7B7C-1A582B6BB3D8}" dt="2021-08-22T02:46:18.962" v="1035" actId="20577"/>
          <ac:spMkLst>
            <pc:docMk/>
            <pc:sldMk cId="41262074" sldId="265"/>
            <ac:spMk id="2" creationId="{3C1DAA6D-FB44-44C4-856F-D342F1429601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2:46:38.400" v="1053" actId="20577"/>
          <ac:spMkLst>
            <pc:docMk/>
            <pc:sldMk cId="41262074" sldId="265"/>
            <ac:spMk id="3" creationId="{A10F23F1-2DF0-443F-8E4C-936D53A9F9C4}"/>
          </ac:spMkLst>
        </pc:spChg>
      </pc:sldChg>
      <pc:sldChg chg="modSp new">
        <pc:chgData name="Hawkins III, William (hawkinwh)" userId="S::hawkinwh@ucmail.uc.edu::ec354a2a-97ff-44c9-b22d-7f8d9c24be8d" providerId="AD" clId="Web-{7EDD9351-3E45-5130-7B7C-1A582B6BB3D8}" dt="2021-08-22T03:00:41.105" v="1118" actId="20577"/>
        <pc:sldMkLst>
          <pc:docMk/>
          <pc:sldMk cId="1435660054" sldId="266"/>
        </pc:sldMkLst>
        <pc:spChg chg="mod">
          <ac:chgData name="Hawkins III, William (hawkinwh)" userId="S::hawkinwh@ucmail.uc.edu::ec354a2a-97ff-44c9-b22d-7f8d9c24be8d" providerId="AD" clId="Web-{7EDD9351-3E45-5130-7B7C-1A582B6BB3D8}" dt="2021-08-22T02:59:51.353" v="1095" actId="20577"/>
          <ac:spMkLst>
            <pc:docMk/>
            <pc:sldMk cId="1435660054" sldId="266"/>
            <ac:spMk id="2" creationId="{20ADE0E7-5D20-4451-B186-43CD3A68B512}"/>
          </ac:spMkLst>
        </pc:spChg>
        <pc:spChg chg="mod">
          <ac:chgData name="Hawkins III, William (hawkinwh)" userId="S::hawkinwh@ucmail.uc.edu::ec354a2a-97ff-44c9-b22d-7f8d9c24be8d" providerId="AD" clId="Web-{7EDD9351-3E45-5130-7B7C-1A582B6BB3D8}" dt="2021-08-22T03:00:41.105" v="1118" actId="20577"/>
          <ac:spMkLst>
            <pc:docMk/>
            <pc:sldMk cId="1435660054" sldId="266"/>
            <ac:spMk id="3" creationId="{774641E1-324A-4C67-9E83-0DF88B5ECF02}"/>
          </ac:spMkLst>
        </pc:spChg>
      </pc:sldChg>
    </pc:docChg>
  </pc:docChgLst>
  <pc:docChgLst>
    <pc:chgData name="Hawkins III, William (hawkinwh)" userId="ec354a2a-97ff-44c9-b22d-7f8d9c24be8d" providerId="ADAL" clId="{22049DAA-B41A-4CF3-B4BA-070C5FA97668}"/>
    <pc:docChg chg="undo custSel addSld delSld modSld sldOrd">
      <pc:chgData name="Hawkins III, William (hawkinwh)" userId="ec354a2a-97ff-44c9-b22d-7f8d9c24be8d" providerId="ADAL" clId="{22049DAA-B41A-4CF3-B4BA-070C5FA97668}" dt="2022-05-13T05:45:47.003" v="827" actId="478"/>
      <pc:docMkLst>
        <pc:docMk/>
      </pc:docMkLst>
      <pc:sldChg chg="add del">
        <pc:chgData name="Hawkins III, William (hawkinwh)" userId="ec354a2a-97ff-44c9-b22d-7f8d9c24be8d" providerId="ADAL" clId="{22049DAA-B41A-4CF3-B4BA-070C5FA97668}" dt="2022-05-10T02:10:56.591" v="21" actId="47"/>
        <pc:sldMkLst>
          <pc:docMk/>
          <pc:sldMk cId="1589006940" sldId="258"/>
        </pc:sldMkLst>
      </pc:sldChg>
      <pc:sldChg chg="add del">
        <pc:chgData name="Hawkins III, William (hawkinwh)" userId="ec354a2a-97ff-44c9-b22d-7f8d9c24be8d" providerId="ADAL" clId="{22049DAA-B41A-4CF3-B4BA-070C5FA97668}" dt="2022-05-10T02:09:59.853" v="19" actId="47"/>
        <pc:sldMkLst>
          <pc:docMk/>
          <pc:sldMk cId="3419388871" sldId="259"/>
        </pc:sldMkLst>
      </pc:sldChg>
      <pc:sldChg chg="modSp add del mod">
        <pc:chgData name="Hawkins III, William (hawkinwh)" userId="ec354a2a-97ff-44c9-b22d-7f8d9c24be8d" providerId="ADAL" clId="{22049DAA-B41A-4CF3-B4BA-070C5FA97668}" dt="2022-05-10T02:33:24.466" v="709" actId="20577"/>
        <pc:sldMkLst>
          <pc:docMk/>
          <pc:sldMk cId="2409278249" sldId="260"/>
        </pc:sldMkLst>
        <pc:spChg chg="mod">
          <ac:chgData name="Hawkins III, William (hawkinwh)" userId="ec354a2a-97ff-44c9-b22d-7f8d9c24be8d" providerId="ADAL" clId="{22049DAA-B41A-4CF3-B4BA-070C5FA97668}" dt="2022-05-10T02:33:24.466" v="709" actId="20577"/>
          <ac:spMkLst>
            <pc:docMk/>
            <pc:sldMk cId="2409278249" sldId="260"/>
            <ac:spMk id="2" creationId="{3A1CC0B9-5C2A-4B25-A2AF-B99AF860238A}"/>
          </ac:spMkLst>
        </pc:spChg>
      </pc:sldChg>
      <pc:sldChg chg="modSp mod">
        <pc:chgData name="Hawkins III, William (hawkinwh)" userId="ec354a2a-97ff-44c9-b22d-7f8d9c24be8d" providerId="ADAL" clId="{22049DAA-B41A-4CF3-B4BA-070C5FA97668}" dt="2022-05-10T02:22:11.218" v="338" actId="27636"/>
        <pc:sldMkLst>
          <pc:docMk/>
          <pc:sldMk cId="402934407" sldId="261"/>
        </pc:sldMkLst>
        <pc:spChg chg="mod">
          <ac:chgData name="Hawkins III, William (hawkinwh)" userId="ec354a2a-97ff-44c9-b22d-7f8d9c24be8d" providerId="ADAL" clId="{22049DAA-B41A-4CF3-B4BA-070C5FA97668}" dt="2022-05-10T02:21:54.984" v="327" actId="20577"/>
          <ac:spMkLst>
            <pc:docMk/>
            <pc:sldMk cId="402934407" sldId="261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2:11.218" v="338" actId="27636"/>
          <ac:spMkLst>
            <pc:docMk/>
            <pc:sldMk cId="402934407" sldId="261"/>
            <ac:spMk id="3" creationId="{CE0354D6-5B58-4332-BBFF-7FB4D5F4292E}"/>
          </ac:spMkLst>
        </pc:spChg>
      </pc:sldChg>
      <pc:sldChg chg="addSp">
        <pc:chgData name="Hawkins III, William (hawkinwh)" userId="ec354a2a-97ff-44c9-b22d-7f8d9c24be8d" providerId="ADAL" clId="{22049DAA-B41A-4CF3-B4BA-070C5FA97668}" dt="2022-05-10T18:39:36.935" v="824"/>
        <pc:sldMkLst>
          <pc:docMk/>
          <pc:sldMk cId="2586633287" sldId="263"/>
        </pc:sldMkLst>
        <pc:inkChg chg="add">
          <ac:chgData name="Hawkins III, William (hawkinwh)" userId="ec354a2a-97ff-44c9-b22d-7f8d9c24be8d" providerId="ADAL" clId="{22049DAA-B41A-4CF3-B4BA-070C5FA97668}" dt="2022-05-10T18:39:36.935" v="824"/>
          <ac:inkMkLst>
            <pc:docMk/>
            <pc:sldMk cId="2586633287" sldId="263"/>
            <ac:inkMk id="4" creationId="{4597C3E4-1900-345E-F082-4E175674977F}"/>
          </ac:inkMkLst>
        </pc:inkChg>
      </pc:sldChg>
      <pc:sldChg chg="modSp mod">
        <pc:chgData name="Hawkins III, William (hawkinwh)" userId="ec354a2a-97ff-44c9-b22d-7f8d9c24be8d" providerId="ADAL" clId="{22049DAA-B41A-4CF3-B4BA-070C5FA97668}" dt="2022-05-10T02:47:17.754" v="807" actId="20577"/>
        <pc:sldMkLst>
          <pc:docMk/>
          <pc:sldMk cId="41262074" sldId="265"/>
        </pc:sldMkLst>
        <pc:spChg chg="mod">
          <ac:chgData name="Hawkins III, William (hawkinwh)" userId="ec354a2a-97ff-44c9-b22d-7f8d9c24be8d" providerId="ADAL" clId="{22049DAA-B41A-4CF3-B4BA-070C5FA97668}" dt="2022-05-10T02:47:17.754" v="807" actId="20577"/>
          <ac:spMkLst>
            <pc:docMk/>
            <pc:sldMk cId="41262074" sldId="265"/>
            <ac:spMk id="3" creationId="{A10F23F1-2DF0-443F-8E4C-936D53A9F9C4}"/>
          </ac:spMkLst>
        </pc:spChg>
      </pc:sldChg>
      <pc:sldChg chg="addSp delSp modSp new mod">
        <pc:chgData name="Hawkins III, William (hawkinwh)" userId="ec354a2a-97ff-44c9-b22d-7f8d9c24be8d" providerId="ADAL" clId="{22049DAA-B41A-4CF3-B4BA-070C5FA97668}" dt="2022-05-13T05:45:37.085" v="825" actId="478"/>
        <pc:sldMkLst>
          <pc:docMk/>
          <pc:sldMk cId="3194439146" sldId="267"/>
        </pc:sldMkLst>
        <pc:spChg chg="mod">
          <ac:chgData name="Hawkins III, William (hawkinwh)" userId="ec354a2a-97ff-44c9-b22d-7f8d9c24be8d" providerId="ADAL" clId="{22049DAA-B41A-4CF3-B4BA-070C5FA97668}" dt="2022-05-10T02:09:22.182" v="12" actId="20577"/>
          <ac:spMkLst>
            <pc:docMk/>
            <pc:sldMk cId="3194439146" sldId="267"/>
            <ac:spMk id="2" creationId="{3B796F89-81A5-7627-4231-7AD6727CCE3F}"/>
          </ac:spMkLst>
        </pc:spChg>
        <pc:spChg chg="mod">
          <ac:chgData name="Hawkins III, William (hawkinwh)" userId="ec354a2a-97ff-44c9-b22d-7f8d9c24be8d" providerId="ADAL" clId="{22049DAA-B41A-4CF3-B4BA-070C5FA97668}" dt="2022-05-10T02:09:30.264" v="14" actId="12"/>
          <ac:spMkLst>
            <pc:docMk/>
            <pc:sldMk cId="3194439146" sldId="267"/>
            <ac:spMk id="3" creationId="{932C1A8D-F2A5-1419-7E47-A3329B74C677}"/>
          </ac:spMkLst>
        </pc:spChg>
        <pc:picChg chg="add mod">
          <ac:chgData name="Hawkins III, William (hawkinwh)" userId="ec354a2a-97ff-44c9-b22d-7f8d9c24be8d" providerId="ADAL" clId="{22049DAA-B41A-4CF3-B4BA-070C5FA97668}" dt="2022-05-10T03:00:37.294" v="819" actId="1076"/>
          <ac:picMkLst>
            <pc:docMk/>
            <pc:sldMk cId="3194439146" sldId="267"/>
            <ac:picMk id="5" creationId="{A6F60556-885E-CD58-89C7-ED4BE5BE67EF}"/>
          </ac:picMkLst>
        </pc:picChg>
        <pc:picChg chg="add mod">
          <ac:chgData name="Hawkins III, William (hawkinwh)" userId="ec354a2a-97ff-44c9-b22d-7f8d9c24be8d" providerId="ADAL" clId="{22049DAA-B41A-4CF3-B4BA-070C5FA97668}" dt="2022-05-10T03:00:37.294" v="819" actId="1076"/>
          <ac:picMkLst>
            <pc:docMk/>
            <pc:sldMk cId="3194439146" sldId="267"/>
            <ac:picMk id="7" creationId="{9B950267-2341-37EA-53B9-9FEB68921D3B}"/>
          </ac:picMkLst>
        </pc:picChg>
        <pc:inkChg chg="add del">
          <ac:chgData name="Hawkins III, William (hawkinwh)" userId="ec354a2a-97ff-44c9-b22d-7f8d9c24be8d" providerId="ADAL" clId="{22049DAA-B41A-4CF3-B4BA-070C5FA97668}" dt="2022-05-13T05:45:37.085" v="825" actId="478"/>
          <ac:inkMkLst>
            <pc:docMk/>
            <pc:sldMk cId="3194439146" sldId="267"/>
            <ac:inkMk id="4" creationId="{0B45AD01-A9F5-9309-BDD0-1979AA25F307}"/>
          </ac:inkMkLst>
        </pc:inkChg>
      </pc:sldChg>
      <pc:sldChg chg="modSp add mod ord">
        <pc:chgData name="Hawkins III, William (hawkinwh)" userId="ec354a2a-97ff-44c9-b22d-7f8d9c24be8d" providerId="ADAL" clId="{22049DAA-B41A-4CF3-B4BA-070C5FA97668}" dt="2022-05-10T02:21:18.971" v="301"/>
        <pc:sldMkLst>
          <pc:docMk/>
          <pc:sldMk cId="2226242321" sldId="268"/>
        </pc:sldMkLst>
        <pc:spChg chg="mod">
          <ac:chgData name="Hawkins III, William (hawkinwh)" userId="ec354a2a-97ff-44c9-b22d-7f8d9c24be8d" providerId="ADAL" clId="{22049DAA-B41A-4CF3-B4BA-070C5FA97668}" dt="2022-05-10T02:21:13.042" v="299" actId="20577"/>
          <ac:spMkLst>
            <pc:docMk/>
            <pc:sldMk cId="2226242321" sldId="268"/>
            <ac:spMk id="3" creationId="{CE0354D6-5B58-4332-BBFF-7FB4D5F4292E}"/>
          </ac:spMkLst>
        </pc:spChg>
      </pc:sldChg>
      <pc:sldChg chg="modSp add mod">
        <pc:chgData name="Hawkins III, William (hawkinwh)" userId="ec354a2a-97ff-44c9-b22d-7f8d9c24be8d" providerId="ADAL" clId="{22049DAA-B41A-4CF3-B4BA-070C5FA97668}" dt="2022-05-10T02:22:38.088" v="359" actId="27636"/>
        <pc:sldMkLst>
          <pc:docMk/>
          <pc:sldMk cId="656836725" sldId="269"/>
        </pc:sldMkLst>
        <pc:spChg chg="mod">
          <ac:chgData name="Hawkins III, William (hawkinwh)" userId="ec354a2a-97ff-44c9-b22d-7f8d9c24be8d" providerId="ADAL" clId="{22049DAA-B41A-4CF3-B4BA-070C5FA97668}" dt="2022-05-10T02:22:20.410" v="351" actId="20577"/>
          <ac:spMkLst>
            <pc:docMk/>
            <pc:sldMk cId="656836725" sldId="269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2:38.088" v="359" actId="27636"/>
          <ac:spMkLst>
            <pc:docMk/>
            <pc:sldMk cId="656836725" sldId="269"/>
            <ac:spMk id="3" creationId="{CE0354D6-5B58-4332-BBFF-7FB4D5F4292E}"/>
          </ac:spMkLst>
        </pc:spChg>
      </pc:sldChg>
      <pc:sldChg chg="modSp add mod">
        <pc:chgData name="Hawkins III, William (hawkinwh)" userId="ec354a2a-97ff-44c9-b22d-7f8d9c24be8d" providerId="ADAL" clId="{22049DAA-B41A-4CF3-B4BA-070C5FA97668}" dt="2022-05-10T02:23:02.739" v="381" actId="27636"/>
        <pc:sldMkLst>
          <pc:docMk/>
          <pc:sldMk cId="4095431508" sldId="270"/>
        </pc:sldMkLst>
        <pc:spChg chg="mod">
          <ac:chgData name="Hawkins III, William (hawkinwh)" userId="ec354a2a-97ff-44c9-b22d-7f8d9c24be8d" providerId="ADAL" clId="{22049DAA-B41A-4CF3-B4BA-070C5FA97668}" dt="2022-05-10T02:22:47.783" v="372" actId="20577"/>
          <ac:spMkLst>
            <pc:docMk/>
            <pc:sldMk cId="4095431508" sldId="270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3:02.739" v="381" actId="27636"/>
          <ac:spMkLst>
            <pc:docMk/>
            <pc:sldMk cId="4095431508" sldId="270"/>
            <ac:spMk id="3" creationId="{CE0354D6-5B58-4332-BBFF-7FB4D5F4292E}"/>
          </ac:spMkLst>
        </pc:spChg>
      </pc:sldChg>
      <pc:sldChg chg="modSp add mod">
        <pc:chgData name="Hawkins III, William (hawkinwh)" userId="ec354a2a-97ff-44c9-b22d-7f8d9c24be8d" providerId="ADAL" clId="{22049DAA-B41A-4CF3-B4BA-070C5FA97668}" dt="2022-05-10T02:23:34.845" v="407" actId="27636"/>
        <pc:sldMkLst>
          <pc:docMk/>
          <pc:sldMk cId="2571755001" sldId="271"/>
        </pc:sldMkLst>
        <pc:spChg chg="mod">
          <ac:chgData name="Hawkins III, William (hawkinwh)" userId="ec354a2a-97ff-44c9-b22d-7f8d9c24be8d" providerId="ADAL" clId="{22049DAA-B41A-4CF3-B4BA-070C5FA97668}" dt="2022-05-10T02:23:19.208" v="399" actId="20577"/>
          <ac:spMkLst>
            <pc:docMk/>
            <pc:sldMk cId="2571755001" sldId="271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3:34.845" v="407" actId="27636"/>
          <ac:spMkLst>
            <pc:docMk/>
            <pc:sldMk cId="2571755001" sldId="271"/>
            <ac:spMk id="3" creationId="{CE0354D6-5B58-4332-BBFF-7FB4D5F4292E}"/>
          </ac:spMkLst>
        </pc:spChg>
      </pc:sldChg>
      <pc:sldChg chg="modSp add mod">
        <pc:chgData name="Hawkins III, William (hawkinwh)" userId="ec354a2a-97ff-44c9-b22d-7f8d9c24be8d" providerId="ADAL" clId="{22049DAA-B41A-4CF3-B4BA-070C5FA97668}" dt="2022-05-10T02:24:00.306" v="432" actId="27636"/>
        <pc:sldMkLst>
          <pc:docMk/>
          <pc:sldMk cId="2851907026" sldId="272"/>
        </pc:sldMkLst>
        <pc:spChg chg="mod">
          <ac:chgData name="Hawkins III, William (hawkinwh)" userId="ec354a2a-97ff-44c9-b22d-7f8d9c24be8d" providerId="ADAL" clId="{22049DAA-B41A-4CF3-B4BA-070C5FA97668}" dt="2022-05-10T02:23:44.739" v="424" actId="20577"/>
          <ac:spMkLst>
            <pc:docMk/>
            <pc:sldMk cId="2851907026" sldId="272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4:00.306" v="432" actId="27636"/>
          <ac:spMkLst>
            <pc:docMk/>
            <pc:sldMk cId="2851907026" sldId="272"/>
            <ac:spMk id="3" creationId="{CE0354D6-5B58-4332-BBFF-7FB4D5F4292E}"/>
          </ac:spMkLst>
        </pc:spChg>
      </pc:sldChg>
      <pc:sldChg chg="modSp add mod">
        <pc:chgData name="Hawkins III, William (hawkinwh)" userId="ec354a2a-97ff-44c9-b22d-7f8d9c24be8d" providerId="ADAL" clId="{22049DAA-B41A-4CF3-B4BA-070C5FA97668}" dt="2022-05-10T02:24:30.725" v="467" actId="27636"/>
        <pc:sldMkLst>
          <pc:docMk/>
          <pc:sldMk cId="1249393938" sldId="273"/>
        </pc:sldMkLst>
        <pc:spChg chg="mod">
          <ac:chgData name="Hawkins III, William (hawkinwh)" userId="ec354a2a-97ff-44c9-b22d-7f8d9c24be8d" providerId="ADAL" clId="{22049DAA-B41A-4CF3-B4BA-070C5FA97668}" dt="2022-05-10T02:24:12.902" v="454" actId="20577"/>
          <ac:spMkLst>
            <pc:docMk/>
            <pc:sldMk cId="1249393938" sldId="273"/>
            <ac:spMk id="2" creationId="{2578B7A0-2E46-4C2C-8D6E-B72B2CDC732D}"/>
          </ac:spMkLst>
        </pc:spChg>
        <pc:spChg chg="mod">
          <ac:chgData name="Hawkins III, William (hawkinwh)" userId="ec354a2a-97ff-44c9-b22d-7f8d9c24be8d" providerId="ADAL" clId="{22049DAA-B41A-4CF3-B4BA-070C5FA97668}" dt="2022-05-10T02:24:30.725" v="467" actId="27636"/>
          <ac:spMkLst>
            <pc:docMk/>
            <pc:sldMk cId="1249393938" sldId="273"/>
            <ac:spMk id="3" creationId="{CE0354D6-5B58-4332-BBFF-7FB4D5F4292E}"/>
          </ac:spMkLst>
        </pc:spChg>
      </pc:sldChg>
      <pc:sldChg chg="addSp delSp modSp new mod">
        <pc:chgData name="Hawkins III, William (hawkinwh)" userId="ec354a2a-97ff-44c9-b22d-7f8d9c24be8d" providerId="ADAL" clId="{22049DAA-B41A-4CF3-B4BA-070C5FA97668}" dt="2022-05-10T04:08:27.031" v="822" actId="1076"/>
        <pc:sldMkLst>
          <pc:docMk/>
          <pc:sldMk cId="4178284633" sldId="274"/>
        </pc:sldMkLst>
        <pc:spChg chg="mod">
          <ac:chgData name="Hawkins III, William (hawkinwh)" userId="ec354a2a-97ff-44c9-b22d-7f8d9c24be8d" providerId="ADAL" clId="{22049DAA-B41A-4CF3-B4BA-070C5FA97668}" dt="2022-05-10T02:24:55.964" v="483" actId="20577"/>
          <ac:spMkLst>
            <pc:docMk/>
            <pc:sldMk cId="4178284633" sldId="274"/>
            <ac:spMk id="2" creationId="{D5D05E33-5716-D75C-27AD-07703E2B2FEB}"/>
          </ac:spMkLst>
        </pc:spChg>
        <pc:spChg chg="del">
          <ac:chgData name="Hawkins III, William (hawkinwh)" userId="ec354a2a-97ff-44c9-b22d-7f8d9c24be8d" providerId="ADAL" clId="{22049DAA-B41A-4CF3-B4BA-070C5FA97668}" dt="2022-05-10T02:25:08.881" v="484" actId="3680"/>
          <ac:spMkLst>
            <pc:docMk/>
            <pc:sldMk cId="4178284633" sldId="274"/>
            <ac:spMk id="3" creationId="{C062B532-AA79-D2E9-AF68-B84B7D73BAC5}"/>
          </ac:spMkLst>
        </pc:spChg>
        <pc:graphicFrameChg chg="add mod ord modGraphic">
          <ac:chgData name="Hawkins III, William (hawkinwh)" userId="ec354a2a-97ff-44c9-b22d-7f8d9c24be8d" providerId="ADAL" clId="{22049DAA-B41A-4CF3-B4BA-070C5FA97668}" dt="2022-05-10T04:08:21.079" v="821" actId="14100"/>
          <ac:graphicFrameMkLst>
            <pc:docMk/>
            <pc:sldMk cId="4178284633" sldId="274"/>
            <ac:graphicFrameMk id="4" creationId="{596EC69F-9147-8505-705C-FBA5190D7E89}"/>
          </ac:graphicFrameMkLst>
        </pc:graphicFrameChg>
        <pc:picChg chg="add mod">
          <ac:chgData name="Hawkins III, William (hawkinwh)" userId="ec354a2a-97ff-44c9-b22d-7f8d9c24be8d" providerId="ADAL" clId="{22049DAA-B41A-4CF3-B4BA-070C5FA97668}" dt="2022-05-10T04:08:27.031" v="822" actId="1076"/>
          <ac:picMkLst>
            <pc:docMk/>
            <pc:sldMk cId="4178284633" sldId="274"/>
            <ac:picMk id="6" creationId="{86D617DF-52F3-9BCC-68D0-7EBCB88F8D69}"/>
          </ac:picMkLst>
        </pc:picChg>
      </pc:sldChg>
      <pc:sldChg chg="addSp delSp modSp new mod">
        <pc:chgData name="Hawkins III, William (hawkinwh)" userId="ec354a2a-97ff-44c9-b22d-7f8d9c24be8d" providerId="ADAL" clId="{22049DAA-B41A-4CF3-B4BA-070C5FA97668}" dt="2022-05-13T05:45:44.678" v="826" actId="478"/>
        <pc:sldMkLst>
          <pc:docMk/>
          <pc:sldMk cId="3636074552" sldId="275"/>
        </pc:sldMkLst>
        <pc:spChg chg="mod">
          <ac:chgData name="Hawkins III, William (hawkinwh)" userId="ec354a2a-97ff-44c9-b22d-7f8d9c24be8d" providerId="ADAL" clId="{22049DAA-B41A-4CF3-B4BA-070C5FA97668}" dt="2022-05-10T02:34:04.788" v="733" actId="20577"/>
          <ac:spMkLst>
            <pc:docMk/>
            <pc:sldMk cId="3636074552" sldId="275"/>
            <ac:spMk id="2" creationId="{CF43A375-C8D5-2F1B-F992-EB0993955EB8}"/>
          </ac:spMkLst>
        </pc:spChg>
        <pc:spChg chg="mod">
          <ac:chgData name="Hawkins III, William (hawkinwh)" userId="ec354a2a-97ff-44c9-b22d-7f8d9c24be8d" providerId="ADAL" clId="{22049DAA-B41A-4CF3-B4BA-070C5FA97668}" dt="2022-05-10T02:34:12.640" v="765" actId="20577"/>
          <ac:spMkLst>
            <pc:docMk/>
            <pc:sldMk cId="3636074552" sldId="275"/>
            <ac:spMk id="3" creationId="{5D9AFA25-4953-689F-AE4A-5393E3ED9650}"/>
          </ac:spMkLst>
        </pc:spChg>
        <pc:inkChg chg="add del">
          <ac:chgData name="Hawkins III, William (hawkinwh)" userId="ec354a2a-97ff-44c9-b22d-7f8d9c24be8d" providerId="ADAL" clId="{22049DAA-B41A-4CF3-B4BA-070C5FA97668}" dt="2022-05-13T05:45:44.678" v="826" actId="478"/>
          <ac:inkMkLst>
            <pc:docMk/>
            <pc:sldMk cId="3636074552" sldId="275"/>
            <ac:inkMk id="4" creationId="{70298B01-A613-8F41-9ED4-B6E55CEA3145}"/>
          </ac:inkMkLst>
        </pc:inkChg>
      </pc:sldChg>
      <pc:sldChg chg="addSp delSp modSp add mod">
        <pc:chgData name="Hawkins III, William (hawkinwh)" userId="ec354a2a-97ff-44c9-b22d-7f8d9c24be8d" providerId="ADAL" clId="{22049DAA-B41A-4CF3-B4BA-070C5FA97668}" dt="2022-05-13T05:45:47.003" v="827" actId="478"/>
        <pc:sldMkLst>
          <pc:docMk/>
          <pc:sldMk cId="2274814893" sldId="276"/>
        </pc:sldMkLst>
        <pc:spChg chg="mod">
          <ac:chgData name="Hawkins III, William (hawkinwh)" userId="ec354a2a-97ff-44c9-b22d-7f8d9c24be8d" providerId="ADAL" clId="{22049DAA-B41A-4CF3-B4BA-070C5FA97668}" dt="2022-05-10T02:34:31.741" v="805" actId="5793"/>
          <ac:spMkLst>
            <pc:docMk/>
            <pc:sldMk cId="2274814893" sldId="276"/>
            <ac:spMk id="3" creationId="{5D9AFA25-4953-689F-AE4A-5393E3ED9650}"/>
          </ac:spMkLst>
        </pc:spChg>
        <pc:inkChg chg="add del">
          <ac:chgData name="Hawkins III, William (hawkinwh)" userId="ec354a2a-97ff-44c9-b22d-7f8d9c24be8d" providerId="ADAL" clId="{22049DAA-B41A-4CF3-B4BA-070C5FA97668}" dt="2022-05-13T05:45:47.003" v="827" actId="478"/>
          <ac:inkMkLst>
            <pc:docMk/>
            <pc:sldMk cId="2274814893" sldId="276"/>
            <ac:inkMk id="4" creationId="{141FFA39-B406-2121-0334-08F0024CEF09}"/>
          </ac:inkMkLst>
        </pc:inkChg>
      </pc:sldChg>
    </pc:docChg>
  </pc:docChgLst>
  <pc:docChgLst>
    <pc:chgData name="Hawkins III, William (hawkinwh)" userId="S::hawkinwh@ucmail.uc.edu::ec354a2a-97ff-44c9-b22d-7f8d9c24be8d" providerId="AD" clId="Web-{DB77154D-79AD-875F-F64C-3D91314406A7}"/>
    <pc:docChg chg="modSld">
      <pc:chgData name="Hawkins III, William (hawkinwh)" userId="S::hawkinwh@ucmail.uc.edu::ec354a2a-97ff-44c9-b22d-7f8d9c24be8d" providerId="AD" clId="Web-{DB77154D-79AD-875F-F64C-3D91314406A7}" dt="2021-08-23T00:20:21.437" v="1" actId="20577"/>
      <pc:docMkLst>
        <pc:docMk/>
      </pc:docMkLst>
      <pc:sldChg chg="modSp">
        <pc:chgData name="Hawkins III, William (hawkinwh)" userId="S::hawkinwh@ucmail.uc.edu::ec354a2a-97ff-44c9-b22d-7f8d9c24be8d" providerId="AD" clId="Web-{DB77154D-79AD-875F-F64C-3D91314406A7}" dt="2021-08-23T00:20:21.437" v="1" actId="20577"/>
        <pc:sldMkLst>
          <pc:docMk/>
          <pc:sldMk cId="3519125308" sldId="257"/>
        </pc:sldMkLst>
        <pc:spChg chg="mod">
          <ac:chgData name="Hawkins III, William (hawkinwh)" userId="S::hawkinwh@ucmail.uc.edu::ec354a2a-97ff-44c9-b22d-7f8d9c24be8d" providerId="AD" clId="Web-{DB77154D-79AD-875F-F64C-3D91314406A7}" dt="2021-08-23T00:20:21.437" v="1" actId="20577"/>
          <ac:spMkLst>
            <pc:docMk/>
            <pc:sldMk cId="3519125308" sldId="257"/>
            <ac:spMk id="3" creationId="{C85B6EE6-5EE7-4126-84D4-FFE0398F0B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35CC4-A8A3-46D2-9E2F-595A6C522A7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E5837-D988-47BA-B27A-047F44923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91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E5837-D988-47BA-B27A-047F449239B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51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E5837-D988-47BA-B27A-047F449239B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6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7472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CS3003: 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Welcome, Introduction, and Preliminaries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58C0-D555-4D6A-B527-ECB0013E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6EE6-5EE7-4126-84D4-FFE0398F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Times New Roman"/>
              </a:rPr>
              <a:t>By the end of class today, you will be able to</a:t>
            </a:r>
          </a:p>
          <a:p>
            <a:pPr lvl="1"/>
            <a:r>
              <a:rPr lang="en-US" i="1" dirty="0">
                <a:cs typeface="Times New Roman"/>
              </a:rPr>
              <a:t>define </a:t>
            </a:r>
            <a:r>
              <a:rPr lang="en-US" u="sng" dirty="0">
                <a:cs typeface="Times New Roman"/>
              </a:rPr>
              <a:t>(high-level) programming language</a:t>
            </a:r>
            <a:r>
              <a:rPr lang="en-US" dirty="0">
                <a:cs typeface="Times New Roman"/>
              </a:rPr>
              <a:t> and the four principles of program-language design (</a:t>
            </a:r>
            <a:r>
              <a:rPr lang="en-US" u="sng" dirty="0">
                <a:cs typeface="Times New Roman"/>
              </a:rPr>
              <a:t>syntax</a:t>
            </a:r>
            <a:r>
              <a:rPr lang="en-US" dirty="0">
                <a:cs typeface="Times New Roman"/>
              </a:rPr>
              <a:t>, </a:t>
            </a:r>
            <a:r>
              <a:rPr lang="en-US" u="sng" dirty="0">
                <a:cs typeface="Times New Roman"/>
              </a:rPr>
              <a:t>names</a:t>
            </a:r>
            <a:r>
              <a:rPr lang="en-US" dirty="0">
                <a:cs typeface="Times New Roman"/>
              </a:rPr>
              <a:t> and </a:t>
            </a:r>
            <a:r>
              <a:rPr lang="en-US" u="sng" dirty="0">
                <a:cs typeface="Times New Roman"/>
              </a:rPr>
              <a:t>types</a:t>
            </a:r>
            <a:r>
              <a:rPr lang="en-US" dirty="0">
                <a:cs typeface="Times New Roman"/>
              </a:rPr>
              <a:t>, and </a:t>
            </a:r>
            <a:r>
              <a:rPr lang="en-US" u="sng" dirty="0">
                <a:cs typeface="Times New Roman"/>
              </a:rPr>
              <a:t>semantics</a:t>
            </a:r>
            <a:r>
              <a:rPr lang="en-US" dirty="0">
                <a:cs typeface="Times New Roman"/>
              </a:rPr>
              <a:t>)</a:t>
            </a:r>
          </a:p>
          <a:p>
            <a:pPr lvl="1"/>
            <a:r>
              <a:rPr lang="en-US" i="1" dirty="0">
                <a:cs typeface="Times New Roman"/>
              </a:rPr>
              <a:t>explain </a:t>
            </a:r>
            <a:r>
              <a:rPr lang="en-US" dirty="0">
                <a:cs typeface="Times New Roman"/>
              </a:rPr>
              <a:t>why studying programming languages is important;</a:t>
            </a:r>
          </a:p>
          <a:p>
            <a:pPr lvl="1"/>
            <a:r>
              <a:rPr lang="en-US" i="1" dirty="0">
                <a:cs typeface="Times New Roman"/>
              </a:rPr>
              <a:t>describe </a:t>
            </a:r>
            <a:r>
              <a:rPr lang="en-US" dirty="0">
                <a:cs typeface="Times New Roman"/>
              </a:rPr>
              <a:t>the relationship between application </a:t>
            </a:r>
            <a:r>
              <a:rPr lang="en-US" u="sng" dirty="0">
                <a:cs typeface="Times New Roman"/>
              </a:rPr>
              <a:t>domains</a:t>
            </a:r>
            <a:r>
              <a:rPr lang="en-US" dirty="0">
                <a:cs typeface="Times New Roman"/>
              </a:rPr>
              <a:t> and programming languages;</a:t>
            </a:r>
          </a:p>
          <a:p>
            <a:pPr lvl="1"/>
            <a:r>
              <a:rPr lang="en-US" i="1" dirty="0">
                <a:cs typeface="Times New Roman"/>
              </a:rPr>
              <a:t>explain </a:t>
            </a:r>
            <a:r>
              <a:rPr lang="en-US" dirty="0">
                <a:cs typeface="Times New Roman"/>
              </a:rPr>
              <a:t>the four common criteria for evaluating a programming language;</a:t>
            </a:r>
          </a:p>
          <a:p>
            <a:pPr lvl="1"/>
            <a:r>
              <a:rPr lang="en-US" i="1" dirty="0">
                <a:cs typeface="Times New Roman"/>
              </a:rPr>
              <a:t>use </a:t>
            </a:r>
            <a:r>
              <a:rPr lang="en-US" dirty="0">
                <a:cs typeface="Times New Roman"/>
              </a:rPr>
              <a:t>the language evaluation criteria to critique “features” of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351912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A375-C8D5-2F1B-F992-EB099395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FA25-4953-689F-AE4A-5393E3ED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047232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cs typeface="Times New Roman"/>
              </a:rPr>
              <a:t>What the heck is a </a:t>
            </a:r>
            <a:r>
              <a:rPr lang="en-US" u="sng" dirty="0">
                <a:cs typeface="Times New Roman"/>
              </a:rPr>
              <a:t>programming language</a:t>
            </a:r>
            <a:r>
              <a:rPr lang="en-US" dirty="0">
                <a:cs typeface="Times New Roman"/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Lato Extended"/>
                <a:cs typeface="Times New Roman"/>
              </a:rPr>
              <a:t>       </a:t>
            </a:r>
            <a:r>
              <a:rPr lang="en-US" dirty="0">
                <a:cs typeface="Times New Roman"/>
              </a:rPr>
              <a:t>A system for communicating computational ideas between and among people and computing machines</a:t>
            </a:r>
          </a:p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What is a low level programming language?</a:t>
            </a:r>
            <a:br>
              <a:rPr lang="en-US" dirty="0">
                <a:cs typeface="Times New Roman"/>
              </a:rPr>
            </a:br>
            <a:r>
              <a:rPr lang="en-US" dirty="0">
                <a:cs typeface="Times New Roman"/>
              </a:rPr>
              <a:t>Programming languages that are closer to the hardware and provide a high level of control over computer resources such as memory, registers, and other hardware components.</a:t>
            </a:r>
          </a:p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What is a high level programming language?</a:t>
            </a:r>
            <a:br>
              <a:rPr lang="en-US" dirty="0">
                <a:cs typeface="Times New Roman"/>
              </a:rPr>
            </a:br>
            <a:r>
              <a:rPr lang="en-US" dirty="0">
                <a:cs typeface="Times New Roman"/>
              </a:rPr>
              <a:t>Programming languages designed to be easily understood and used by humans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2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A375-C8D5-2F1B-F992-EB099395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FA25-4953-689F-AE4A-5393E3ED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7472"/>
            <a:ext cx="8229600" cy="30472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 programming language is made up of …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Syntax - The rules for constructing structurally valid (note: valid, not correct) computer programs in a particular language.</a:t>
            </a:r>
          </a:p>
          <a:p>
            <a:pPr marL="0" indent="0">
              <a:buNone/>
            </a:pPr>
            <a:r>
              <a:rPr lang="en-US" sz="2100" dirty="0"/>
              <a:t>Names - A means of identifying "entities" in a programming language.</a:t>
            </a:r>
          </a:p>
          <a:p>
            <a:pPr marL="0" indent="0">
              <a:buNone/>
            </a:pPr>
            <a:r>
              <a:rPr lang="en-US" sz="2100" dirty="0"/>
              <a:t>Types - A type denotes the kinds of values that a program can manipulate. (A more specific definition will come later in the course). </a:t>
            </a:r>
          </a:p>
          <a:p>
            <a:pPr marL="0" indent="0">
              <a:buNone/>
            </a:pPr>
            <a:r>
              <a:rPr lang="en-US" sz="2100" dirty="0"/>
              <a:t>Semantics - The effect of each statement's execution on the program's operation.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8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8849-2FAD-4B09-B4EF-19DD4639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Arial"/>
              </a:rPr>
              <a:t>The Value of Studying PLs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293D-5AAA-4B34-850C-AAF8C351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3500" dirty="0">
                <a:cs typeface="Times New Roman"/>
              </a:rPr>
              <a:t>There </a:t>
            </a:r>
            <a:r>
              <a:rPr lang="en-US" sz="3500" i="1" dirty="0">
                <a:cs typeface="Times New Roman"/>
              </a:rPr>
              <a:t>must be some </a:t>
            </a:r>
            <a:r>
              <a:rPr lang="en-US" sz="3500" dirty="0">
                <a:cs typeface="Times New Roman"/>
              </a:rPr>
              <a:t>reason we have to take this course, </a:t>
            </a:r>
            <a:r>
              <a:rPr lang="en-US" sz="3500" i="1" dirty="0">
                <a:cs typeface="Times New Roman"/>
              </a:rPr>
              <a:t>right?</a:t>
            </a:r>
          </a:p>
          <a:p>
            <a:endParaRPr lang="en-US" i="1" dirty="0">
              <a:cs typeface="Times New Roman"/>
            </a:endParaRPr>
          </a:p>
          <a:p>
            <a:r>
              <a:rPr lang="en-US" sz="3100" dirty="0">
                <a:cs typeface="Times New Roman"/>
              </a:rPr>
              <a:t>Every new language that you learn gives you new ways to think about and solve problems. </a:t>
            </a:r>
          </a:p>
          <a:p>
            <a:r>
              <a:rPr lang="en-US" sz="3100" dirty="0">
                <a:cs typeface="Times New Roman"/>
              </a:rPr>
              <a:t>In certain languages there may be constructs ("words") that give you a power to solve problems and write algorithms in new, interesting ways.</a:t>
            </a:r>
          </a:p>
          <a:p>
            <a:r>
              <a:rPr lang="en-US" sz="3100" dirty="0">
                <a:cs typeface="Times New Roman"/>
              </a:rPr>
              <a:t>Knowing about myriad programming languages makes you an increasingly flexible programmer.</a:t>
            </a:r>
          </a:p>
        </p:txBody>
      </p:sp>
    </p:spTree>
    <p:extLst>
      <p:ext uri="{BB962C8B-B14F-4D97-AF65-F5344CB8AC3E}">
        <p14:creationId xmlns:p14="http://schemas.microsoft.com/office/powerpoint/2010/main" val="294458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AA6D-FB44-44C4-856F-D342F14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Programming Domains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23F1-2DF0-443F-8E4C-936D53A9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r>
              <a:rPr lang="en-US" dirty="0"/>
              <a:t>Scientific calculations</a:t>
            </a:r>
          </a:p>
          <a:p>
            <a:r>
              <a:rPr lang="en-US" dirty="0"/>
              <a:t>Artificial Intelligence</a:t>
            </a:r>
          </a:p>
          <a:p>
            <a:r>
              <a:rPr lang="en-US" dirty="0"/>
              <a:t>Web applications</a:t>
            </a:r>
          </a:p>
          <a:p>
            <a:r>
              <a:rPr lang="en-US" dirty="0"/>
              <a:t>Business applications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Game Development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cs typeface="Times New Roman"/>
              </a:rPr>
              <a:t>We write programs to solve real-world problems.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E0E7-5D20-4451-B186-43CD3A68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Language Evaluation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41E1-324A-4C67-9E83-0DF88B5E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Readability</a:t>
            </a:r>
          </a:p>
          <a:p>
            <a:r>
              <a:rPr lang="en-US" dirty="0" err="1">
                <a:cs typeface="Times New Roman"/>
              </a:rPr>
              <a:t>Writeability</a:t>
            </a:r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Reliability</a:t>
            </a:r>
          </a:p>
          <a:p>
            <a:r>
              <a:rPr lang="en-US" dirty="0">
                <a:cs typeface="Times New Roman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80444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E0E7-5D20-4451-B186-43CD3A68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Characteristics that can affect the Language Evaluation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41E1-324A-4C67-9E83-0DF88B5E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Simplicity</a:t>
            </a:r>
          </a:p>
          <a:p>
            <a:r>
              <a:rPr lang="en-US" dirty="0">
                <a:cs typeface="Times New Roman"/>
              </a:rPr>
              <a:t>Presence / absence of types</a:t>
            </a:r>
          </a:p>
          <a:p>
            <a:r>
              <a:rPr lang="en-IN" dirty="0">
                <a:cs typeface="Times New Roman"/>
              </a:rPr>
              <a:t>Orthogonality</a:t>
            </a:r>
          </a:p>
          <a:p>
            <a:r>
              <a:rPr lang="en-IN" dirty="0">
                <a:cs typeface="Times New Roman"/>
              </a:rPr>
              <a:t>Syntax</a:t>
            </a:r>
            <a:endParaRPr lang="en-U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933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955</TotalTime>
  <Words>381</Words>
  <Application>Microsoft Office PowerPoint</Application>
  <PresentationFormat>On-screen Show (16:9)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 Extended</vt:lpstr>
      <vt:lpstr>Times New Roman</vt:lpstr>
      <vt:lpstr>Office Theme</vt:lpstr>
      <vt:lpstr>CS3003: Lecture 2</vt:lpstr>
      <vt:lpstr>Learning Objectives</vt:lpstr>
      <vt:lpstr>Programming Languages</vt:lpstr>
      <vt:lpstr>Programming Languages</vt:lpstr>
      <vt:lpstr>The Value of Studying PLs</vt:lpstr>
      <vt:lpstr>Programming Domains</vt:lpstr>
      <vt:lpstr>Language Evaluation Criteria</vt:lpstr>
      <vt:lpstr>Characteristics that can affect the Language Evaluation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cp:lastModifiedBy>Hrishikesh Bhide</cp:lastModifiedBy>
  <cp:revision>250</cp:revision>
  <cp:lastPrinted>2022-05-10T02:46:41Z</cp:lastPrinted>
  <dcterms:created xsi:type="dcterms:W3CDTF">2010-04-12T23:12:02Z</dcterms:created>
  <dcterms:modified xsi:type="dcterms:W3CDTF">2023-05-21T22:49:14Z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