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9" r:id="rId7"/>
    <p:sldId id="269" r:id="rId8"/>
    <p:sldId id="273" r:id="rId9"/>
    <p:sldId id="274" r:id="rId10"/>
    <p:sldId id="271" r:id="rId11"/>
    <p:sldId id="261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5740E-3956-3F4E-AA5F-EF173D80FCE8}" v="5" dt="2022-05-12T17:14:48.915"/>
    <p1510:client id="{6B39D73E-4203-4608-A8F4-B0A7E5AAA3CB}" v="1" dt="2022-05-12T05:21:14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 autoAdjust="0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504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S::hawkinwh@ucmail.uc.edu::ec354a2a-97ff-44c9-b22d-7f8d9c24be8d" providerId="AD" clId="Web-{131AA7B7-ECEF-7DB7-529E-09E10A6AD826}"/>
    <pc:docChg chg="addSld delSld modSld sldOrd">
      <pc:chgData name="Hawkins III, William (hawkinwh)" userId="S::hawkinwh@ucmail.uc.edu::ec354a2a-97ff-44c9-b22d-7f8d9c24be8d" providerId="AD" clId="Web-{131AA7B7-ECEF-7DB7-529E-09E10A6AD826}" dt="2021-08-25T05:56:20.478" v="299" actId="20577"/>
      <pc:docMkLst>
        <pc:docMk/>
      </pc:docMkLst>
      <pc:sldChg chg="modSp">
        <pc:chgData name="Hawkins III, William (hawkinwh)" userId="S::hawkinwh@ucmail.uc.edu::ec354a2a-97ff-44c9-b22d-7f8d9c24be8d" providerId="AD" clId="Web-{131AA7B7-ECEF-7DB7-529E-09E10A6AD826}" dt="2021-08-25T05:31:38.668" v="0" actId="20577"/>
        <pc:sldMkLst>
          <pc:docMk/>
          <pc:sldMk cId="1323747461" sldId="256"/>
        </pc:sldMkLst>
        <pc:spChg chg="mod">
          <ac:chgData name="Hawkins III, William (hawkinwh)" userId="S::hawkinwh@ucmail.uc.edu::ec354a2a-97ff-44c9-b22d-7f8d9c24be8d" providerId="AD" clId="Web-{131AA7B7-ECEF-7DB7-529E-09E10A6AD826}" dt="2021-08-25T05:31:38.668" v="0" actId="20577"/>
          <ac:spMkLst>
            <pc:docMk/>
            <pc:sldMk cId="1323747461" sldId="256"/>
            <ac:spMk id="2" creationId="{00000000-0000-0000-0000-000000000000}"/>
          </ac:spMkLst>
        </pc:spChg>
      </pc:sldChg>
      <pc:sldChg chg="modSp">
        <pc:chgData name="Hawkins III, William (hawkinwh)" userId="S::hawkinwh@ucmail.uc.edu::ec354a2a-97ff-44c9-b22d-7f8d9c24be8d" providerId="AD" clId="Web-{131AA7B7-ECEF-7DB7-529E-09E10A6AD826}" dt="2021-08-25T05:56:20.478" v="299" actId="20577"/>
        <pc:sldMkLst>
          <pc:docMk/>
          <pc:sldMk cId="3519125308" sldId="257"/>
        </pc:sldMkLst>
        <pc:spChg chg="mod">
          <ac:chgData name="Hawkins III, William (hawkinwh)" userId="S::hawkinwh@ucmail.uc.edu::ec354a2a-97ff-44c9-b22d-7f8d9c24be8d" providerId="AD" clId="Web-{131AA7B7-ECEF-7DB7-529E-09E10A6AD826}" dt="2021-08-25T05:56:20.478" v="299" actId="20577"/>
          <ac:spMkLst>
            <pc:docMk/>
            <pc:sldMk cId="3519125308" sldId="257"/>
            <ac:spMk id="3" creationId="{C85B6EE6-5EE7-4126-84D4-FFE0398F0B88}"/>
          </ac:spMkLst>
        </pc:spChg>
      </pc:sldChg>
      <pc:sldChg chg="modSp">
        <pc:chgData name="Hawkins III, William (hawkinwh)" userId="S::hawkinwh@ucmail.uc.edu::ec354a2a-97ff-44c9-b22d-7f8d9c24be8d" providerId="AD" clId="Web-{131AA7B7-ECEF-7DB7-529E-09E10A6AD826}" dt="2021-08-25T05:31:46.793" v="2" actId="20577"/>
        <pc:sldMkLst>
          <pc:docMk/>
          <pc:sldMk cId="1589006940" sldId="258"/>
        </pc:sldMkLst>
        <pc:spChg chg="mod">
          <ac:chgData name="Hawkins III, William (hawkinwh)" userId="S::hawkinwh@ucmail.uc.edu::ec354a2a-97ff-44c9-b22d-7f8d9c24be8d" providerId="AD" clId="Web-{131AA7B7-ECEF-7DB7-529E-09E10A6AD826}" dt="2021-08-25T05:31:46.793" v="2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new">
        <pc:chgData name="Hawkins III, William (hawkinwh)" userId="S::hawkinwh@ucmail.uc.edu::ec354a2a-97ff-44c9-b22d-7f8d9c24be8d" providerId="AD" clId="Web-{131AA7B7-ECEF-7DB7-529E-09E10A6AD826}" dt="2021-08-25T05:51:45.251" v="211" actId="20577"/>
        <pc:sldMkLst>
          <pc:docMk/>
          <pc:sldMk cId="1462311409" sldId="259"/>
        </pc:sldMkLst>
        <pc:spChg chg="mod">
          <ac:chgData name="Hawkins III, William (hawkinwh)" userId="S::hawkinwh@ucmail.uc.edu::ec354a2a-97ff-44c9-b22d-7f8d9c24be8d" providerId="AD" clId="Web-{131AA7B7-ECEF-7DB7-529E-09E10A6AD826}" dt="2021-08-25T05:47:00.086" v="87" actId="20577"/>
          <ac:spMkLst>
            <pc:docMk/>
            <pc:sldMk cId="1462311409" sldId="259"/>
            <ac:spMk id="2" creationId="{C496D5A0-20F6-4DB0-BB82-E0DC00D4E6F3}"/>
          </ac:spMkLst>
        </pc:spChg>
        <pc:spChg chg="mod">
          <ac:chgData name="Hawkins III, William (hawkinwh)" userId="S::hawkinwh@ucmail.uc.edu::ec354a2a-97ff-44c9-b22d-7f8d9c24be8d" providerId="AD" clId="Web-{131AA7B7-ECEF-7DB7-529E-09E10A6AD826}" dt="2021-08-25T05:51:45.251" v="211" actId="20577"/>
          <ac:spMkLst>
            <pc:docMk/>
            <pc:sldMk cId="1462311409" sldId="259"/>
            <ac:spMk id="3" creationId="{77D1149F-9FAB-48BB-A6FE-D461C1FBFFBA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4"/>
        <pc:sldMkLst>
          <pc:docMk/>
          <pc:sldMk cId="3419388871" sldId="259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2:24.924" v="218" actId="20577"/>
        <pc:sldMkLst>
          <pc:docMk/>
          <pc:sldMk cId="1885305686" sldId="260"/>
        </pc:sldMkLst>
        <pc:spChg chg="mod">
          <ac:chgData name="Hawkins III, William (hawkinwh)" userId="S::hawkinwh@ucmail.uc.edu::ec354a2a-97ff-44c9-b22d-7f8d9c24be8d" providerId="AD" clId="Web-{131AA7B7-ECEF-7DB7-529E-09E10A6AD826}" dt="2021-08-25T05:52:24.924" v="218" actId="20577"/>
          <ac:spMkLst>
            <pc:docMk/>
            <pc:sldMk cId="1885305686" sldId="260"/>
            <ac:spMk id="2" creationId="{B8E4D396-F878-448E-BDFF-4C42D2E22671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3"/>
        <pc:sldMkLst>
          <pc:docMk/>
          <pc:sldMk cId="2409278249" sldId="260"/>
        </pc:sldMkLst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2"/>
        <pc:sldMkLst>
          <pc:docMk/>
          <pc:sldMk cId="402934407" sldId="261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2:29.611" v="221" actId="20577"/>
        <pc:sldMkLst>
          <pc:docMk/>
          <pc:sldMk cId="3065864756" sldId="261"/>
        </pc:sldMkLst>
        <pc:spChg chg="mod">
          <ac:chgData name="Hawkins III, William (hawkinwh)" userId="S::hawkinwh@ucmail.uc.edu::ec354a2a-97ff-44c9-b22d-7f8d9c24be8d" providerId="AD" clId="Web-{131AA7B7-ECEF-7DB7-529E-09E10A6AD826}" dt="2021-08-25T05:52:29.611" v="221" actId="20577"/>
          <ac:spMkLst>
            <pc:docMk/>
            <pc:sldMk cId="3065864756" sldId="261"/>
            <ac:spMk id="2" creationId="{7CB20CD9-506B-4767-9A53-4C2757A64BA7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1"/>
        <pc:sldMkLst>
          <pc:docMk/>
          <pc:sldMk cId="725991463" sldId="262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3:03.065" v="232" actId="20577"/>
        <pc:sldMkLst>
          <pc:docMk/>
          <pc:sldMk cId="1568437610" sldId="262"/>
        </pc:sldMkLst>
        <pc:spChg chg="mod">
          <ac:chgData name="Hawkins III, William (hawkinwh)" userId="S::hawkinwh@ucmail.uc.edu::ec354a2a-97ff-44c9-b22d-7f8d9c24be8d" providerId="AD" clId="Web-{131AA7B7-ECEF-7DB7-529E-09E10A6AD826}" dt="2021-08-25T05:53:03.065" v="232" actId="20577"/>
          <ac:spMkLst>
            <pc:docMk/>
            <pc:sldMk cId="1568437610" sldId="262"/>
            <ac:spMk id="2" creationId="{1FDDEABA-D061-4FA2-98A1-C12037C9E8D7}"/>
          </ac:spMkLst>
        </pc:spChg>
      </pc:sldChg>
      <pc:sldChg chg="modSp new">
        <pc:chgData name="Hawkins III, William (hawkinwh)" userId="S::hawkinwh@ucmail.uc.edu::ec354a2a-97ff-44c9-b22d-7f8d9c24be8d" providerId="AD" clId="Web-{131AA7B7-ECEF-7DB7-529E-09E10A6AD826}" dt="2021-08-25T05:53:22.566" v="238" actId="20577"/>
        <pc:sldMkLst>
          <pc:docMk/>
          <pc:sldMk cId="452057931" sldId="263"/>
        </pc:sldMkLst>
        <pc:spChg chg="mod">
          <ac:chgData name="Hawkins III, William (hawkinwh)" userId="S::hawkinwh@ucmail.uc.edu::ec354a2a-97ff-44c9-b22d-7f8d9c24be8d" providerId="AD" clId="Web-{131AA7B7-ECEF-7DB7-529E-09E10A6AD826}" dt="2021-08-25T05:53:22.566" v="238" actId="20577"/>
          <ac:spMkLst>
            <pc:docMk/>
            <pc:sldMk cId="452057931" sldId="263"/>
            <ac:spMk id="2" creationId="{2181A1A6-6DF2-416E-91A4-32EB90A89D92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0"/>
        <pc:sldMkLst>
          <pc:docMk/>
          <pc:sldMk cId="2586633287" sldId="263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4:15.333" v="243" actId="20577"/>
        <pc:sldMkLst>
          <pc:docMk/>
          <pc:sldMk cId="901673532" sldId="264"/>
        </pc:sldMkLst>
        <pc:spChg chg="mod">
          <ac:chgData name="Hawkins III, William (hawkinwh)" userId="S::hawkinwh@ucmail.uc.edu::ec354a2a-97ff-44c9-b22d-7f8d9c24be8d" providerId="AD" clId="Web-{131AA7B7-ECEF-7DB7-529E-09E10A6AD826}" dt="2021-08-25T05:54:15.333" v="243" actId="20577"/>
          <ac:spMkLst>
            <pc:docMk/>
            <pc:sldMk cId="901673532" sldId="264"/>
            <ac:spMk id="2" creationId="{AF9BA2E7-ECD0-40D6-9D91-C7836819F802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79"/>
        <pc:sldMkLst>
          <pc:docMk/>
          <pc:sldMk cId="2944589933" sldId="264"/>
        </pc:sldMkLst>
      </pc:sldChg>
      <pc:sldChg chg="del">
        <pc:chgData name="Hawkins III, William (hawkinwh)" userId="S::hawkinwh@ucmail.uc.edu::ec354a2a-97ff-44c9-b22d-7f8d9c24be8d" providerId="AD" clId="Web-{131AA7B7-ECEF-7DB7-529E-09E10A6AD826}" dt="2021-08-25T05:45:43.099" v="78"/>
        <pc:sldMkLst>
          <pc:docMk/>
          <pc:sldMk cId="41262074" sldId="265"/>
        </pc:sldMkLst>
      </pc:sldChg>
      <pc:sldChg chg="modSp new ord">
        <pc:chgData name="Hawkins III, William (hawkinwh)" userId="S::hawkinwh@ucmail.uc.edu::ec354a2a-97ff-44c9-b22d-7f8d9c24be8d" providerId="AD" clId="Web-{131AA7B7-ECEF-7DB7-529E-09E10A6AD826}" dt="2021-08-25T05:54:51.444" v="269"/>
        <pc:sldMkLst>
          <pc:docMk/>
          <pc:sldMk cId="809541343" sldId="265"/>
        </pc:sldMkLst>
        <pc:spChg chg="mod">
          <ac:chgData name="Hawkins III, William (hawkinwh)" userId="S::hawkinwh@ucmail.uc.edu::ec354a2a-97ff-44c9-b22d-7f8d9c24be8d" providerId="AD" clId="Web-{131AA7B7-ECEF-7DB7-529E-09E10A6AD826}" dt="2021-08-25T05:54:48.178" v="268" actId="20577"/>
          <ac:spMkLst>
            <pc:docMk/>
            <pc:sldMk cId="809541343" sldId="265"/>
            <ac:spMk id="2" creationId="{567CDA21-34B7-4EC2-9EAB-7E07644ABE13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77"/>
        <pc:sldMkLst>
          <pc:docMk/>
          <pc:sldMk cId="1435660054" sldId="266"/>
        </pc:sldMkLst>
      </pc:sldChg>
    </pc:docChg>
  </pc:docChgLst>
  <pc:docChgLst>
    <pc:chgData name="William Hawkins III" userId="ec354a2a-97ff-44c9-b22d-7f8d9c24be8d" providerId="ADAL" clId="{3BE5740E-3956-3F4E-AA5F-EF173D80FCE8}"/>
    <pc:docChg chg="custSel addSld delSld modSld">
      <pc:chgData name="William Hawkins III" userId="ec354a2a-97ff-44c9-b22d-7f8d9c24be8d" providerId="ADAL" clId="{3BE5740E-3956-3F4E-AA5F-EF173D80FCE8}" dt="2022-05-12T17:14:52.453" v="37" actId="2696"/>
      <pc:docMkLst>
        <pc:docMk/>
      </pc:docMkLst>
      <pc:sldChg chg="modSp mod">
        <pc:chgData name="William Hawkins III" userId="ec354a2a-97ff-44c9-b22d-7f8d9c24be8d" providerId="ADAL" clId="{3BE5740E-3956-3F4E-AA5F-EF173D80FCE8}" dt="2022-05-12T17:14:48.905" v="36" actId="20577"/>
        <pc:sldMkLst>
          <pc:docMk/>
          <pc:sldMk cId="1589006940" sldId="258"/>
        </pc:sldMkLst>
        <pc:spChg chg="mod">
          <ac:chgData name="William Hawkins III" userId="ec354a2a-97ff-44c9-b22d-7f8d9c24be8d" providerId="ADAL" clId="{3BE5740E-3956-3F4E-AA5F-EF173D80FCE8}" dt="2022-05-12T17:14:48.905" v="36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del">
        <pc:chgData name="William Hawkins III" userId="ec354a2a-97ff-44c9-b22d-7f8d9c24be8d" providerId="ADAL" clId="{3BE5740E-3956-3F4E-AA5F-EF173D80FCE8}" dt="2022-05-12T17:14:52.453" v="37" actId="2696"/>
        <pc:sldMkLst>
          <pc:docMk/>
          <pc:sldMk cId="2890981289" sldId="266"/>
        </pc:sldMkLst>
      </pc:sldChg>
      <pc:sldChg chg="addSp delSp modSp new mod">
        <pc:chgData name="William Hawkins III" userId="ec354a2a-97ff-44c9-b22d-7f8d9c24be8d" providerId="ADAL" clId="{3BE5740E-3956-3F4E-AA5F-EF173D80FCE8}" dt="2022-05-12T17:06:06.802" v="12" actId="1076"/>
        <pc:sldMkLst>
          <pc:docMk/>
          <pc:sldMk cId="4048073123" sldId="269"/>
        </pc:sldMkLst>
        <pc:spChg chg="del">
          <ac:chgData name="William Hawkins III" userId="ec354a2a-97ff-44c9-b22d-7f8d9c24be8d" providerId="ADAL" clId="{3BE5740E-3956-3F4E-AA5F-EF173D80FCE8}" dt="2022-05-12T17:05:33.586" v="1" actId="478"/>
          <ac:spMkLst>
            <pc:docMk/>
            <pc:sldMk cId="4048073123" sldId="269"/>
            <ac:spMk id="2" creationId="{7F2D93B9-A972-E56A-B2EA-BD620D5196DB}"/>
          </ac:spMkLst>
        </pc:spChg>
        <pc:spChg chg="del">
          <ac:chgData name="William Hawkins III" userId="ec354a2a-97ff-44c9-b22d-7f8d9c24be8d" providerId="ADAL" clId="{3BE5740E-3956-3F4E-AA5F-EF173D80FCE8}" dt="2022-05-12T17:05:36.616" v="2" actId="478"/>
          <ac:spMkLst>
            <pc:docMk/>
            <pc:sldMk cId="4048073123" sldId="269"/>
            <ac:spMk id="3" creationId="{9F6FE0E1-7723-69FB-D67D-23C83C231CB6}"/>
          </ac:spMkLst>
        </pc:spChg>
        <pc:spChg chg="add mod">
          <ac:chgData name="William Hawkins III" userId="ec354a2a-97ff-44c9-b22d-7f8d9c24be8d" providerId="ADAL" clId="{3BE5740E-3956-3F4E-AA5F-EF173D80FCE8}" dt="2022-05-12T17:06:03.599" v="11" actId="1076"/>
          <ac:spMkLst>
            <pc:docMk/>
            <pc:sldMk cId="4048073123" sldId="269"/>
            <ac:spMk id="4" creationId="{E1BC8A49-3212-4C3E-191C-9A56CDD35A6A}"/>
          </ac:spMkLst>
        </pc:spChg>
        <pc:spChg chg="add mod">
          <ac:chgData name="William Hawkins III" userId="ec354a2a-97ff-44c9-b22d-7f8d9c24be8d" providerId="ADAL" clId="{3BE5740E-3956-3F4E-AA5F-EF173D80FCE8}" dt="2022-05-12T17:06:06.802" v="12" actId="1076"/>
          <ac:spMkLst>
            <pc:docMk/>
            <pc:sldMk cId="4048073123" sldId="269"/>
            <ac:spMk id="5" creationId="{E281151E-CB7A-EE1D-BF6E-8040826D7A56}"/>
          </ac:spMkLst>
        </pc:spChg>
      </pc:sldChg>
    </pc:docChg>
  </pc:docChgLst>
  <pc:docChgLst>
    <pc:chgData name="Hawkins III, William (hawkinwh)" userId="ec354a2a-97ff-44c9-b22d-7f8d9c24be8d" providerId="ADAL" clId="{6B39D73E-4203-4608-A8F4-B0A7E5AAA3CB}"/>
    <pc:docChg chg="custSel addSld modSld">
      <pc:chgData name="Hawkins III, William (hawkinwh)" userId="ec354a2a-97ff-44c9-b22d-7f8d9c24be8d" providerId="ADAL" clId="{6B39D73E-4203-4608-A8F4-B0A7E5AAA3CB}" dt="2022-05-12T05:21:31.241" v="394" actId="5793"/>
      <pc:docMkLst>
        <pc:docMk/>
      </pc:docMkLst>
      <pc:sldChg chg="addSp modSp mod">
        <pc:chgData name="Hawkins III, William (hawkinwh)" userId="ec354a2a-97ff-44c9-b22d-7f8d9c24be8d" providerId="ADAL" clId="{6B39D73E-4203-4608-A8F4-B0A7E5AAA3CB}" dt="2022-05-12T05:21:31.241" v="394" actId="5793"/>
        <pc:sldMkLst>
          <pc:docMk/>
          <pc:sldMk cId="1323747461" sldId="256"/>
        </pc:sldMkLst>
        <pc:spChg chg="mod">
          <ac:chgData name="Hawkins III, William (hawkinwh)" userId="ec354a2a-97ff-44c9-b22d-7f8d9c24be8d" providerId="ADAL" clId="{6B39D73E-4203-4608-A8F4-B0A7E5AAA3CB}" dt="2022-05-12T05:21:31.241" v="394" actId="5793"/>
          <ac:spMkLst>
            <pc:docMk/>
            <pc:sldMk cId="1323747461" sldId="256"/>
            <ac:spMk id="3" creationId="{00000000-0000-0000-0000-000000000000}"/>
          </ac:spMkLst>
        </pc:spChg>
        <pc:picChg chg="add mod">
          <ac:chgData name="Hawkins III, William (hawkinwh)" userId="ec354a2a-97ff-44c9-b22d-7f8d9c24be8d" providerId="ADAL" clId="{6B39D73E-4203-4608-A8F4-B0A7E5AAA3CB}" dt="2022-05-12T05:21:24.943" v="362" actId="1076"/>
          <ac:picMkLst>
            <pc:docMk/>
            <pc:sldMk cId="1323747461" sldId="256"/>
            <ac:picMk id="5" creationId="{84167676-1499-6E0F-CFBC-4561CB31EA97}"/>
          </ac:picMkLst>
        </pc:picChg>
      </pc:sldChg>
      <pc:sldChg chg="modSp mod">
        <pc:chgData name="Hawkins III, William (hawkinwh)" userId="ec354a2a-97ff-44c9-b22d-7f8d9c24be8d" providerId="ADAL" clId="{6B39D73E-4203-4608-A8F4-B0A7E5AAA3CB}" dt="2022-05-12T05:18:12.570" v="325" actId="20577"/>
        <pc:sldMkLst>
          <pc:docMk/>
          <pc:sldMk cId="1589006940" sldId="258"/>
        </pc:sldMkLst>
        <pc:spChg chg="mod">
          <ac:chgData name="Hawkins III, William (hawkinwh)" userId="ec354a2a-97ff-44c9-b22d-7f8d9c24be8d" providerId="ADAL" clId="{6B39D73E-4203-4608-A8F4-B0A7E5AAA3CB}" dt="2022-05-12T05:18:12.570" v="325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mod">
        <pc:chgData name="Hawkins III, William (hawkinwh)" userId="ec354a2a-97ff-44c9-b22d-7f8d9c24be8d" providerId="ADAL" clId="{6B39D73E-4203-4608-A8F4-B0A7E5AAA3CB}" dt="2022-05-12T05:18:23.081" v="339" actId="20577"/>
        <pc:sldMkLst>
          <pc:docMk/>
          <pc:sldMk cId="2890981289" sldId="266"/>
        </pc:sldMkLst>
        <pc:spChg chg="mod">
          <ac:chgData name="Hawkins III, William (hawkinwh)" userId="ec354a2a-97ff-44c9-b22d-7f8d9c24be8d" providerId="ADAL" clId="{6B39D73E-4203-4608-A8F4-B0A7E5AAA3CB}" dt="2022-05-12T05:18:23.081" v="339" actId="20577"/>
          <ac:spMkLst>
            <pc:docMk/>
            <pc:sldMk cId="2890981289" sldId="266"/>
            <ac:spMk id="2" creationId="{382CE323-0B7D-4B35-A6AF-8B8E48F7746C}"/>
          </ac:spMkLst>
        </pc:spChg>
        <pc:spChg chg="mod">
          <ac:chgData name="Hawkins III, William (hawkinwh)" userId="ec354a2a-97ff-44c9-b22d-7f8d9c24be8d" providerId="ADAL" clId="{6B39D73E-4203-4608-A8F4-B0A7E5AAA3CB}" dt="2022-05-12T05:18:16.757" v="326" actId="20577"/>
          <ac:spMkLst>
            <pc:docMk/>
            <pc:sldMk cId="2890981289" sldId="266"/>
            <ac:spMk id="3" creationId="{98E3B71D-A37A-4A6A-8720-CAEA2E00AABE}"/>
          </ac:spMkLst>
        </pc:spChg>
      </pc:sldChg>
      <pc:sldChg chg="modSp new mod">
        <pc:chgData name="Hawkins III, William (hawkinwh)" userId="ec354a2a-97ff-44c9-b22d-7f8d9c24be8d" providerId="ADAL" clId="{6B39D73E-4203-4608-A8F4-B0A7E5AAA3CB}" dt="2022-05-12T05:17:53.720" v="324" actId="27636"/>
        <pc:sldMkLst>
          <pc:docMk/>
          <pc:sldMk cId="876388332" sldId="267"/>
        </pc:sldMkLst>
        <pc:spChg chg="mod">
          <ac:chgData name="Hawkins III, William (hawkinwh)" userId="ec354a2a-97ff-44c9-b22d-7f8d9c24be8d" providerId="ADAL" clId="{6B39D73E-4203-4608-A8F4-B0A7E5AAA3CB}" dt="2022-05-12T05:16:21.855" v="36" actId="27636"/>
          <ac:spMkLst>
            <pc:docMk/>
            <pc:sldMk cId="876388332" sldId="267"/>
            <ac:spMk id="2" creationId="{95CE56E6-9BBC-3F39-16E5-AE788F071470}"/>
          </ac:spMkLst>
        </pc:spChg>
        <pc:spChg chg="mod">
          <ac:chgData name="Hawkins III, William (hawkinwh)" userId="ec354a2a-97ff-44c9-b22d-7f8d9c24be8d" providerId="ADAL" clId="{6B39D73E-4203-4608-A8F4-B0A7E5AAA3CB}" dt="2022-05-12T05:17:53.720" v="324" actId="27636"/>
          <ac:spMkLst>
            <pc:docMk/>
            <pc:sldMk cId="876388332" sldId="267"/>
            <ac:spMk id="3" creationId="{00AFABCF-5607-7891-FFD2-D8CDAFFF262B}"/>
          </ac:spMkLst>
        </pc:spChg>
      </pc:sldChg>
      <pc:sldChg chg="modSp new mod">
        <pc:chgData name="Hawkins III, William (hawkinwh)" userId="ec354a2a-97ff-44c9-b22d-7f8d9c24be8d" providerId="ADAL" clId="{6B39D73E-4203-4608-A8F4-B0A7E5AAA3CB}" dt="2022-05-12T05:19:48.617" v="356" actId="5793"/>
        <pc:sldMkLst>
          <pc:docMk/>
          <pc:sldMk cId="3488729047" sldId="268"/>
        </pc:sldMkLst>
        <pc:spChg chg="mod">
          <ac:chgData name="Hawkins III, William (hawkinwh)" userId="ec354a2a-97ff-44c9-b22d-7f8d9c24be8d" providerId="ADAL" clId="{6B39D73E-4203-4608-A8F4-B0A7E5AAA3CB}" dt="2022-05-12T05:19:44.767" v="354" actId="20577"/>
          <ac:spMkLst>
            <pc:docMk/>
            <pc:sldMk cId="3488729047" sldId="268"/>
            <ac:spMk id="2" creationId="{DEFA90DC-6D74-0038-6D7B-B8B2CDA438EB}"/>
          </ac:spMkLst>
        </pc:spChg>
        <pc:spChg chg="mod">
          <ac:chgData name="Hawkins III, William (hawkinwh)" userId="ec354a2a-97ff-44c9-b22d-7f8d9c24be8d" providerId="ADAL" clId="{6B39D73E-4203-4608-A8F4-B0A7E5AAA3CB}" dt="2022-05-12T05:19:48.617" v="356" actId="5793"/>
          <ac:spMkLst>
            <pc:docMk/>
            <pc:sldMk cId="3488729047" sldId="268"/>
            <ac:spMk id="3" creationId="{57801953-A1C8-3ACB-C678-2BE75D5C447F}"/>
          </ac:spMkLst>
        </pc:spChg>
      </pc:sldChg>
    </pc:docChg>
  </pc:docChgLst>
  <pc:docChgLst>
    <pc:chgData name="Hawkins III, William (hawkinwh)" userId="S::hawkinwh@ucmail.uc.edu::ec354a2a-97ff-44c9-b22d-7f8d9c24be8d" providerId="AD" clId="Web-{B3B914AF-86AD-42EF-9328-965E56AB79CF}"/>
    <pc:docChg chg="addSld modSld">
      <pc:chgData name="Hawkins III, William (hawkinwh)" userId="S::hawkinwh@ucmail.uc.edu::ec354a2a-97ff-44c9-b22d-7f8d9c24be8d" providerId="AD" clId="Web-{B3B914AF-86AD-42EF-9328-965E56AB79CF}" dt="2021-08-25T15:34:16.634" v="35" actId="20577"/>
      <pc:docMkLst>
        <pc:docMk/>
      </pc:docMkLst>
      <pc:sldChg chg="modSp">
        <pc:chgData name="Hawkins III, William (hawkinwh)" userId="S::hawkinwh@ucmail.uc.edu::ec354a2a-97ff-44c9-b22d-7f8d9c24be8d" providerId="AD" clId="Web-{B3B914AF-86AD-42EF-9328-965E56AB79CF}" dt="2021-08-25T15:12:13.776" v="19" actId="20577"/>
        <pc:sldMkLst>
          <pc:docMk/>
          <pc:sldMk cId="1589006940" sldId="258"/>
        </pc:sldMkLst>
        <pc:spChg chg="mod">
          <ac:chgData name="Hawkins III, William (hawkinwh)" userId="S::hawkinwh@ucmail.uc.edu::ec354a2a-97ff-44c9-b22d-7f8d9c24be8d" providerId="AD" clId="Web-{B3B914AF-86AD-42EF-9328-965E56AB79CF}" dt="2021-08-25T15:12:13.776" v="19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new">
        <pc:chgData name="Hawkins III, William (hawkinwh)" userId="S::hawkinwh@ucmail.uc.edu::ec354a2a-97ff-44c9-b22d-7f8d9c24be8d" providerId="AD" clId="Web-{B3B914AF-86AD-42EF-9328-965E56AB79CF}" dt="2021-08-25T15:34:16.634" v="35" actId="20577"/>
        <pc:sldMkLst>
          <pc:docMk/>
          <pc:sldMk cId="2890981289" sldId="266"/>
        </pc:sldMkLst>
        <pc:spChg chg="mod">
          <ac:chgData name="Hawkins III, William (hawkinwh)" userId="S::hawkinwh@ucmail.uc.edu::ec354a2a-97ff-44c9-b22d-7f8d9c24be8d" providerId="AD" clId="Web-{B3B914AF-86AD-42EF-9328-965E56AB79CF}" dt="2021-08-25T15:32:45.178" v="22" actId="20577"/>
          <ac:spMkLst>
            <pc:docMk/>
            <pc:sldMk cId="2890981289" sldId="266"/>
            <ac:spMk id="2" creationId="{382CE323-0B7D-4B35-A6AF-8B8E48F7746C}"/>
          </ac:spMkLst>
        </pc:spChg>
        <pc:spChg chg="mod">
          <ac:chgData name="Hawkins III, William (hawkinwh)" userId="S::hawkinwh@ucmail.uc.edu::ec354a2a-97ff-44c9-b22d-7f8d9c24be8d" providerId="AD" clId="Web-{B3B914AF-86AD-42EF-9328-965E56AB79CF}" dt="2021-08-25T15:34:16.634" v="35" actId="20577"/>
          <ac:spMkLst>
            <pc:docMk/>
            <pc:sldMk cId="2890981289" sldId="266"/>
            <ac:spMk id="3" creationId="{98E3B71D-A37A-4A6A-8720-CAEA2E00AA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CS3003: </a:t>
            </a:r>
            <a:r>
              <a:rPr lang="en-US">
                <a:cs typeface="Arial"/>
              </a:rPr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Let’s get the ball rolling …</a:t>
            </a: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167676-1499-6E0F-CFBC-4561CB31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97" y="4074553"/>
            <a:ext cx="852005" cy="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8C0-D555-4D6A-B527-ECB0013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EE6-5EE7-4126-84D4-FFE0398F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Times New Roman"/>
              </a:rPr>
              <a:t>By the end of class today, you will be able to</a:t>
            </a:r>
          </a:p>
          <a:p>
            <a:pPr lvl="1"/>
            <a:r>
              <a:rPr lang="en-US" i="1" dirty="0">
                <a:cs typeface="Times New Roman"/>
              </a:rPr>
              <a:t>Explain </a:t>
            </a:r>
            <a:r>
              <a:rPr lang="en-US" dirty="0">
                <a:cs typeface="Times New Roman"/>
              </a:rPr>
              <a:t>the different implementations of programming languages</a:t>
            </a:r>
          </a:p>
          <a:p>
            <a:pPr lvl="1"/>
            <a:r>
              <a:rPr lang="en-US" i="1" dirty="0">
                <a:cs typeface="Times New Roman"/>
              </a:rPr>
              <a:t>explain </a:t>
            </a:r>
            <a:r>
              <a:rPr lang="en-US" dirty="0">
                <a:cs typeface="Times New Roman"/>
              </a:rPr>
              <a:t>the different language categories</a:t>
            </a:r>
          </a:p>
          <a:p>
            <a:pPr lvl="1"/>
            <a:r>
              <a:rPr lang="en-US" i="1" dirty="0">
                <a:cs typeface="Times New Roman"/>
              </a:rPr>
              <a:t>describe </a:t>
            </a:r>
            <a:r>
              <a:rPr lang="en-US" dirty="0">
                <a:cs typeface="Times New Roman"/>
              </a:rPr>
              <a:t>how the computer's physical architecture and the changing concept of software engineering has influenced programming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35191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5A0-20F6-4DB0-BB82-E0DC00D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Recap - 1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49F-9FAB-48BB-A6FE-D461C1FB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pPr marL="182880" indent="182880">
              <a:buAutoNum type="arabicPeriod"/>
            </a:pPr>
            <a:r>
              <a:rPr lang="en-US" i="1" dirty="0">
                <a:cs typeface="Times New Roman"/>
              </a:rPr>
              <a:t>Programming language</a:t>
            </a:r>
          </a:p>
          <a:p>
            <a:pPr marL="182880" indent="182880">
              <a:buAutoNum type="arabicPeriod"/>
            </a:pPr>
            <a:r>
              <a:rPr lang="en-US" sz="3300" i="1" dirty="0">
                <a:cs typeface="Times New Roman"/>
              </a:rPr>
              <a:t>Low-level programming language</a:t>
            </a:r>
          </a:p>
          <a:p>
            <a:pPr marL="182880" indent="182880">
              <a:buAutoNum type="arabicPeriod"/>
            </a:pPr>
            <a:r>
              <a:rPr lang="en-US" i="1" dirty="0">
                <a:ea typeface="+mn-lt"/>
                <a:cs typeface="+mn-lt"/>
              </a:rPr>
              <a:t>High-level programming language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5A0-20F6-4DB0-BB82-E0DC00D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Compilers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49F-9FAB-48BB-A6FE-D461C1FB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r>
              <a:rPr lang="en-US" dirty="0"/>
              <a:t>Translates programs from source language to machine language</a:t>
            </a:r>
          </a:p>
          <a:p>
            <a:r>
              <a:rPr lang="en-US" dirty="0"/>
              <a:t>Machine language generated by a compiler can be executed directly on the hardware </a:t>
            </a:r>
          </a:p>
          <a:p>
            <a:r>
              <a:rPr lang="en-US" dirty="0"/>
              <a:t>Compiled languages have the advantage of very fast program execution, once the translation process is complete</a:t>
            </a:r>
          </a:p>
          <a:p>
            <a:r>
              <a:rPr lang="en-US" dirty="0"/>
              <a:t>Most production implementations of languages, such as C, COBOL, C++, and Ada, are by compiler</a:t>
            </a:r>
          </a:p>
        </p:txBody>
      </p:sp>
    </p:spTree>
    <p:extLst>
      <p:ext uri="{BB962C8B-B14F-4D97-AF65-F5344CB8AC3E}">
        <p14:creationId xmlns:p14="http://schemas.microsoft.com/office/powerpoint/2010/main" val="992933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5A0-20F6-4DB0-BB82-E0DC00D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Interpreters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49F-9FAB-48BB-A6FE-D461C1FB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r>
              <a:rPr lang="en-US" dirty="0"/>
              <a:t>Interpreters are software programs that execute code directly without prior compilation</a:t>
            </a:r>
          </a:p>
          <a:p>
            <a:r>
              <a:rPr lang="en-US" dirty="0"/>
              <a:t>They read the source code line by line and immediately execute the instructions</a:t>
            </a:r>
          </a:p>
          <a:p>
            <a:r>
              <a:rPr lang="en-US" dirty="0"/>
              <a:t>They allow easy implementation of many source-level debugging operations, because all run-time error messages can refer to source-level units</a:t>
            </a:r>
          </a:p>
          <a:p>
            <a:r>
              <a:rPr lang="en-US" dirty="0"/>
              <a:t>Program execution is 10 to 100 times slower than in compiled systems</a:t>
            </a:r>
          </a:p>
          <a:p>
            <a:r>
              <a:rPr lang="en-US" dirty="0"/>
              <a:t>Python and </a:t>
            </a:r>
            <a:r>
              <a:rPr lang="en-US" dirty="0" err="1"/>
              <a:t>Javascript</a:t>
            </a:r>
            <a:r>
              <a:rPr lang="en-US" dirty="0"/>
              <a:t> are examples of interpreted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5A0-20F6-4DB0-BB82-E0DC00D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Hybrid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49F-9FAB-48BB-A6FE-D461C1FB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r>
              <a:rPr lang="en-US" dirty="0"/>
              <a:t>Hybrid implementation is a compromise between compilers and interpreters</a:t>
            </a:r>
          </a:p>
          <a:p>
            <a:r>
              <a:rPr lang="en-US" dirty="0"/>
              <a:t>Translates programs from source language to intermediate language which is then interpreted</a:t>
            </a:r>
          </a:p>
          <a:p>
            <a:r>
              <a:rPr lang="en-US" dirty="0"/>
              <a:t>They are faster than interpreted languages as the source language statements are decoded only once</a:t>
            </a:r>
          </a:p>
          <a:p>
            <a:r>
              <a:rPr lang="en-US" dirty="0"/>
              <a:t>Perl and Java are popular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9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5A0-20F6-4DB0-BB82-E0DC00D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Recap -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49F-9FAB-48BB-A6FE-D461C1FB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pPr marL="182880" indent="182880">
              <a:buAutoNum type="arabicPeriod"/>
            </a:pPr>
            <a:r>
              <a:rPr lang="en-US" i="1" dirty="0">
                <a:ea typeface="+mn-lt"/>
                <a:cs typeface="+mn-lt"/>
              </a:rPr>
              <a:t>Components of programming language - </a:t>
            </a:r>
          </a:p>
          <a:p>
            <a:pPr marL="182880" indent="182880">
              <a:buAutoNum type="arabicPeriod"/>
            </a:pPr>
            <a:r>
              <a:rPr lang="en-US" i="1" dirty="0">
                <a:ea typeface="+mn-lt"/>
                <a:cs typeface="+mn-lt"/>
              </a:rPr>
              <a:t>Application domains and programming languages -</a:t>
            </a:r>
          </a:p>
          <a:p>
            <a:pPr marL="182880" indent="182880">
              <a:buAutoNum type="arabicPeriod"/>
            </a:pPr>
            <a:r>
              <a:rPr lang="en-US" i="1" dirty="0">
                <a:ea typeface="+mn-lt"/>
                <a:cs typeface="+mn-lt"/>
              </a:rPr>
              <a:t>Language evaluation criteria - </a:t>
            </a:r>
          </a:p>
          <a:p>
            <a:pPr marL="182880" indent="182880">
              <a:buAutoNum type="arabicPeriod"/>
            </a:pPr>
            <a:r>
              <a:rPr lang="en-US" i="1" dirty="0">
                <a:ea typeface="+mn-lt"/>
                <a:cs typeface="+mn-lt"/>
              </a:rPr>
              <a:t>Characteristics of programming languages that affect LEC - </a:t>
            </a:r>
          </a:p>
        </p:txBody>
      </p:sp>
    </p:spTree>
    <p:extLst>
      <p:ext uri="{BB962C8B-B14F-4D97-AF65-F5344CB8AC3E}">
        <p14:creationId xmlns:p14="http://schemas.microsoft.com/office/powerpoint/2010/main" val="360376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0CD9-506B-4767-9A53-4C2757A6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B906-9A05-44B0-88A3-8A6FCC43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Language evaluation criteria provides a framework for language design</a:t>
            </a:r>
          </a:p>
          <a:p>
            <a:r>
              <a:rPr lang="en-US" dirty="0"/>
              <a:t>Unfortunately, that framework is self-contradictory</a:t>
            </a:r>
          </a:p>
          <a:p>
            <a:r>
              <a:rPr lang="en-US" dirty="0"/>
              <a:t>There might always be some sort of conflict between some of the criteria</a:t>
            </a:r>
          </a:p>
          <a:p>
            <a:r>
              <a:rPr lang="en-US" dirty="0"/>
              <a:t>For example, designing a language to be more reliable may also increase its cost of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2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D396-F878-448E-BDFF-4C42D2E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Programming paradigms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8DE3-23D9-446D-92CC-DA5D99D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500" dirty="0"/>
              <a:t>Imperative/Procedural</a:t>
            </a:r>
            <a:r>
              <a:rPr lang="en-US" sz="2500" dirty="0"/>
              <a:t> - focuses on describing the step-by-step procedure or sequence of instructions needed to solve a problem</a:t>
            </a:r>
          </a:p>
          <a:p>
            <a:r>
              <a:rPr lang="en-US" sz="2500" dirty="0"/>
              <a:t>Object oriented - object-oriented programming languages are defined by their reliance on encapsulation of data together with the code that operates on that data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8853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851</TotalTime>
  <Words>350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CS3003: Lecture 3</vt:lpstr>
      <vt:lpstr>Learning Objectives</vt:lpstr>
      <vt:lpstr>Recap - 1</vt:lpstr>
      <vt:lpstr>Compilers</vt:lpstr>
      <vt:lpstr>Interpreters</vt:lpstr>
      <vt:lpstr>Hybrid</vt:lpstr>
      <vt:lpstr>Recap - Continued</vt:lpstr>
      <vt:lpstr>Language Design</vt:lpstr>
      <vt:lpstr>Programming paradigms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Hrishikesh Bhide</cp:lastModifiedBy>
  <cp:revision>321</cp:revision>
  <dcterms:created xsi:type="dcterms:W3CDTF">2010-04-12T23:12:02Z</dcterms:created>
  <dcterms:modified xsi:type="dcterms:W3CDTF">2023-05-22T01:46:50Z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