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7" r:id="rId5"/>
  </p:sldMasterIdLst>
  <p:notesMasterIdLst>
    <p:notesMasterId r:id="rId40"/>
  </p:notesMasterIdLst>
  <p:sldIdLst>
    <p:sldId id="256" r:id="rId6"/>
    <p:sldId id="284" r:id="rId7"/>
    <p:sldId id="294" r:id="rId8"/>
    <p:sldId id="302" r:id="rId9"/>
    <p:sldId id="303" r:id="rId10"/>
    <p:sldId id="304" r:id="rId11"/>
    <p:sldId id="305" r:id="rId12"/>
    <p:sldId id="306" r:id="rId13"/>
    <p:sldId id="308" r:id="rId14"/>
    <p:sldId id="307" r:id="rId15"/>
    <p:sldId id="312" r:id="rId16"/>
    <p:sldId id="313" r:id="rId17"/>
    <p:sldId id="314" r:id="rId18"/>
    <p:sldId id="315" r:id="rId19"/>
    <p:sldId id="316" r:id="rId20"/>
    <p:sldId id="326" r:id="rId21"/>
    <p:sldId id="317" r:id="rId22"/>
    <p:sldId id="327" r:id="rId23"/>
    <p:sldId id="320" r:id="rId24"/>
    <p:sldId id="328" r:id="rId25"/>
    <p:sldId id="329" r:id="rId26"/>
    <p:sldId id="330" r:id="rId27"/>
    <p:sldId id="331" r:id="rId28"/>
    <p:sldId id="287" r:id="rId29"/>
    <p:sldId id="285" r:id="rId30"/>
    <p:sldId id="286" r:id="rId31"/>
    <p:sldId id="332" r:id="rId32"/>
    <p:sldId id="288" r:id="rId33"/>
    <p:sldId id="289" r:id="rId34"/>
    <p:sldId id="293" r:id="rId35"/>
    <p:sldId id="319" r:id="rId36"/>
    <p:sldId id="290" r:id="rId37"/>
    <p:sldId id="292" r:id="rId38"/>
    <p:sldId id="333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01CDC-BAA0-4CC3-8013-B51F0D007CE6}" v="39" dt="2022-07-28T18:35:50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24"/>
  </p:normalViewPr>
  <p:slideViewPr>
    <p:cSldViewPr snapToGrid="0">
      <p:cViewPr varScale="1">
        <p:scale>
          <a:sx n="84" d="100"/>
          <a:sy n="84" d="100"/>
        </p:scale>
        <p:origin x="612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wkins III, William (hawkinwh)" userId="ec354a2a-97ff-44c9-b22d-7f8d9c24be8d" providerId="ADAL" clId="{14901CDC-BAA0-4CC3-8013-B51F0D007CE6}"/>
    <pc:docChg chg="undo custSel addSld delSld modSld sldOrd">
      <pc:chgData name="Hawkins III, William (hawkinwh)" userId="ec354a2a-97ff-44c9-b22d-7f8d9c24be8d" providerId="ADAL" clId="{14901CDC-BAA0-4CC3-8013-B51F0D007CE6}" dt="2022-07-28T18:35:50.883" v="396"/>
      <pc:docMkLst>
        <pc:docMk/>
      </pc:docMkLst>
      <pc:sldChg chg="add del">
        <pc:chgData name="Hawkins III, William (hawkinwh)" userId="ec354a2a-97ff-44c9-b22d-7f8d9c24be8d" providerId="ADAL" clId="{14901CDC-BAA0-4CC3-8013-B51F0D007CE6}" dt="2022-07-28T17:16:15.623" v="395"/>
        <pc:sldMkLst>
          <pc:docMk/>
          <pc:sldMk cId="651618238" sldId="258"/>
        </pc:sldMkLst>
      </pc:sldChg>
      <pc:sldChg chg="modSp add del mod">
        <pc:chgData name="Hawkins III, William (hawkinwh)" userId="ec354a2a-97ff-44c9-b22d-7f8d9c24be8d" providerId="ADAL" clId="{14901CDC-BAA0-4CC3-8013-B51F0D007CE6}" dt="2022-07-28T17:16:15.623" v="395"/>
        <pc:sldMkLst>
          <pc:docMk/>
          <pc:sldMk cId="2106178072" sldId="259"/>
        </pc:sldMkLst>
        <pc:spChg chg="mod">
          <ac:chgData name="Hawkins III, William (hawkinwh)" userId="ec354a2a-97ff-44c9-b22d-7f8d9c24be8d" providerId="ADAL" clId="{14901CDC-BAA0-4CC3-8013-B51F0D007CE6}" dt="2022-07-28T17:16:15.604" v="394"/>
          <ac:spMkLst>
            <pc:docMk/>
            <pc:sldMk cId="2106178072" sldId="259"/>
            <ac:spMk id="2" creationId="{7333F529-FA8E-38CE-2A72-F69EB0855857}"/>
          </ac:spMkLst>
        </pc:spChg>
      </pc:sldChg>
      <pc:sldChg chg="del">
        <pc:chgData name="Hawkins III, William (hawkinwh)" userId="ec354a2a-97ff-44c9-b22d-7f8d9c24be8d" providerId="ADAL" clId="{14901CDC-BAA0-4CC3-8013-B51F0D007CE6}" dt="2022-07-28T16:32:56.696" v="136" actId="47"/>
        <pc:sldMkLst>
          <pc:docMk/>
          <pc:sldMk cId="659276696" sldId="281"/>
        </pc:sldMkLst>
      </pc:sldChg>
      <pc:sldChg chg="del">
        <pc:chgData name="Hawkins III, William (hawkinwh)" userId="ec354a2a-97ff-44c9-b22d-7f8d9c24be8d" providerId="ADAL" clId="{14901CDC-BAA0-4CC3-8013-B51F0D007CE6}" dt="2022-07-28T16:32:56.696" v="136" actId="47"/>
        <pc:sldMkLst>
          <pc:docMk/>
          <pc:sldMk cId="1501040817" sldId="282"/>
        </pc:sldMkLst>
      </pc:sldChg>
      <pc:sldChg chg="modSp mod">
        <pc:chgData name="Hawkins III, William (hawkinwh)" userId="ec354a2a-97ff-44c9-b22d-7f8d9c24be8d" providerId="ADAL" clId="{14901CDC-BAA0-4CC3-8013-B51F0D007CE6}" dt="2022-07-28T16:33:59.482" v="246" actId="27636"/>
        <pc:sldMkLst>
          <pc:docMk/>
          <pc:sldMk cId="1333212491" sldId="284"/>
        </pc:sldMkLst>
        <pc:spChg chg="mod">
          <ac:chgData name="Hawkins III, William (hawkinwh)" userId="ec354a2a-97ff-44c9-b22d-7f8d9c24be8d" providerId="ADAL" clId="{14901CDC-BAA0-4CC3-8013-B51F0D007CE6}" dt="2022-07-28T16:33:59.482" v="246" actId="27636"/>
          <ac:spMkLst>
            <pc:docMk/>
            <pc:sldMk cId="1333212491" sldId="284"/>
            <ac:spMk id="3" creationId="{C85B6EE6-5EE7-4126-84D4-FFE0398F0B88}"/>
          </ac:spMkLst>
        </pc:spChg>
      </pc:sldChg>
      <pc:sldChg chg="modSp add mod">
        <pc:chgData name="Hawkins III, William (hawkinwh)" userId="ec354a2a-97ff-44c9-b22d-7f8d9c24be8d" providerId="ADAL" clId="{14901CDC-BAA0-4CC3-8013-B51F0D007CE6}" dt="2022-07-28T17:04:37.357" v="350" actId="20577"/>
        <pc:sldMkLst>
          <pc:docMk/>
          <pc:sldMk cId="2764379161" sldId="285"/>
        </pc:sldMkLst>
        <pc:spChg chg="mod">
          <ac:chgData name="Hawkins III, William (hawkinwh)" userId="ec354a2a-97ff-44c9-b22d-7f8d9c24be8d" providerId="ADAL" clId="{14901CDC-BAA0-4CC3-8013-B51F0D007CE6}" dt="2022-07-28T17:04:37.357" v="350" actId="20577"/>
          <ac:spMkLst>
            <pc:docMk/>
            <pc:sldMk cId="2764379161" sldId="285"/>
            <ac:spMk id="2" creationId="{AEB342C9-EABF-8D4C-92FA-F1A00267F6DA}"/>
          </ac:spMkLst>
        </pc:spChg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848002670" sldId="286"/>
        </pc:sldMkLst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343057200" sldId="287"/>
        </pc:sldMkLst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2902009337" sldId="288"/>
        </pc:sldMkLst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2982639110" sldId="289"/>
        </pc:sldMkLst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2614241207" sldId="290"/>
        </pc:sldMkLst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3454575589" sldId="291"/>
        </pc:sldMkLst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3180839813" sldId="292"/>
        </pc:sldMkLst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347207909" sldId="293"/>
        </pc:sldMkLst>
      </pc:sldChg>
      <pc:sldChg chg="delSp mod delAnim">
        <pc:chgData name="Hawkins III, William (hawkinwh)" userId="ec354a2a-97ff-44c9-b22d-7f8d9c24be8d" providerId="ADAL" clId="{14901CDC-BAA0-4CC3-8013-B51F0D007CE6}" dt="2022-07-28T16:20:45.973" v="0" actId="478"/>
        <pc:sldMkLst>
          <pc:docMk/>
          <pc:sldMk cId="1642743910" sldId="302"/>
        </pc:sldMkLst>
        <pc:spChg chg="del">
          <ac:chgData name="Hawkins III, William (hawkinwh)" userId="ec354a2a-97ff-44c9-b22d-7f8d9c24be8d" providerId="ADAL" clId="{14901CDC-BAA0-4CC3-8013-B51F0D007CE6}" dt="2022-07-28T16:20:45.973" v="0" actId="478"/>
          <ac:spMkLst>
            <pc:docMk/>
            <pc:sldMk cId="1642743910" sldId="302"/>
            <ac:spMk id="4" creationId="{9CDAB027-D875-3F4D-BB98-5E511BE0431A}"/>
          </ac:spMkLst>
        </pc:spChg>
      </pc:sldChg>
      <pc:sldChg chg="delSp mod modAnim">
        <pc:chgData name="Hawkins III, William (hawkinwh)" userId="ec354a2a-97ff-44c9-b22d-7f8d9c24be8d" providerId="ADAL" clId="{14901CDC-BAA0-4CC3-8013-B51F0D007CE6}" dt="2022-07-28T16:22:05.600" v="3"/>
        <pc:sldMkLst>
          <pc:docMk/>
          <pc:sldMk cId="1241563910" sldId="305"/>
        </pc:sldMkLst>
        <pc:inkChg chg="del">
          <ac:chgData name="Hawkins III, William (hawkinwh)" userId="ec354a2a-97ff-44c9-b22d-7f8d9c24be8d" providerId="ADAL" clId="{14901CDC-BAA0-4CC3-8013-B51F0D007CE6}" dt="2022-07-28T16:21:44.033" v="1" actId="478"/>
          <ac:inkMkLst>
            <pc:docMk/>
            <pc:sldMk cId="1241563910" sldId="305"/>
            <ac:inkMk id="3" creationId="{AC24807E-D890-498A-A41E-C8356AC64EF8}"/>
          </ac:inkMkLst>
        </pc:inkChg>
      </pc:sldChg>
      <pc:sldChg chg="del">
        <pc:chgData name="Hawkins III, William (hawkinwh)" userId="ec354a2a-97ff-44c9-b22d-7f8d9c24be8d" providerId="ADAL" clId="{14901CDC-BAA0-4CC3-8013-B51F0D007CE6}" dt="2022-07-28T16:32:49.077" v="135" actId="47"/>
        <pc:sldMkLst>
          <pc:docMk/>
          <pc:sldMk cId="4199452823" sldId="309"/>
        </pc:sldMkLst>
      </pc:sldChg>
      <pc:sldChg chg="addSp delSp mod">
        <pc:chgData name="Hawkins III, William (hawkinwh)" userId="ec354a2a-97ff-44c9-b22d-7f8d9c24be8d" providerId="ADAL" clId="{14901CDC-BAA0-4CC3-8013-B51F0D007CE6}" dt="2022-07-28T18:35:50.883" v="396"/>
        <pc:sldMkLst>
          <pc:docMk/>
          <pc:sldMk cId="295853919" sldId="310"/>
        </pc:sldMkLst>
        <pc:inkChg chg="add">
          <ac:chgData name="Hawkins III, William (hawkinwh)" userId="ec354a2a-97ff-44c9-b22d-7f8d9c24be8d" providerId="ADAL" clId="{14901CDC-BAA0-4CC3-8013-B51F0D007CE6}" dt="2022-07-28T18:35:50.883" v="396"/>
          <ac:inkMkLst>
            <pc:docMk/>
            <pc:sldMk cId="295853919" sldId="310"/>
            <ac:inkMk id="3" creationId="{C635A865-3511-DD38-2CEB-D6FD81AAC7D6}"/>
          </ac:inkMkLst>
        </pc:inkChg>
        <pc:inkChg chg="del">
          <ac:chgData name="Hawkins III, William (hawkinwh)" userId="ec354a2a-97ff-44c9-b22d-7f8d9c24be8d" providerId="ADAL" clId="{14901CDC-BAA0-4CC3-8013-B51F0D007CE6}" dt="2022-07-28T16:34:14.573" v="247" actId="478"/>
          <ac:inkMkLst>
            <pc:docMk/>
            <pc:sldMk cId="295853919" sldId="310"/>
            <ac:inkMk id="3" creationId="{D61717CB-F4EE-440E-B602-A64E1AE11733}"/>
          </ac:inkMkLst>
        </pc:inkChg>
      </pc:sldChg>
      <pc:sldChg chg="addSp delSp modSp del mod">
        <pc:chgData name="Hawkins III, William (hawkinwh)" userId="ec354a2a-97ff-44c9-b22d-7f8d9c24be8d" providerId="ADAL" clId="{14901CDC-BAA0-4CC3-8013-B51F0D007CE6}" dt="2022-07-28T17:04:27.994" v="326" actId="47"/>
        <pc:sldMkLst>
          <pc:docMk/>
          <pc:sldMk cId="3337706852" sldId="311"/>
        </pc:sldMkLst>
        <pc:spChg chg="mod">
          <ac:chgData name="Hawkins III, William (hawkinwh)" userId="ec354a2a-97ff-44c9-b22d-7f8d9c24be8d" providerId="ADAL" clId="{14901CDC-BAA0-4CC3-8013-B51F0D007CE6}" dt="2022-07-28T17:00:30.507" v="309" actId="20577"/>
          <ac:spMkLst>
            <pc:docMk/>
            <pc:sldMk cId="3337706852" sldId="311"/>
            <ac:spMk id="2" creationId="{78E79B29-360A-C342-9C0C-54FD9C2F233B}"/>
          </ac:spMkLst>
        </pc:spChg>
        <pc:picChg chg="add del mod">
          <ac:chgData name="Hawkins III, William (hawkinwh)" userId="ec354a2a-97ff-44c9-b22d-7f8d9c24be8d" providerId="ADAL" clId="{14901CDC-BAA0-4CC3-8013-B51F0D007CE6}" dt="2022-07-28T17:02:10.874" v="324" actId="478"/>
          <ac:picMkLst>
            <pc:docMk/>
            <pc:sldMk cId="3337706852" sldId="311"/>
            <ac:picMk id="4" creationId="{A29B71E4-86DA-5A53-899F-EA8BAD38FA61}"/>
          </ac:picMkLst>
        </pc:picChg>
        <pc:picChg chg="add del mod">
          <ac:chgData name="Hawkins III, William (hawkinwh)" userId="ec354a2a-97ff-44c9-b22d-7f8d9c24be8d" providerId="ADAL" clId="{14901CDC-BAA0-4CC3-8013-B51F0D007CE6}" dt="2022-07-28T17:02:14.202" v="325" actId="478"/>
          <ac:picMkLst>
            <pc:docMk/>
            <pc:sldMk cId="3337706852" sldId="311"/>
            <ac:picMk id="6" creationId="{B1958CF5-8767-5201-17C9-72CE4E46D7C0}"/>
          </ac:picMkLst>
        </pc:picChg>
        <pc:picChg chg="add del mod">
          <ac:chgData name="Hawkins III, William (hawkinwh)" userId="ec354a2a-97ff-44c9-b22d-7f8d9c24be8d" providerId="ADAL" clId="{14901CDC-BAA0-4CC3-8013-B51F0D007CE6}" dt="2022-07-28T17:02:04.839" v="323" actId="478"/>
          <ac:picMkLst>
            <pc:docMk/>
            <pc:sldMk cId="3337706852" sldId="311"/>
            <ac:picMk id="8" creationId="{6A878000-3008-7EEB-7A1A-DD6D4E9BA1C4}"/>
          </ac:picMkLst>
        </pc:picChg>
        <pc:picChg chg="add mod">
          <ac:chgData name="Hawkins III, William (hawkinwh)" userId="ec354a2a-97ff-44c9-b22d-7f8d9c24be8d" providerId="ADAL" clId="{14901CDC-BAA0-4CC3-8013-B51F0D007CE6}" dt="2022-07-28T17:01:58.421" v="319" actId="1076"/>
          <ac:picMkLst>
            <pc:docMk/>
            <pc:sldMk cId="3337706852" sldId="311"/>
            <ac:picMk id="10" creationId="{251B85EC-B268-D5DF-3B98-40C438CD31A7}"/>
          </ac:picMkLst>
        </pc:picChg>
      </pc:sldChg>
      <pc:sldChg chg="addSp delSp modSp add mod">
        <pc:chgData name="Hawkins III, William (hawkinwh)" userId="ec354a2a-97ff-44c9-b22d-7f8d9c24be8d" providerId="ADAL" clId="{14901CDC-BAA0-4CC3-8013-B51F0D007CE6}" dt="2022-07-28T16:27:22.171" v="47" actId="1076"/>
        <pc:sldMkLst>
          <pc:docMk/>
          <pc:sldMk cId="1242182753" sldId="312"/>
        </pc:sldMkLst>
        <pc:spChg chg="add mod">
          <ac:chgData name="Hawkins III, William (hawkinwh)" userId="ec354a2a-97ff-44c9-b22d-7f8d9c24be8d" providerId="ADAL" clId="{14901CDC-BAA0-4CC3-8013-B51F0D007CE6}" dt="2022-07-28T16:26:01.079" v="9" actId="17032"/>
          <ac:spMkLst>
            <pc:docMk/>
            <pc:sldMk cId="1242182753" sldId="312"/>
            <ac:spMk id="7" creationId="{6209D51E-A488-4D93-B927-9B751E0B2B1A}"/>
          </ac:spMkLst>
        </pc:spChg>
        <pc:spChg chg="add mod">
          <ac:chgData name="Hawkins III, William (hawkinwh)" userId="ec354a2a-97ff-44c9-b22d-7f8d9c24be8d" providerId="ADAL" clId="{14901CDC-BAA0-4CC3-8013-B51F0D007CE6}" dt="2022-07-28T16:26:05.192" v="11" actId="1076"/>
          <ac:spMkLst>
            <pc:docMk/>
            <pc:sldMk cId="1242182753" sldId="312"/>
            <ac:spMk id="8" creationId="{53D3AB75-A8C2-7825-A95E-98C233A892CD}"/>
          </ac:spMkLst>
        </pc:spChg>
        <pc:spChg chg="add mod">
          <ac:chgData name="Hawkins III, William (hawkinwh)" userId="ec354a2a-97ff-44c9-b22d-7f8d9c24be8d" providerId="ADAL" clId="{14901CDC-BAA0-4CC3-8013-B51F0D007CE6}" dt="2022-07-28T16:27:22.171" v="47" actId="1076"/>
          <ac:spMkLst>
            <pc:docMk/>
            <pc:sldMk cId="1242182753" sldId="312"/>
            <ac:spMk id="9" creationId="{F8B14723-1914-18BA-3C9F-C318C0C81992}"/>
          </ac:spMkLst>
        </pc:spChg>
        <pc:inkChg chg="del">
          <ac:chgData name="Hawkins III, William (hawkinwh)" userId="ec354a2a-97ff-44c9-b22d-7f8d9c24be8d" providerId="ADAL" clId="{14901CDC-BAA0-4CC3-8013-B51F0D007CE6}" dt="2022-07-28T16:25:15.259" v="5" actId="478"/>
          <ac:inkMkLst>
            <pc:docMk/>
            <pc:sldMk cId="1242182753" sldId="312"/>
            <ac:inkMk id="3" creationId="{CB6ED356-9BCA-4058-99FF-4664EAF5976C}"/>
          </ac:inkMkLst>
        </pc:inkChg>
        <pc:cxnChg chg="add mod">
          <ac:chgData name="Hawkins III, William (hawkinwh)" userId="ec354a2a-97ff-44c9-b22d-7f8d9c24be8d" providerId="ADAL" clId="{14901CDC-BAA0-4CC3-8013-B51F0D007CE6}" dt="2022-07-28T16:27:22.171" v="47" actId="1076"/>
          <ac:cxnSpMkLst>
            <pc:docMk/>
            <pc:sldMk cId="1242182753" sldId="312"/>
            <ac:cxnSpMk id="11" creationId="{84A3802A-9A3F-E036-2324-D5B966A42D4D}"/>
          </ac:cxnSpMkLst>
        </pc:cxnChg>
        <pc:cxnChg chg="add mod">
          <ac:chgData name="Hawkins III, William (hawkinwh)" userId="ec354a2a-97ff-44c9-b22d-7f8d9c24be8d" providerId="ADAL" clId="{14901CDC-BAA0-4CC3-8013-B51F0D007CE6}" dt="2022-07-28T16:27:22.171" v="47" actId="1076"/>
          <ac:cxnSpMkLst>
            <pc:docMk/>
            <pc:sldMk cId="1242182753" sldId="312"/>
            <ac:cxnSpMk id="12" creationId="{255528E8-2070-1DF4-6D4C-DC4C2754FAB3}"/>
          </ac:cxnSpMkLst>
        </pc:cxnChg>
      </pc:sldChg>
      <pc:sldChg chg="addSp delSp modSp add mod">
        <pc:chgData name="Hawkins III, William (hawkinwh)" userId="ec354a2a-97ff-44c9-b22d-7f8d9c24be8d" providerId="ADAL" clId="{14901CDC-BAA0-4CC3-8013-B51F0D007CE6}" dt="2022-07-28T16:27:06.317" v="42" actId="11529"/>
        <pc:sldMkLst>
          <pc:docMk/>
          <pc:sldMk cId="1030196558" sldId="313"/>
        </pc:sldMkLst>
        <pc:spChg chg="mod">
          <ac:chgData name="Hawkins III, William (hawkinwh)" userId="ec354a2a-97ff-44c9-b22d-7f8d9c24be8d" providerId="ADAL" clId="{14901CDC-BAA0-4CC3-8013-B51F0D007CE6}" dt="2022-07-28T16:26:46.027" v="28" actId="17032"/>
          <ac:spMkLst>
            <pc:docMk/>
            <pc:sldMk cId="1030196558" sldId="313"/>
            <ac:spMk id="7" creationId="{6209D51E-A488-4D93-B927-9B751E0B2B1A}"/>
          </ac:spMkLst>
        </pc:spChg>
        <pc:spChg chg="del">
          <ac:chgData name="Hawkins III, William (hawkinwh)" userId="ec354a2a-97ff-44c9-b22d-7f8d9c24be8d" providerId="ADAL" clId="{14901CDC-BAA0-4CC3-8013-B51F0D007CE6}" dt="2022-07-28T16:26:34.760" v="26" actId="478"/>
          <ac:spMkLst>
            <pc:docMk/>
            <pc:sldMk cId="1030196558" sldId="313"/>
            <ac:spMk id="8" creationId="{53D3AB75-A8C2-7825-A95E-98C233A892CD}"/>
          </ac:spMkLst>
        </pc:spChg>
        <pc:spChg chg="mod">
          <ac:chgData name="Hawkins III, William (hawkinwh)" userId="ec354a2a-97ff-44c9-b22d-7f8d9c24be8d" providerId="ADAL" clId="{14901CDC-BAA0-4CC3-8013-B51F0D007CE6}" dt="2022-07-28T16:27:01.012" v="41" actId="1076"/>
          <ac:spMkLst>
            <pc:docMk/>
            <pc:sldMk cId="1030196558" sldId="313"/>
            <ac:spMk id="9" creationId="{F8B14723-1914-18BA-3C9F-C318C0C81992}"/>
          </ac:spMkLst>
        </pc:spChg>
        <pc:cxnChg chg="add">
          <ac:chgData name="Hawkins III, William (hawkinwh)" userId="ec354a2a-97ff-44c9-b22d-7f8d9c24be8d" providerId="ADAL" clId="{14901CDC-BAA0-4CC3-8013-B51F0D007CE6}" dt="2022-07-28T16:27:06.317" v="42" actId="11529"/>
          <ac:cxnSpMkLst>
            <pc:docMk/>
            <pc:sldMk cId="1030196558" sldId="313"/>
            <ac:cxnSpMk id="10" creationId="{118536E6-F974-255C-A8D9-139700FB1D89}"/>
          </ac:cxnSpMkLst>
        </pc:cxnChg>
      </pc:sldChg>
      <pc:sldChg chg="addSp delSp modSp add mod">
        <pc:chgData name="Hawkins III, William (hawkinwh)" userId="ec354a2a-97ff-44c9-b22d-7f8d9c24be8d" providerId="ADAL" clId="{14901CDC-BAA0-4CC3-8013-B51F0D007CE6}" dt="2022-07-28T16:29:55.096" v="80" actId="478"/>
        <pc:sldMkLst>
          <pc:docMk/>
          <pc:sldMk cId="1289392877" sldId="314"/>
        </pc:sldMkLst>
        <pc:spChg chg="mod">
          <ac:chgData name="Hawkins III, William (hawkinwh)" userId="ec354a2a-97ff-44c9-b22d-7f8d9c24be8d" providerId="ADAL" clId="{14901CDC-BAA0-4CC3-8013-B51F0D007CE6}" dt="2022-07-28T16:29:30.945" v="61" actId="17032"/>
          <ac:spMkLst>
            <pc:docMk/>
            <pc:sldMk cId="1289392877" sldId="314"/>
            <ac:spMk id="7" creationId="{6209D51E-A488-4D93-B927-9B751E0B2B1A}"/>
          </ac:spMkLst>
        </pc:spChg>
        <pc:spChg chg="mod">
          <ac:chgData name="Hawkins III, William (hawkinwh)" userId="ec354a2a-97ff-44c9-b22d-7f8d9c24be8d" providerId="ADAL" clId="{14901CDC-BAA0-4CC3-8013-B51F0D007CE6}" dt="2022-07-28T16:29:37.378" v="74" actId="20577"/>
          <ac:spMkLst>
            <pc:docMk/>
            <pc:sldMk cId="1289392877" sldId="314"/>
            <ac:spMk id="9" creationId="{F8B14723-1914-18BA-3C9F-C318C0C81992}"/>
          </ac:spMkLst>
        </pc:spChg>
        <pc:spChg chg="add mod">
          <ac:chgData name="Hawkins III, William (hawkinwh)" userId="ec354a2a-97ff-44c9-b22d-7f8d9c24be8d" providerId="ADAL" clId="{14901CDC-BAA0-4CC3-8013-B51F0D007CE6}" dt="2022-07-28T16:29:30.945" v="61" actId="17032"/>
          <ac:spMkLst>
            <pc:docMk/>
            <pc:sldMk cId="1289392877" sldId="314"/>
            <ac:spMk id="11" creationId="{61CDC68D-8D6C-B607-A655-A1D64CE3F419}"/>
          </ac:spMkLst>
        </pc:spChg>
        <pc:spChg chg="add del mod">
          <ac:chgData name="Hawkins III, William (hawkinwh)" userId="ec354a2a-97ff-44c9-b22d-7f8d9c24be8d" providerId="ADAL" clId="{14901CDC-BAA0-4CC3-8013-B51F0D007CE6}" dt="2022-07-28T16:29:55.096" v="80" actId="478"/>
          <ac:spMkLst>
            <pc:docMk/>
            <pc:sldMk cId="1289392877" sldId="314"/>
            <ac:spMk id="14" creationId="{7213DEB8-095E-CDA1-5E90-557B4819CC40}"/>
          </ac:spMkLst>
        </pc:spChg>
        <pc:cxnChg chg="mod">
          <ac:chgData name="Hawkins III, William (hawkinwh)" userId="ec354a2a-97ff-44c9-b22d-7f8d9c24be8d" providerId="ADAL" clId="{14901CDC-BAA0-4CC3-8013-B51F0D007CE6}" dt="2022-07-28T16:29:37.378" v="74" actId="20577"/>
          <ac:cxnSpMkLst>
            <pc:docMk/>
            <pc:sldMk cId="1289392877" sldId="314"/>
            <ac:cxnSpMk id="10" creationId="{118536E6-F974-255C-A8D9-139700FB1D89}"/>
          </ac:cxnSpMkLst>
        </pc:cxnChg>
        <pc:cxnChg chg="add mod">
          <ac:chgData name="Hawkins III, William (hawkinwh)" userId="ec354a2a-97ff-44c9-b22d-7f8d9c24be8d" providerId="ADAL" clId="{14901CDC-BAA0-4CC3-8013-B51F0D007CE6}" dt="2022-07-28T16:29:44.597" v="77" actId="14100"/>
          <ac:cxnSpMkLst>
            <pc:docMk/>
            <pc:sldMk cId="1289392877" sldId="314"/>
            <ac:cxnSpMk id="12" creationId="{8DFE0538-AE5D-D68D-7134-5444FF1E99F6}"/>
          </ac:cxnSpMkLst>
        </pc:cxnChg>
      </pc:sldChg>
      <pc:sldChg chg="addSp delSp modSp add mod">
        <pc:chgData name="Hawkins III, William (hawkinwh)" userId="ec354a2a-97ff-44c9-b22d-7f8d9c24be8d" providerId="ADAL" clId="{14901CDC-BAA0-4CC3-8013-B51F0D007CE6}" dt="2022-07-28T16:31:17.312" v="107" actId="17032"/>
        <pc:sldMkLst>
          <pc:docMk/>
          <pc:sldMk cId="3012439032" sldId="315"/>
        </pc:sldMkLst>
        <pc:spChg chg="del">
          <ac:chgData name="Hawkins III, William (hawkinwh)" userId="ec354a2a-97ff-44c9-b22d-7f8d9c24be8d" providerId="ADAL" clId="{14901CDC-BAA0-4CC3-8013-B51F0D007CE6}" dt="2022-07-28T16:30:59.237" v="105" actId="478"/>
          <ac:spMkLst>
            <pc:docMk/>
            <pc:sldMk cId="3012439032" sldId="315"/>
            <ac:spMk id="7" creationId="{6209D51E-A488-4D93-B927-9B751E0B2B1A}"/>
          </ac:spMkLst>
        </pc:spChg>
        <pc:spChg chg="mod">
          <ac:chgData name="Hawkins III, William (hawkinwh)" userId="ec354a2a-97ff-44c9-b22d-7f8d9c24be8d" providerId="ADAL" clId="{14901CDC-BAA0-4CC3-8013-B51F0D007CE6}" dt="2022-07-28T16:30:57.624" v="104" actId="1076"/>
          <ac:spMkLst>
            <pc:docMk/>
            <pc:sldMk cId="3012439032" sldId="315"/>
            <ac:spMk id="9" creationId="{F8B14723-1914-18BA-3C9F-C318C0C81992}"/>
          </ac:spMkLst>
        </pc:spChg>
        <pc:spChg chg="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11" creationId="{61CDC68D-8D6C-B607-A655-A1D64CE3F419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13" creationId="{4AF73A5D-9D61-304E-EA89-F0F97C2D3216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14" creationId="{9DE408B1-9916-4AFF-0042-4C3DC8452B1D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15" creationId="{FEC22B31-2451-F0C5-1517-CC6A220373FA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16" creationId="{8EB795D6-4F75-4D78-2BB3-8969642C1CE1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17" creationId="{C8341808-8503-1848-5AA1-FE327AC24290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18" creationId="{2D5AFF67-9FA8-39A0-EB8F-C11CEEBB793E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19" creationId="{7CACED5F-4ACC-1BAE-5F83-2AF299A33DF3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20" creationId="{7ADCE5A4-A3D6-CA4F-C482-C4F48C42C152}"/>
          </ac:spMkLst>
        </pc:spChg>
        <pc:spChg chg="add mod">
          <ac:chgData name="Hawkins III, William (hawkinwh)" userId="ec354a2a-97ff-44c9-b22d-7f8d9c24be8d" providerId="ADAL" clId="{14901CDC-BAA0-4CC3-8013-B51F0D007CE6}" dt="2022-07-28T16:31:17.312" v="107" actId="17032"/>
          <ac:spMkLst>
            <pc:docMk/>
            <pc:sldMk cId="3012439032" sldId="315"/>
            <ac:spMk id="21" creationId="{4B543EF2-CE56-E607-D000-2F565A5F0DE5}"/>
          </ac:spMkLst>
        </pc:spChg>
        <pc:cxnChg chg="del mod">
          <ac:chgData name="Hawkins III, William (hawkinwh)" userId="ec354a2a-97ff-44c9-b22d-7f8d9c24be8d" providerId="ADAL" clId="{14901CDC-BAA0-4CC3-8013-B51F0D007CE6}" dt="2022-07-28T16:30:54.606" v="103" actId="478"/>
          <ac:cxnSpMkLst>
            <pc:docMk/>
            <pc:sldMk cId="3012439032" sldId="315"/>
            <ac:cxnSpMk id="10" creationId="{118536E6-F974-255C-A8D9-139700FB1D89}"/>
          </ac:cxnSpMkLst>
        </pc:cxnChg>
        <pc:cxnChg chg="mod">
          <ac:chgData name="Hawkins III, William (hawkinwh)" userId="ec354a2a-97ff-44c9-b22d-7f8d9c24be8d" providerId="ADAL" clId="{14901CDC-BAA0-4CC3-8013-B51F0D007CE6}" dt="2022-07-28T16:30:57.624" v="104" actId="1076"/>
          <ac:cxnSpMkLst>
            <pc:docMk/>
            <pc:sldMk cId="3012439032" sldId="315"/>
            <ac:cxnSpMk id="12" creationId="{8DFE0538-AE5D-D68D-7134-5444FF1E99F6}"/>
          </ac:cxnSpMkLst>
        </pc:cxnChg>
      </pc:sldChg>
      <pc:sldChg chg="addSp delSp modSp add mod">
        <pc:chgData name="Hawkins III, William (hawkinwh)" userId="ec354a2a-97ff-44c9-b22d-7f8d9c24be8d" providerId="ADAL" clId="{14901CDC-BAA0-4CC3-8013-B51F0D007CE6}" dt="2022-07-28T16:32:42.812" v="134" actId="207"/>
        <pc:sldMkLst>
          <pc:docMk/>
          <pc:sldMk cId="3870589290" sldId="316"/>
        </pc:sldMkLst>
        <pc:spChg chg="mod">
          <ac:chgData name="Hawkins III, William (hawkinwh)" userId="ec354a2a-97ff-44c9-b22d-7f8d9c24be8d" providerId="ADAL" clId="{14901CDC-BAA0-4CC3-8013-B51F0D007CE6}" dt="2022-07-28T16:32:24.799" v="133" actId="20577"/>
          <ac:spMkLst>
            <pc:docMk/>
            <pc:sldMk cId="3870589290" sldId="316"/>
            <ac:spMk id="9" creationId="{F8B14723-1914-18BA-3C9F-C318C0C81992}"/>
          </ac:spMkLst>
        </pc:spChg>
        <pc:spChg chg="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11" creationId="{61CDC68D-8D6C-B607-A655-A1D64CE3F419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13" creationId="{4AF73A5D-9D61-304E-EA89-F0F97C2D3216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14" creationId="{9DE408B1-9916-4AFF-0042-4C3DC8452B1D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15" creationId="{FEC22B31-2451-F0C5-1517-CC6A220373FA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16" creationId="{8EB795D6-4F75-4D78-2BB3-8969642C1CE1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17" creationId="{C8341808-8503-1848-5AA1-FE327AC24290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18" creationId="{2D5AFF67-9FA8-39A0-EB8F-C11CEEBB793E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19" creationId="{7CACED5F-4ACC-1BAE-5F83-2AF299A33DF3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20" creationId="{7ADCE5A4-A3D6-CA4F-C482-C4F48C42C152}"/>
          </ac:spMkLst>
        </pc:spChg>
        <pc:spChg chg="del">
          <ac:chgData name="Hawkins III, William (hawkinwh)" userId="ec354a2a-97ff-44c9-b22d-7f8d9c24be8d" providerId="ADAL" clId="{14901CDC-BAA0-4CC3-8013-B51F0D007CE6}" dt="2022-07-28T16:31:46.742" v="111" actId="478"/>
          <ac:spMkLst>
            <pc:docMk/>
            <pc:sldMk cId="3870589290" sldId="316"/>
            <ac:spMk id="21" creationId="{4B543EF2-CE56-E607-D000-2F565A5F0DE5}"/>
          </ac:spMkLst>
        </pc:spChg>
        <pc:spChg chg="add del mod">
          <ac:chgData name="Hawkins III, William (hawkinwh)" userId="ec354a2a-97ff-44c9-b22d-7f8d9c24be8d" providerId="ADAL" clId="{14901CDC-BAA0-4CC3-8013-B51F0D007CE6}" dt="2022-07-28T16:31:50.504" v="113" actId="478"/>
          <ac:spMkLst>
            <pc:docMk/>
            <pc:sldMk cId="3870589290" sldId="316"/>
            <ac:spMk id="22" creationId="{E9458CAD-E67F-BBE0-54D9-EDDD8DCA1C35}"/>
          </ac:spMkLst>
        </pc:spChg>
        <pc:spChg chg="add 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23" creationId="{57CFB8DA-A193-E797-5C3F-B39135F8203C}"/>
          </ac:spMkLst>
        </pc:spChg>
        <pc:spChg chg="add 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24" creationId="{32B4FE03-1A17-61B0-F726-727BD80F3DE7}"/>
          </ac:spMkLst>
        </pc:spChg>
        <pc:spChg chg="add 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25" creationId="{3C297945-D713-77CA-32D4-0D725FB779BE}"/>
          </ac:spMkLst>
        </pc:spChg>
        <pc:spChg chg="add 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26" creationId="{FC04A6DA-09A3-6652-7023-FD2A275C7082}"/>
          </ac:spMkLst>
        </pc:spChg>
        <pc:spChg chg="add 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27" creationId="{449B8204-07E6-1FF5-FC84-93BB67F243A6}"/>
          </ac:spMkLst>
        </pc:spChg>
        <pc:spChg chg="add 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28" creationId="{EC23E114-973B-6E55-8C12-E294797C571D}"/>
          </ac:spMkLst>
        </pc:spChg>
        <pc:spChg chg="add 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29" creationId="{F6B4D686-A37A-561B-EDDB-B4911A7B0277}"/>
          </ac:spMkLst>
        </pc:spChg>
        <pc:spChg chg="add mod">
          <ac:chgData name="Hawkins III, William (hawkinwh)" userId="ec354a2a-97ff-44c9-b22d-7f8d9c24be8d" providerId="ADAL" clId="{14901CDC-BAA0-4CC3-8013-B51F0D007CE6}" dt="2022-07-28T16:32:42.812" v="134" actId="207"/>
          <ac:spMkLst>
            <pc:docMk/>
            <pc:sldMk cId="3870589290" sldId="316"/>
            <ac:spMk id="30" creationId="{3A37E787-13E6-EBA0-0F73-FF3C3B56A728}"/>
          </ac:spMkLst>
        </pc:spChg>
        <pc:cxnChg chg="mod">
          <ac:chgData name="Hawkins III, William (hawkinwh)" userId="ec354a2a-97ff-44c9-b22d-7f8d9c24be8d" providerId="ADAL" clId="{14901CDC-BAA0-4CC3-8013-B51F0D007CE6}" dt="2022-07-28T16:32:24.799" v="133" actId="20577"/>
          <ac:cxnSpMkLst>
            <pc:docMk/>
            <pc:sldMk cId="3870589290" sldId="316"/>
            <ac:cxnSpMk id="12" creationId="{8DFE0538-AE5D-D68D-7134-5444FF1E99F6}"/>
          </ac:cxnSpMkLst>
        </pc:cxnChg>
      </pc:sldChg>
      <pc:sldChg chg="modSp new mod">
        <pc:chgData name="Hawkins III, William (hawkinwh)" userId="ec354a2a-97ff-44c9-b22d-7f8d9c24be8d" providerId="ADAL" clId="{14901CDC-BAA0-4CC3-8013-B51F0D007CE6}" dt="2022-07-28T16:59:53" v="264" actId="20577"/>
        <pc:sldMkLst>
          <pc:docMk/>
          <pc:sldMk cId="3685895583" sldId="317"/>
        </pc:sldMkLst>
        <pc:spChg chg="mod">
          <ac:chgData name="Hawkins III, William (hawkinwh)" userId="ec354a2a-97ff-44c9-b22d-7f8d9c24be8d" providerId="ADAL" clId="{14901CDC-BAA0-4CC3-8013-B51F0D007CE6}" dt="2022-07-28T16:59:53" v="264" actId="20577"/>
          <ac:spMkLst>
            <pc:docMk/>
            <pc:sldMk cId="3685895583" sldId="317"/>
            <ac:spMk id="2" creationId="{E00DFCF0-1749-45BA-2DD3-6445B89A39FC}"/>
          </ac:spMkLst>
        </pc:spChg>
      </pc:sldChg>
      <pc:sldChg chg="addSp delSp modSp new mod">
        <pc:chgData name="Hawkins III, William (hawkinwh)" userId="ec354a2a-97ff-44c9-b22d-7f8d9c24be8d" providerId="ADAL" clId="{14901CDC-BAA0-4CC3-8013-B51F0D007CE6}" dt="2022-07-28T18:35:50.883" v="396"/>
        <pc:sldMkLst>
          <pc:docMk/>
          <pc:sldMk cId="1932078159" sldId="318"/>
        </pc:sldMkLst>
        <pc:spChg chg="mod">
          <ac:chgData name="Hawkins III, William (hawkinwh)" userId="ec354a2a-97ff-44c9-b22d-7f8d9c24be8d" providerId="ADAL" clId="{14901CDC-BAA0-4CC3-8013-B51F0D007CE6}" dt="2022-07-28T17:00:07.694" v="289" actId="20577"/>
          <ac:spMkLst>
            <pc:docMk/>
            <pc:sldMk cId="1932078159" sldId="318"/>
            <ac:spMk id="2" creationId="{EF1EC1EB-D052-1B1D-B243-AEEB905F294A}"/>
          </ac:spMkLst>
        </pc:spChg>
        <pc:spChg chg="del">
          <ac:chgData name="Hawkins III, William (hawkinwh)" userId="ec354a2a-97ff-44c9-b22d-7f8d9c24be8d" providerId="ADAL" clId="{14901CDC-BAA0-4CC3-8013-B51F0D007CE6}" dt="2022-07-28T17:00:13.270" v="290" actId="931"/>
          <ac:spMkLst>
            <pc:docMk/>
            <pc:sldMk cId="1932078159" sldId="318"/>
            <ac:spMk id="3" creationId="{E99546B9-AAA4-BE97-9CCF-AB564D9084DD}"/>
          </ac:spMkLst>
        </pc:spChg>
        <pc:picChg chg="add mod">
          <ac:chgData name="Hawkins III, William (hawkinwh)" userId="ec354a2a-97ff-44c9-b22d-7f8d9c24be8d" providerId="ADAL" clId="{14901CDC-BAA0-4CC3-8013-B51F0D007CE6}" dt="2022-07-28T17:00:13.870" v="292" actId="962"/>
          <ac:picMkLst>
            <pc:docMk/>
            <pc:sldMk cId="1932078159" sldId="318"/>
            <ac:picMk id="5" creationId="{0DCBF0AF-785C-5F15-05C1-B23ACF9078C6}"/>
          </ac:picMkLst>
        </pc:picChg>
        <pc:inkChg chg="add">
          <ac:chgData name="Hawkins III, William (hawkinwh)" userId="ec354a2a-97ff-44c9-b22d-7f8d9c24be8d" providerId="ADAL" clId="{14901CDC-BAA0-4CC3-8013-B51F0D007CE6}" dt="2022-07-28T18:35:50.883" v="396"/>
          <ac:inkMkLst>
            <pc:docMk/>
            <pc:sldMk cId="1932078159" sldId="318"/>
            <ac:inkMk id="3" creationId="{EC720E8C-D7C3-ACD6-3F7C-02F91F611B1B}"/>
          </ac:inkMkLst>
        </pc:inkChg>
      </pc:sldChg>
      <pc:sldChg chg="add del">
        <pc:chgData name="Hawkins III, William (hawkinwh)" userId="ec354a2a-97ff-44c9-b22d-7f8d9c24be8d" providerId="ADAL" clId="{14901CDC-BAA0-4CC3-8013-B51F0D007CE6}" dt="2022-07-28T17:04:27.994" v="326" actId="47"/>
        <pc:sldMkLst>
          <pc:docMk/>
          <pc:sldMk cId="574237045" sldId="319"/>
        </pc:sldMkLst>
      </pc:sldChg>
      <pc:sldChg chg="add">
        <pc:chgData name="Hawkins III, William (hawkinwh)" userId="ec354a2a-97ff-44c9-b22d-7f8d9c24be8d" providerId="ADAL" clId="{14901CDC-BAA0-4CC3-8013-B51F0D007CE6}" dt="2022-07-28T17:07:13.682" v="351"/>
        <pc:sldMkLst>
          <pc:docMk/>
          <pc:sldMk cId="1930087874" sldId="319"/>
        </pc:sldMkLst>
      </pc:sldChg>
      <pc:sldChg chg="add del">
        <pc:chgData name="Hawkins III, William (hawkinwh)" userId="ec354a2a-97ff-44c9-b22d-7f8d9c24be8d" providerId="ADAL" clId="{14901CDC-BAA0-4CC3-8013-B51F0D007CE6}" dt="2022-07-28T17:04:27.994" v="326" actId="47"/>
        <pc:sldMkLst>
          <pc:docMk/>
          <pc:sldMk cId="2219473728" sldId="320"/>
        </pc:sldMkLst>
      </pc:sldChg>
      <pc:sldChg chg="add">
        <pc:chgData name="Hawkins III, William (hawkinwh)" userId="ec354a2a-97ff-44c9-b22d-7f8d9c24be8d" providerId="ADAL" clId="{14901CDC-BAA0-4CC3-8013-B51F0D007CE6}" dt="2022-07-28T17:07:40.294" v="352"/>
        <pc:sldMkLst>
          <pc:docMk/>
          <pc:sldMk cId="3000849928" sldId="320"/>
        </pc:sldMkLst>
      </pc:sldChg>
      <pc:sldChg chg="add del">
        <pc:chgData name="Hawkins III, William (hawkinwh)" userId="ec354a2a-97ff-44c9-b22d-7f8d9c24be8d" providerId="ADAL" clId="{14901CDC-BAA0-4CC3-8013-B51F0D007CE6}" dt="2022-07-28T17:04:27.994" v="326" actId="47"/>
        <pc:sldMkLst>
          <pc:docMk/>
          <pc:sldMk cId="146138161" sldId="321"/>
        </pc:sldMkLst>
      </pc:sldChg>
      <pc:sldChg chg="addSp modSp add mod">
        <pc:chgData name="Hawkins III, William (hawkinwh)" userId="ec354a2a-97ff-44c9-b22d-7f8d9c24be8d" providerId="ADAL" clId="{14901CDC-BAA0-4CC3-8013-B51F0D007CE6}" dt="2022-07-28T18:35:50.883" v="396"/>
        <pc:sldMkLst>
          <pc:docMk/>
          <pc:sldMk cId="563618895" sldId="321"/>
        </pc:sldMkLst>
        <pc:spChg chg="mod">
          <ac:chgData name="Hawkins III, William (hawkinwh)" userId="ec354a2a-97ff-44c9-b22d-7f8d9c24be8d" providerId="ADAL" clId="{14901CDC-BAA0-4CC3-8013-B51F0D007CE6}" dt="2022-07-28T17:09:21.225" v="356" actId="20577"/>
          <ac:spMkLst>
            <pc:docMk/>
            <pc:sldMk cId="563618895" sldId="321"/>
            <ac:spMk id="2" creationId="{4F4257E2-8776-B24E-8B68-CAFE9B7DC82A}"/>
          </ac:spMkLst>
        </pc:spChg>
        <pc:spChg chg="add mod">
          <ac:chgData name="Hawkins III, William (hawkinwh)" userId="ec354a2a-97ff-44c9-b22d-7f8d9c24be8d" providerId="ADAL" clId="{14901CDC-BAA0-4CC3-8013-B51F0D007CE6}" dt="2022-07-28T17:11:05.580" v="372" actId="1076"/>
          <ac:spMkLst>
            <pc:docMk/>
            <pc:sldMk cId="563618895" sldId="321"/>
            <ac:spMk id="3" creationId="{2AD6189B-6F80-E48D-270C-B7A0BE7FDE94}"/>
          </ac:spMkLst>
        </pc:spChg>
        <pc:picChg chg="add mod">
          <ac:chgData name="Hawkins III, William (hawkinwh)" userId="ec354a2a-97ff-44c9-b22d-7f8d9c24be8d" providerId="ADAL" clId="{14901CDC-BAA0-4CC3-8013-B51F0D007CE6}" dt="2022-07-28T17:11:12.690" v="374" actId="1076"/>
          <ac:picMkLst>
            <pc:docMk/>
            <pc:sldMk cId="563618895" sldId="321"/>
            <ac:picMk id="4" creationId="{27E47D20-9550-E906-29A5-15AC18C947BC}"/>
          </ac:picMkLst>
        </pc:picChg>
        <pc:inkChg chg="add">
          <ac:chgData name="Hawkins III, William (hawkinwh)" userId="ec354a2a-97ff-44c9-b22d-7f8d9c24be8d" providerId="ADAL" clId="{14901CDC-BAA0-4CC3-8013-B51F0D007CE6}" dt="2022-07-28T18:35:50.883" v="396"/>
          <ac:inkMkLst>
            <pc:docMk/>
            <pc:sldMk cId="563618895" sldId="321"/>
            <ac:inkMk id="5" creationId="{6829C699-9AF5-5338-C5CE-70B891164FAB}"/>
          </ac:inkMkLst>
        </pc:inkChg>
      </pc:sldChg>
      <pc:sldChg chg="addSp delSp add mod">
        <pc:chgData name="Hawkins III, William (hawkinwh)" userId="ec354a2a-97ff-44c9-b22d-7f8d9c24be8d" providerId="ADAL" clId="{14901CDC-BAA0-4CC3-8013-B51F0D007CE6}" dt="2022-07-28T18:35:50.883" v="396"/>
        <pc:sldMkLst>
          <pc:docMk/>
          <pc:sldMk cId="2661701037" sldId="322"/>
        </pc:sldMkLst>
        <pc:inkChg chg="add">
          <ac:chgData name="Hawkins III, William (hawkinwh)" userId="ec354a2a-97ff-44c9-b22d-7f8d9c24be8d" providerId="ADAL" clId="{14901CDC-BAA0-4CC3-8013-B51F0D007CE6}" dt="2022-07-28T18:35:50.883" v="396"/>
          <ac:inkMkLst>
            <pc:docMk/>
            <pc:sldMk cId="2661701037" sldId="322"/>
            <ac:inkMk id="3" creationId="{26BC2AAC-64AD-7C8F-26A5-328C9CF89FDB}"/>
          </ac:inkMkLst>
        </pc:inkChg>
        <pc:inkChg chg="del">
          <ac:chgData name="Hawkins III, William (hawkinwh)" userId="ec354a2a-97ff-44c9-b22d-7f8d9c24be8d" providerId="ADAL" clId="{14901CDC-BAA0-4CC3-8013-B51F0D007CE6}" dt="2022-07-28T17:11:23.255" v="377" actId="478"/>
          <ac:inkMkLst>
            <pc:docMk/>
            <pc:sldMk cId="2661701037" sldId="322"/>
            <ac:inkMk id="3" creationId="{B2FE2C8B-ADBE-4B3C-983B-0A29C0208176}"/>
          </ac:inkMkLst>
        </pc:inkChg>
      </pc:sldChg>
      <pc:sldChg chg="modSp add del mod">
        <pc:chgData name="Hawkins III, William (hawkinwh)" userId="ec354a2a-97ff-44c9-b22d-7f8d9c24be8d" providerId="ADAL" clId="{14901CDC-BAA0-4CC3-8013-B51F0D007CE6}" dt="2022-07-28T17:11:18.895" v="376" actId="47"/>
        <pc:sldMkLst>
          <pc:docMk/>
          <pc:sldMk cId="2566724428" sldId="323"/>
        </pc:sldMkLst>
        <pc:spChg chg="mod">
          <ac:chgData name="Hawkins III, William (hawkinwh)" userId="ec354a2a-97ff-44c9-b22d-7f8d9c24be8d" providerId="ADAL" clId="{14901CDC-BAA0-4CC3-8013-B51F0D007CE6}" dt="2022-07-28T17:09:28.181" v="358" actId="20577"/>
          <ac:spMkLst>
            <pc:docMk/>
            <pc:sldMk cId="2566724428" sldId="323"/>
            <ac:spMk id="2" creationId="{4F4257E2-8776-B24E-8B68-CAFE9B7DC82A}"/>
          </ac:spMkLst>
        </pc:spChg>
      </pc:sldChg>
      <pc:sldChg chg="addSp modSp add mod">
        <pc:chgData name="Hawkins III, William (hawkinwh)" userId="ec354a2a-97ff-44c9-b22d-7f8d9c24be8d" providerId="ADAL" clId="{14901CDC-BAA0-4CC3-8013-B51F0D007CE6}" dt="2022-07-28T18:35:50.883" v="396"/>
        <pc:sldMkLst>
          <pc:docMk/>
          <pc:sldMk cId="1669328748" sldId="324"/>
        </pc:sldMkLst>
        <pc:spChg chg="mod">
          <ac:chgData name="Hawkins III, William (hawkinwh)" userId="ec354a2a-97ff-44c9-b22d-7f8d9c24be8d" providerId="ADAL" clId="{14901CDC-BAA0-4CC3-8013-B51F0D007CE6}" dt="2022-07-28T17:11:27.422" v="378" actId="20577"/>
          <ac:spMkLst>
            <pc:docMk/>
            <pc:sldMk cId="1669328748" sldId="324"/>
            <ac:spMk id="2" creationId="{4F4257E2-8776-B24E-8B68-CAFE9B7DC82A}"/>
          </ac:spMkLst>
        </pc:spChg>
        <pc:inkChg chg="add">
          <ac:chgData name="Hawkins III, William (hawkinwh)" userId="ec354a2a-97ff-44c9-b22d-7f8d9c24be8d" providerId="ADAL" clId="{14901CDC-BAA0-4CC3-8013-B51F0D007CE6}" dt="2022-07-28T18:35:50.883" v="396"/>
          <ac:inkMkLst>
            <pc:docMk/>
            <pc:sldMk cId="1669328748" sldId="324"/>
            <ac:inkMk id="5" creationId="{1F4535B8-6EFC-8F9A-4846-0B72990ADDCC}"/>
          </ac:inkMkLst>
        </pc:inkChg>
      </pc:sldChg>
      <pc:sldChg chg="addSp delSp modSp add mod ord">
        <pc:chgData name="Hawkins III, William (hawkinwh)" userId="ec354a2a-97ff-44c9-b22d-7f8d9c24be8d" providerId="ADAL" clId="{14901CDC-BAA0-4CC3-8013-B51F0D007CE6}" dt="2022-07-28T18:35:50.883" v="396"/>
        <pc:sldMkLst>
          <pc:docMk/>
          <pc:sldMk cId="897606541" sldId="325"/>
        </pc:sldMkLst>
        <pc:spChg chg="mod">
          <ac:chgData name="Hawkins III, William (hawkinwh)" userId="ec354a2a-97ff-44c9-b22d-7f8d9c24be8d" providerId="ADAL" clId="{14901CDC-BAA0-4CC3-8013-B51F0D007CE6}" dt="2022-07-28T17:11:42.451" v="385" actId="20577"/>
          <ac:spMkLst>
            <pc:docMk/>
            <pc:sldMk cId="897606541" sldId="325"/>
            <ac:spMk id="2" creationId="{4F4257E2-8776-B24E-8B68-CAFE9B7DC82A}"/>
          </ac:spMkLst>
        </pc:spChg>
        <pc:spChg chg="add del mod">
          <ac:chgData name="Hawkins III, William (hawkinwh)" userId="ec354a2a-97ff-44c9-b22d-7f8d9c24be8d" providerId="ADAL" clId="{14901CDC-BAA0-4CC3-8013-B51F0D007CE6}" dt="2022-07-28T17:11:57.778" v="388" actId="478"/>
          <ac:spMkLst>
            <pc:docMk/>
            <pc:sldMk cId="897606541" sldId="325"/>
            <ac:spMk id="7" creationId="{F9153DA4-7426-C030-4AE5-82CC8E649FB3}"/>
          </ac:spMkLst>
        </pc:spChg>
        <pc:picChg chg="del">
          <ac:chgData name="Hawkins III, William (hawkinwh)" userId="ec354a2a-97ff-44c9-b22d-7f8d9c24be8d" providerId="ADAL" clId="{14901CDC-BAA0-4CC3-8013-B51F0D007CE6}" dt="2022-07-28T17:11:53.457" v="387" actId="478"/>
          <ac:picMkLst>
            <pc:docMk/>
            <pc:sldMk cId="897606541" sldId="325"/>
            <ac:picMk id="4" creationId="{27E47D20-9550-E906-29A5-15AC18C947BC}"/>
          </ac:picMkLst>
        </pc:picChg>
        <pc:picChg chg="add mod">
          <ac:chgData name="Hawkins III, William (hawkinwh)" userId="ec354a2a-97ff-44c9-b22d-7f8d9c24be8d" providerId="ADAL" clId="{14901CDC-BAA0-4CC3-8013-B51F0D007CE6}" dt="2022-07-28T17:12:01.261" v="389" actId="1076"/>
          <ac:picMkLst>
            <pc:docMk/>
            <pc:sldMk cId="897606541" sldId="325"/>
            <ac:picMk id="5" creationId="{1A3581A2-A523-F03A-B857-FD5C6FC02299}"/>
          </ac:picMkLst>
        </pc:picChg>
        <pc:inkChg chg="add">
          <ac:chgData name="Hawkins III, William (hawkinwh)" userId="ec354a2a-97ff-44c9-b22d-7f8d9c24be8d" providerId="ADAL" clId="{14901CDC-BAA0-4CC3-8013-B51F0D007CE6}" dt="2022-07-28T18:35:50.883" v="396"/>
          <ac:inkMkLst>
            <pc:docMk/>
            <pc:sldMk cId="897606541" sldId="325"/>
            <ac:inkMk id="4" creationId="{FE08146D-3381-C12D-17DD-162311C3B430}"/>
          </ac:inkMkLst>
        </pc:inkChg>
      </pc:sldChg>
      <pc:sldChg chg="addSp delSp add del setBg delDesignElem">
        <pc:chgData name="Hawkins III, William (hawkinwh)" userId="ec354a2a-97ff-44c9-b22d-7f8d9c24be8d" providerId="ADAL" clId="{14901CDC-BAA0-4CC3-8013-B51F0D007CE6}" dt="2022-07-28T17:16:15.623" v="395"/>
        <pc:sldMkLst>
          <pc:docMk/>
          <pc:sldMk cId="4102400049" sldId="326"/>
        </pc:sldMkLst>
        <pc:spChg chg="add del">
          <ac:chgData name="Hawkins III, William (hawkinwh)" userId="ec354a2a-97ff-44c9-b22d-7f8d9c24be8d" providerId="ADAL" clId="{14901CDC-BAA0-4CC3-8013-B51F0D007CE6}" dt="2022-07-28T17:16:15.604" v="394"/>
          <ac:spMkLst>
            <pc:docMk/>
            <pc:sldMk cId="4102400049" sldId="326"/>
            <ac:spMk id="16" creationId="{007891EC-4501-44ED-A8C8-B11B6DB767AB}"/>
          </ac:spMkLst>
        </pc:spChg>
        <pc:cxnChg chg="add del">
          <ac:chgData name="Hawkins III, William (hawkinwh)" userId="ec354a2a-97ff-44c9-b22d-7f8d9c24be8d" providerId="ADAL" clId="{14901CDC-BAA0-4CC3-8013-B51F0D007CE6}" dt="2022-07-28T17:16:15.604" v="394"/>
          <ac:cxnSpMkLst>
            <pc:docMk/>
            <pc:sldMk cId="4102400049" sldId="326"/>
            <ac:cxnSpMk id="18" creationId="{34E5597F-CE67-4085-9548-E6A8036DA3B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8E658-E1DA-4E4A-977F-E04B75E7238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01094-182B-E84B-AE85-C4E39910D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Semantics: 8/23; Syntax: 8/23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01094-182B-E84B-AE85-C4E39910D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Semantics: 8/23; Syntax: 8/23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01094-182B-E84B-AE85-C4E39910D7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1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1949891" y="395672"/>
            <a:ext cx="5244219" cy="3826863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570" y="1193292"/>
            <a:ext cx="4279392" cy="244830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96462"/>
            <a:ext cx="4279392" cy="747522"/>
          </a:xfrm>
        </p:spPr>
        <p:txBody>
          <a:bodyPr/>
          <a:lstStyle>
            <a:lvl1pPr marL="0" indent="0" algn="l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236333"/>
            <a:ext cx="2266157" cy="107658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7886700" cy="3120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5407362" y="0"/>
            <a:ext cx="3107988" cy="4310745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809243"/>
            <a:ext cx="3950208" cy="235229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209545"/>
            <a:ext cx="3950208" cy="1125140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1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236333"/>
            <a:ext cx="2266157" cy="107658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08760"/>
            <a:ext cx="3703320" cy="3120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4316" y="1508760"/>
            <a:ext cx="3703320" cy="3120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72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236333"/>
            <a:ext cx="2266157" cy="107658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1508760"/>
            <a:ext cx="3703320" cy="713232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2345436"/>
            <a:ext cx="3703320" cy="2297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14316" y="1508760"/>
            <a:ext cx="3703320" cy="713232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4316" y="2345436"/>
            <a:ext cx="3703320" cy="2297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8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477229" y="136197"/>
            <a:ext cx="6189542" cy="451669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838" y="1179576"/>
            <a:ext cx="4876038" cy="3072384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84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14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326075" y="0"/>
            <a:ext cx="7817925" cy="4440116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7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3545046" y="0"/>
            <a:ext cx="5604286" cy="51435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80060"/>
            <a:ext cx="2914650" cy="221513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6" y="480060"/>
            <a:ext cx="3367278" cy="4197096"/>
          </a:xfrm>
        </p:spPr>
        <p:txBody>
          <a:bodyPr anchor="ctr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832354"/>
            <a:ext cx="2914650" cy="185166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7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513724" y="999178"/>
            <a:ext cx="3947799" cy="2880827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74" y="1892808"/>
            <a:ext cx="2873502" cy="1090422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33772" y="480059"/>
            <a:ext cx="3627882" cy="417652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1298" y="3065526"/>
            <a:ext cx="2489454" cy="486918"/>
          </a:xfrm>
        </p:spPr>
        <p:txBody>
          <a:bodyPr>
            <a:noAutofit/>
          </a:bodyPr>
          <a:lstStyle>
            <a:lvl1pPr marL="0" indent="0" algn="ctr">
              <a:buNone/>
              <a:defRPr sz="1500" cap="all" baseline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9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6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9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3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7472"/>
            <a:ext cx="8229600" cy="253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2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  <p:sldLayoutId id="214749347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CS3003: </a:t>
            </a:r>
            <a:r>
              <a:rPr lang="en-US">
                <a:cs typeface="Arial"/>
              </a:rPr>
              <a:t>Lecture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Times New Roman"/>
              </a:rPr>
              <a:t>What are we doing here, </a:t>
            </a:r>
            <a:r>
              <a:rPr lang="en-US" i="1" dirty="0">
                <a:cs typeface="Times New Roman"/>
              </a:rPr>
              <a:t>really</a:t>
            </a:r>
            <a:r>
              <a:rPr lang="en-US" dirty="0">
                <a:cs typeface="Times New Roman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374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E254-B580-1544-AC3B-97CF836C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Context-Free Language Spec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E6AF-D231-5640-A6AF-2DBB1CFE9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382872"/>
          </a:xfrm>
        </p:spPr>
        <p:txBody>
          <a:bodyPr>
            <a:normAutofit/>
          </a:bodyPr>
          <a:lstStyle/>
          <a:p>
            <a:r>
              <a:rPr lang="en-US" dirty="0"/>
              <a:t>We can use a </a:t>
            </a:r>
            <a:r>
              <a:rPr lang="en-US" i="1" dirty="0"/>
              <a:t>grammar</a:t>
            </a:r>
            <a:r>
              <a:rPr lang="en-US" dirty="0"/>
              <a:t>: A (context-free) grammar has a set of productions </a:t>
            </a:r>
            <a:r>
              <a:rPr lang="en-US" i="1" dirty="0"/>
              <a:t>P, </a:t>
            </a:r>
            <a:r>
              <a:rPr lang="en-US" dirty="0"/>
              <a:t>a set of terminal symbols, </a:t>
            </a:r>
            <a:r>
              <a:rPr lang="en-US" i="1" dirty="0"/>
              <a:t>T, </a:t>
            </a:r>
            <a:r>
              <a:rPr lang="en-US" dirty="0"/>
              <a:t>a set of non-terminal symbols, </a:t>
            </a:r>
            <a:r>
              <a:rPr lang="en-US" i="1" dirty="0"/>
              <a:t>N</a:t>
            </a:r>
            <a:r>
              <a:rPr lang="en-US" dirty="0"/>
              <a:t>, one of which is named </a:t>
            </a:r>
            <a:r>
              <a:rPr lang="en-US" i="1" dirty="0"/>
              <a:t>S </a:t>
            </a:r>
            <a:r>
              <a:rPr lang="en-US" dirty="0"/>
              <a:t>and is known as the </a:t>
            </a:r>
            <a:r>
              <a:rPr lang="en-US" i="1" dirty="0"/>
              <a:t>start symbol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36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2271-865B-C047-9EE7-959FA320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of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E52A7A-0498-1040-B531-6E56D614678E}"/>
                  </a:ext>
                </a:extLst>
              </p:cNvPr>
              <p:cNvSpPr txBox="1"/>
              <p:nvPr/>
            </p:nvSpPr>
            <p:spPr>
              <a:xfrm>
                <a:off x="731520" y="1817750"/>
                <a:ext cx="6666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𝐼𝑛𝑡𝑒𝑔𝑒𝑟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𝐷𝑖𝑔𝑖𝑡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𝐼𝑛𝑡𝑒𝑔𝑒𝑟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𝐷𝑖𝑔𝑖𝑡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E52A7A-0498-1040-B531-6E56D6146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1817750"/>
                <a:ext cx="666644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6A2AE1-B11E-B940-95CE-3438BD7473B6}"/>
                  </a:ext>
                </a:extLst>
              </p:cNvPr>
              <p:cNvSpPr txBox="1"/>
              <p:nvPr/>
            </p:nvSpPr>
            <p:spPr>
              <a:xfrm>
                <a:off x="1348740" y="2494376"/>
                <a:ext cx="18178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𝐷𝑖𝑔𝑖𝑡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6A2AE1-B11E-B940-95CE-3438BD747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740" y="2494376"/>
                <a:ext cx="18178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DABFD9D-CD42-BF45-BE0F-D38122243E3D}"/>
              </a:ext>
            </a:extLst>
          </p:cNvPr>
          <p:cNvSpPr txBox="1"/>
          <p:nvPr/>
        </p:nvSpPr>
        <p:spPr>
          <a:xfrm>
            <a:off x="3098030" y="2460086"/>
            <a:ext cx="60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 | 1 | 2 | 3 | 4 | 5 | 6 | 7 | 8 | 9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09D51E-A488-4D93-B927-9B751E0B2B1A}"/>
              </a:ext>
            </a:extLst>
          </p:cNvPr>
          <p:cNvSpPr/>
          <p:nvPr/>
        </p:nvSpPr>
        <p:spPr>
          <a:xfrm>
            <a:off x="807194" y="1708982"/>
            <a:ext cx="7605286" cy="7511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D3AB75-A8C2-7825-A95E-98C233A892CD}"/>
              </a:ext>
            </a:extLst>
          </p:cNvPr>
          <p:cNvSpPr/>
          <p:nvPr/>
        </p:nvSpPr>
        <p:spPr>
          <a:xfrm>
            <a:off x="807194" y="2529260"/>
            <a:ext cx="7605286" cy="7511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14723-1914-18BA-3C9F-C318C0C81992}"/>
              </a:ext>
            </a:extLst>
          </p:cNvPr>
          <p:cNvSpPr txBox="1"/>
          <p:nvPr/>
        </p:nvSpPr>
        <p:spPr>
          <a:xfrm>
            <a:off x="1495168" y="391472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4A3802A-9A3F-E036-2324-D5B966A42D4D}"/>
              </a:ext>
            </a:extLst>
          </p:cNvPr>
          <p:cNvCxnSpPr>
            <a:stCxn id="9" idx="1"/>
            <a:endCxn id="8" idx="1"/>
          </p:cNvCxnSpPr>
          <p:nvPr/>
        </p:nvCxnSpPr>
        <p:spPr>
          <a:xfrm rot="10800000">
            <a:off x="807194" y="2904812"/>
            <a:ext cx="687974" cy="1194580"/>
          </a:xfrm>
          <a:prstGeom prst="curvedConnector3">
            <a:avLst>
              <a:gd name="adj1" fmla="val 1332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55528E8-2070-1DF4-6D4C-DC4C2754FAB3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>
            <a:off x="807194" y="2084534"/>
            <a:ext cx="687974" cy="2014858"/>
          </a:xfrm>
          <a:prstGeom prst="curvedConnector3">
            <a:avLst>
              <a:gd name="adj1" fmla="val 1332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8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2271-865B-C047-9EE7-959FA320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of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E52A7A-0498-1040-B531-6E56D614678E}"/>
                  </a:ext>
                </a:extLst>
              </p:cNvPr>
              <p:cNvSpPr txBox="1"/>
              <p:nvPr/>
            </p:nvSpPr>
            <p:spPr>
              <a:xfrm>
                <a:off x="731520" y="1817750"/>
                <a:ext cx="6666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𝐼𝑛𝑡𝑒𝑔𝑒𝑟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𝐷𝑖𝑔𝑖𝑡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𝐼𝑛𝑡𝑒𝑔𝑒𝑟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𝐷𝑖𝑔𝑖𝑡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E52A7A-0498-1040-B531-6E56D6146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1817750"/>
                <a:ext cx="666644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6A2AE1-B11E-B940-95CE-3438BD7473B6}"/>
                  </a:ext>
                </a:extLst>
              </p:cNvPr>
              <p:cNvSpPr txBox="1"/>
              <p:nvPr/>
            </p:nvSpPr>
            <p:spPr>
              <a:xfrm>
                <a:off x="1348740" y="2494376"/>
                <a:ext cx="18178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𝐷𝑖𝑔𝑖𝑡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6A2AE1-B11E-B940-95CE-3438BD747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740" y="2494376"/>
                <a:ext cx="18178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DABFD9D-CD42-BF45-BE0F-D38122243E3D}"/>
              </a:ext>
            </a:extLst>
          </p:cNvPr>
          <p:cNvSpPr txBox="1"/>
          <p:nvPr/>
        </p:nvSpPr>
        <p:spPr>
          <a:xfrm>
            <a:off x="3098030" y="2460086"/>
            <a:ext cx="60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 | 1 | 2 | 3 | 4 | 5 | 6 | 7 | 8 | 9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09D51E-A488-4D93-B927-9B751E0B2B1A}"/>
              </a:ext>
            </a:extLst>
          </p:cNvPr>
          <p:cNvSpPr/>
          <p:nvPr/>
        </p:nvSpPr>
        <p:spPr>
          <a:xfrm>
            <a:off x="807194" y="1708982"/>
            <a:ext cx="1639444" cy="75110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14723-1914-18BA-3C9F-C318C0C81992}"/>
              </a:ext>
            </a:extLst>
          </p:cNvPr>
          <p:cNvSpPr txBox="1"/>
          <p:nvPr/>
        </p:nvSpPr>
        <p:spPr>
          <a:xfrm>
            <a:off x="807194" y="342045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Symbol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18536E6-F974-255C-A8D9-139700FB1D89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>
            <a:off x="807194" y="2084535"/>
            <a:ext cx="12700" cy="15205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9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2271-865B-C047-9EE7-959FA320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of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E52A7A-0498-1040-B531-6E56D614678E}"/>
                  </a:ext>
                </a:extLst>
              </p:cNvPr>
              <p:cNvSpPr txBox="1"/>
              <p:nvPr/>
            </p:nvSpPr>
            <p:spPr>
              <a:xfrm>
                <a:off x="731520" y="1817750"/>
                <a:ext cx="6666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𝐼𝑛𝑡𝑒𝑔𝑒𝑟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𝐷𝑖𝑔𝑖𝑡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𝐼𝑛𝑡𝑒𝑔𝑒𝑟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𝐷𝑖𝑔𝑖𝑡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E52A7A-0498-1040-B531-6E56D6146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1817750"/>
                <a:ext cx="666644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6A2AE1-B11E-B940-95CE-3438BD7473B6}"/>
                  </a:ext>
                </a:extLst>
              </p:cNvPr>
              <p:cNvSpPr txBox="1"/>
              <p:nvPr/>
            </p:nvSpPr>
            <p:spPr>
              <a:xfrm>
                <a:off x="1348740" y="2494376"/>
                <a:ext cx="18178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𝐷𝑖𝑔𝑖𝑡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6A2AE1-B11E-B940-95CE-3438BD747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740" y="2494376"/>
                <a:ext cx="18178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DABFD9D-CD42-BF45-BE0F-D38122243E3D}"/>
              </a:ext>
            </a:extLst>
          </p:cNvPr>
          <p:cNvSpPr txBox="1"/>
          <p:nvPr/>
        </p:nvSpPr>
        <p:spPr>
          <a:xfrm>
            <a:off x="3098030" y="2460086"/>
            <a:ext cx="60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 | 1 | 2 | 3 | 4 | 5 | 6 | 7 | 8 | 9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09D51E-A488-4D93-B927-9B751E0B2B1A}"/>
              </a:ext>
            </a:extLst>
          </p:cNvPr>
          <p:cNvSpPr/>
          <p:nvPr/>
        </p:nvSpPr>
        <p:spPr>
          <a:xfrm>
            <a:off x="807194" y="1708982"/>
            <a:ext cx="1639444" cy="70027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14723-1914-18BA-3C9F-C318C0C81992}"/>
              </a:ext>
            </a:extLst>
          </p:cNvPr>
          <p:cNvSpPr txBox="1"/>
          <p:nvPr/>
        </p:nvSpPr>
        <p:spPr>
          <a:xfrm>
            <a:off x="807194" y="342045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 terminals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18536E6-F974-255C-A8D9-139700FB1D89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>
            <a:off x="807194" y="2059121"/>
            <a:ext cx="12700" cy="15460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CDC68D-8D6C-B607-A655-A1D64CE3F419}"/>
              </a:ext>
            </a:extLst>
          </p:cNvPr>
          <p:cNvSpPr/>
          <p:nvPr/>
        </p:nvSpPr>
        <p:spPr>
          <a:xfrm>
            <a:off x="1299525" y="2460086"/>
            <a:ext cx="1303364" cy="69306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DFE0538-AE5D-D68D-7134-5444FF1E99F6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H="1">
            <a:off x="807193" y="2806617"/>
            <a:ext cx="492331" cy="798504"/>
          </a:xfrm>
          <a:prstGeom prst="curvedConnector3">
            <a:avLst>
              <a:gd name="adj1" fmla="val -464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39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2271-865B-C047-9EE7-959FA320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of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E52A7A-0498-1040-B531-6E56D614678E}"/>
                  </a:ext>
                </a:extLst>
              </p:cNvPr>
              <p:cNvSpPr txBox="1"/>
              <p:nvPr/>
            </p:nvSpPr>
            <p:spPr>
              <a:xfrm>
                <a:off x="731520" y="1817750"/>
                <a:ext cx="6666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𝐼𝑛𝑡𝑒𝑔𝑒𝑟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𝐷𝑖𝑔𝑖𝑡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𝐼𝑛𝑡𝑒𝑔𝑒𝑟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𝐷𝑖𝑔𝑖𝑡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E52A7A-0498-1040-B531-6E56D6146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1817750"/>
                <a:ext cx="666644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6A2AE1-B11E-B940-95CE-3438BD7473B6}"/>
                  </a:ext>
                </a:extLst>
              </p:cNvPr>
              <p:cNvSpPr txBox="1"/>
              <p:nvPr/>
            </p:nvSpPr>
            <p:spPr>
              <a:xfrm>
                <a:off x="1348740" y="2494376"/>
                <a:ext cx="18178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𝐷𝑖𝑔𝑖𝑡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6A2AE1-B11E-B940-95CE-3438BD747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740" y="2494376"/>
                <a:ext cx="18178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DABFD9D-CD42-BF45-BE0F-D38122243E3D}"/>
              </a:ext>
            </a:extLst>
          </p:cNvPr>
          <p:cNvSpPr txBox="1"/>
          <p:nvPr/>
        </p:nvSpPr>
        <p:spPr>
          <a:xfrm>
            <a:off x="3098030" y="2460086"/>
            <a:ext cx="60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 | 1 | 2 | 3 | 4 | 5 | 6 | 7 | 8 |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14723-1914-18BA-3C9F-C318C0C81992}"/>
              </a:ext>
            </a:extLst>
          </p:cNvPr>
          <p:cNvSpPr txBox="1"/>
          <p:nvPr/>
        </p:nvSpPr>
        <p:spPr>
          <a:xfrm>
            <a:off x="2545667" y="3980628"/>
            <a:ext cx="110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CDC68D-8D6C-B607-A655-A1D64CE3F419}"/>
              </a:ext>
            </a:extLst>
          </p:cNvPr>
          <p:cNvSpPr/>
          <p:nvPr/>
        </p:nvSpPr>
        <p:spPr>
          <a:xfrm>
            <a:off x="3136562" y="2436720"/>
            <a:ext cx="339805" cy="69306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DFE0538-AE5D-D68D-7134-5444FF1E99F6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H="1">
            <a:off x="2545666" y="2783252"/>
            <a:ext cx="590895" cy="1382043"/>
          </a:xfrm>
          <a:prstGeom prst="curvedConnector3">
            <a:avLst>
              <a:gd name="adj1" fmla="val -38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F73A5D-9D61-304E-EA89-F0F97C2D3216}"/>
              </a:ext>
            </a:extLst>
          </p:cNvPr>
          <p:cNvSpPr/>
          <p:nvPr/>
        </p:nvSpPr>
        <p:spPr>
          <a:xfrm>
            <a:off x="3695455" y="2436720"/>
            <a:ext cx="339805" cy="69306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E408B1-9916-4AFF-0042-4C3DC8452B1D}"/>
              </a:ext>
            </a:extLst>
          </p:cNvPr>
          <p:cNvSpPr/>
          <p:nvPr/>
        </p:nvSpPr>
        <p:spPr>
          <a:xfrm>
            <a:off x="4254348" y="2424844"/>
            <a:ext cx="339805" cy="69306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C22B31-2451-F0C5-1517-CC6A220373FA}"/>
              </a:ext>
            </a:extLst>
          </p:cNvPr>
          <p:cNvSpPr/>
          <p:nvPr/>
        </p:nvSpPr>
        <p:spPr>
          <a:xfrm>
            <a:off x="4754481" y="2413356"/>
            <a:ext cx="339805" cy="69306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B795D6-4F75-4D78-2BB3-8969642C1CE1}"/>
              </a:ext>
            </a:extLst>
          </p:cNvPr>
          <p:cNvSpPr/>
          <p:nvPr/>
        </p:nvSpPr>
        <p:spPr>
          <a:xfrm>
            <a:off x="5313374" y="2413356"/>
            <a:ext cx="339805" cy="69306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341808-8503-1848-5AA1-FE327AC24290}"/>
              </a:ext>
            </a:extLst>
          </p:cNvPr>
          <p:cNvSpPr/>
          <p:nvPr/>
        </p:nvSpPr>
        <p:spPr>
          <a:xfrm>
            <a:off x="5872267" y="2401480"/>
            <a:ext cx="339805" cy="69306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5AFF67-9FA8-39A0-EB8F-C11CEEBB793E}"/>
              </a:ext>
            </a:extLst>
          </p:cNvPr>
          <p:cNvSpPr/>
          <p:nvPr/>
        </p:nvSpPr>
        <p:spPr>
          <a:xfrm>
            <a:off x="6429063" y="2413356"/>
            <a:ext cx="339805" cy="69306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ACED5F-4ACC-1BAE-5F83-2AF299A33DF3}"/>
              </a:ext>
            </a:extLst>
          </p:cNvPr>
          <p:cNvSpPr/>
          <p:nvPr/>
        </p:nvSpPr>
        <p:spPr>
          <a:xfrm>
            <a:off x="6987956" y="2413356"/>
            <a:ext cx="339805" cy="69306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DCE5A4-A3D6-CA4F-C482-C4F48C42C152}"/>
              </a:ext>
            </a:extLst>
          </p:cNvPr>
          <p:cNvSpPr/>
          <p:nvPr/>
        </p:nvSpPr>
        <p:spPr>
          <a:xfrm>
            <a:off x="7546849" y="2401480"/>
            <a:ext cx="339805" cy="69306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543EF2-CE56-E607-D000-2F565A5F0DE5}"/>
              </a:ext>
            </a:extLst>
          </p:cNvPr>
          <p:cNvSpPr/>
          <p:nvPr/>
        </p:nvSpPr>
        <p:spPr>
          <a:xfrm>
            <a:off x="8103645" y="2401480"/>
            <a:ext cx="339805" cy="693061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3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2271-865B-C047-9EE7-959FA320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of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E52A7A-0498-1040-B531-6E56D614678E}"/>
                  </a:ext>
                </a:extLst>
              </p:cNvPr>
              <p:cNvSpPr txBox="1"/>
              <p:nvPr/>
            </p:nvSpPr>
            <p:spPr>
              <a:xfrm>
                <a:off x="731520" y="1817750"/>
                <a:ext cx="6666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𝐼𝑛𝑡𝑒𝑔𝑒𝑟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𝐷𝑖𝑔𝑖𝑡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𝐼𝑛𝑡𝑒𝑔𝑒𝑟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𝐷𝑖𝑔𝑖𝑡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E52A7A-0498-1040-B531-6E56D6146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1817750"/>
                <a:ext cx="666644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6A2AE1-B11E-B940-95CE-3438BD7473B6}"/>
                  </a:ext>
                </a:extLst>
              </p:cNvPr>
              <p:cNvSpPr txBox="1"/>
              <p:nvPr/>
            </p:nvSpPr>
            <p:spPr>
              <a:xfrm>
                <a:off x="1348740" y="2494376"/>
                <a:ext cx="18178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𝐷𝑖𝑔𝑖𝑡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6A2AE1-B11E-B940-95CE-3438BD747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740" y="2494376"/>
                <a:ext cx="181787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DABFD9D-CD42-BF45-BE0F-D38122243E3D}"/>
              </a:ext>
            </a:extLst>
          </p:cNvPr>
          <p:cNvSpPr txBox="1"/>
          <p:nvPr/>
        </p:nvSpPr>
        <p:spPr>
          <a:xfrm>
            <a:off x="3098030" y="2460086"/>
            <a:ext cx="60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 | 1 | 2 | 3 | 4 | 5 | 6 | 7 | 8 |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14723-1914-18BA-3C9F-C318C0C81992}"/>
              </a:ext>
            </a:extLst>
          </p:cNvPr>
          <p:cNvSpPr txBox="1"/>
          <p:nvPr/>
        </p:nvSpPr>
        <p:spPr>
          <a:xfrm>
            <a:off x="2545667" y="398062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CDC68D-8D6C-B607-A655-A1D64CE3F419}"/>
              </a:ext>
            </a:extLst>
          </p:cNvPr>
          <p:cNvSpPr/>
          <p:nvPr/>
        </p:nvSpPr>
        <p:spPr>
          <a:xfrm>
            <a:off x="3500058" y="2436720"/>
            <a:ext cx="150335" cy="693061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DFE0538-AE5D-D68D-7134-5444FF1E99F6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H="1">
            <a:off x="2545666" y="2783252"/>
            <a:ext cx="954391" cy="1382043"/>
          </a:xfrm>
          <a:prstGeom prst="curvedConnector3">
            <a:avLst>
              <a:gd name="adj1" fmla="val -239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7CFB8DA-A193-E797-5C3F-B39135F8203C}"/>
              </a:ext>
            </a:extLst>
          </p:cNvPr>
          <p:cNvSpPr/>
          <p:nvPr/>
        </p:nvSpPr>
        <p:spPr>
          <a:xfrm>
            <a:off x="4052423" y="2436719"/>
            <a:ext cx="150335" cy="693061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2B4FE03-1A17-61B0-F726-727BD80F3DE7}"/>
              </a:ext>
            </a:extLst>
          </p:cNvPr>
          <p:cNvSpPr/>
          <p:nvPr/>
        </p:nvSpPr>
        <p:spPr>
          <a:xfrm>
            <a:off x="4604788" y="2442861"/>
            <a:ext cx="150335" cy="693061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C297945-D713-77CA-32D4-0D725FB779BE}"/>
              </a:ext>
            </a:extLst>
          </p:cNvPr>
          <p:cNvSpPr/>
          <p:nvPr/>
        </p:nvSpPr>
        <p:spPr>
          <a:xfrm>
            <a:off x="5148096" y="2436720"/>
            <a:ext cx="150335" cy="693061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C04A6DA-09A3-6652-7023-FD2A275C7082}"/>
              </a:ext>
            </a:extLst>
          </p:cNvPr>
          <p:cNvSpPr/>
          <p:nvPr/>
        </p:nvSpPr>
        <p:spPr>
          <a:xfrm>
            <a:off x="5700461" y="2436719"/>
            <a:ext cx="150335" cy="693061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9B8204-07E6-1FF5-FC84-93BB67F243A6}"/>
              </a:ext>
            </a:extLst>
          </p:cNvPr>
          <p:cNvSpPr/>
          <p:nvPr/>
        </p:nvSpPr>
        <p:spPr>
          <a:xfrm>
            <a:off x="6252826" y="2442861"/>
            <a:ext cx="150335" cy="693061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23E114-973B-6E55-8C12-E294797C571D}"/>
              </a:ext>
            </a:extLst>
          </p:cNvPr>
          <p:cNvSpPr/>
          <p:nvPr/>
        </p:nvSpPr>
        <p:spPr>
          <a:xfrm>
            <a:off x="6796134" y="2425223"/>
            <a:ext cx="150335" cy="693061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B4D686-A37A-561B-EDDB-B4911A7B0277}"/>
              </a:ext>
            </a:extLst>
          </p:cNvPr>
          <p:cNvSpPr/>
          <p:nvPr/>
        </p:nvSpPr>
        <p:spPr>
          <a:xfrm>
            <a:off x="7348499" y="2425222"/>
            <a:ext cx="150335" cy="693061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A37E787-13E6-EBA0-0F73-FF3C3B56A728}"/>
              </a:ext>
            </a:extLst>
          </p:cNvPr>
          <p:cNvSpPr/>
          <p:nvPr/>
        </p:nvSpPr>
        <p:spPr>
          <a:xfrm>
            <a:off x="7900864" y="2431364"/>
            <a:ext cx="150335" cy="693061"/>
          </a:xfrm>
          <a:prstGeom prst="round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89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4EF3-CD1A-0F01-1413-C449DB3C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427A-E73C-E7B8-0F7A-A415DF8BB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009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FCF0-1749-45BA-2DD3-6445B89A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2323-E37E-BBD5-A853-BE59C274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9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FCF0-1749-45BA-2DD3-6445B89A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better</a:t>
            </a:r>
            <a:r>
              <a:rPr lang="en-US" dirty="0"/>
              <a:t> Integer Grammar</a:t>
            </a:r>
          </a:p>
        </p:txBody>
      </p:sp>
      <p:pic>
        <p:nvPicPr>
          <p:cNvPr id="4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0E2C610A-F4A7-04D2-CDA0-AF1358716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683" y="1497013"/>
            <a:ext cx="4180634" cy="2532062"/>
          </a:xfrm>
        </p:spPr>
      </p:pic>
    </p:spTree>
    <p:extLst>
      <p:ext uri="{BB962C8B-B14F-4D97-AF65-F5344CB8AC3E}">
        <p14:creationId xmlns:p14="http://schemas.microsoft.com/office/powerpoint/2010/main" val="439078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27D5-B563-4BB9-9E10-1848C7B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Yourself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0D1445D1-306F-4E2E-9A68-125BD0C2A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017" y="1360550"/>
            <a:ext cx="3973965" cy="3110059"/>
          </a:xfrm>
        </p:spPr>
      </p:pic>
    </p:spTree>
    <p:extLst>
      <p:ext uri="{BB962C8B-B14F-4D97-AF65-F5344CB8AC3E}">
        <p14:creationId xmlns:p14="http://schemas.microsoft.com/office/powerpoint/2010/main" val="30008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58C0-D555-4D6A-B527-ECB0013E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6EE6-5EE7-4126-84D4-FFE0398F0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46170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Times New Roman"/>
              </a:rPr>
              <a:t>By the end of class today, you will be able to</a:t>
            </a:r>
            <a:endParaRPr lang="en-US" dirty="0"/>
          </a:p>
          <a:p>
            <a:pPr lvl="1" indent="-342900"/>
            <a:r>
              <a:rPr lang="en-US" i="1" dirty="0">
                <a:cs typeface="Times New Roman"/>
              </a:rPr>
              <a:t>define</a:t>
            </a:r>
            <a:r>
              <a:rPr lang="en-US" dirty="0">
                <a:cs typeface="Times New Roman"/>
              </a:rPr>
              <a:t> syntax, semantics, language, grammar (non)terminal symbols, start symbol, sentential form, derivation, and parse tree;</a:t>
            </a:r>
            <a:endParaRPr lang="en-US" i="1" dirty="0">
              <a:cs typeface="Times New Roman"/>
            </a:endParaRPr>
          </a:p>
          <a:p>
            <a:pPr lvl="1" indent="-342900"/>
            <a:r>
              <a:rPr lang="en-US" i="1" dirty="0">
                <a:cs typeface="Times New Roman"/>
              </a:rPr>
              <a:t>draw </a:t>
            </a:r>
            <a:r>
              <a:rPr lang="en-US" dirty="0">
                <a:cs typeface="Times New Roman"/>
              </a:rPr>
              <a:t>a derivation;</a:t>
            </a:r>
          </a:p>
          <a:p>
            <a:pPr lvl="1" indent="-342900"/>
            <a:r>
              <a:rPr lang="en-US" i="1" dirty="0">
                <a:cs typeface="Times New Roman"/>
              </a:rPr>
              <a:t>correct </a:t>
            </a:r>
            <a:r>
              <a:rPr lang="en-US" dirty="0">
                <a:cs typeface="Times New Roman"/>
              </a:rPr>
              <a:t>a grammar;</a:t>
            </a:r>
          </a:p>
          <a:p>
            <a:pPr lvl="1" indent="-342900"/>
            <a:r>
              <a:rPr lang="en-US" i="1" dirty="0">
                <a:cs typeface="Times New Roman"/>
              </a:rPr>
              <a:t>draw </a:t>
            </a:r>
            <a:r>
              <a:rPr lang="en-US" dirty="0">
                <a:cs typeface="Times New Roman"/>
              </a:rPr>
              <a:t>a parse tree; and</a:t>
            </a:r>
          </a:p>
          <a:p>
            <a:pPr lvl="1" indent="-342900"/>
            <a:r>
              <a:rPr lang="en-US" i="1" dirty="0">
                <a:cs typeface="Times New Roman"/>
              </a:rPr>
              <a:t>more?</a:t>
            </a:r>
          </a:p>
        </p:txBody>
      </p:sp>
    </p:spTree>
    <p:extLst>
      <p:ext uri="{BB962C8B-B14F-4D97-AF65-F5344CB8AC3E}">
        <p14:creationId xmlns:p14="http://schemas.microsoft.com/office/powerpoint/2010/main" val="1333212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4EF3-CD1A-0F01-1413-C449DB3C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427A-E73C-E7B8-0F7A-A415DF8BB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35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FCF0-1749-45BA-2DD3-6445B89A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2323-E37E-BBD5-A853-BE59C274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81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FCF0-1749-45BA-2DD3-6445B89A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Yourself Clearly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6EA55C8-4AFD-E1E8-B46D-92A537FAB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52779" y="1762914"/>
            <a:ext cx="3101368" cy="1494635"/>
          </a:xfrm>
        </p:spPr>
      </p:pic>
    </p:spTree>
    <p:extLst>
      <p:ext uri="{BB962C8B-B14F-4D97-AF65-F5344CB8AC3E}">
        <p14:creationId xmlns:p14="http://schemas.microsoft.com/office/powerpoint/2010/main" val="249139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FCF0-1749-45BA-2DD3-6445B89A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2323-E37E-BBD5-A853-BE59C274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F2EF-4ABB-AA4C-86A6-86218456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A8A5-8100-9D46-9549-19E699008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restrictions on legal programs that can be calculated statically (i.e., by the compiler). </a:t>
            </a:r>
          </a:p>
        </p:txBody>
      </p:sp>
    </p:spTree>
    <p:extLst>
      <p:ext uri="{BB962C8B-B14F-4D97-AF65-F5344CB8AC3E}">
        <p14:creationId xmlns:p14="http://schemas.microsoft.com/office/powerpoint/2010/main" val="3395256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42C9-EABF-8D4C-92FA-F1A00267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For Real?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DED56E1-2B37-E345-BF78-5B119B9A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360" y="1039140"/>
            <a:ext cx="8242300" cy="1231900"/>
          </a:xfrm>
          <a:prstGeom prst="rect">
            <a:avLst/>
          </a:prstGeom>
        </p:spPr>
      </p:pic>
      <p:pic>
        <p:nvPicPr>
          <p:cNvPr id="7" name="Picture 6" descr="A picture containing text, computer, keyboard, indoor&#10;&#10;Description automatically generated">
            <a:extLst>
              <a:ext uri="{FF2B5EF4-FFF2-40B4-BE49-F238E27FC236}">
                <a16:creationId xmlns:a16="http://schemas.microsoft.com/office/drawing/2014/main" id="{F7EB2929-E091-AB47-8065-724E00F11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0" y="1999680"/>
            <a:ext cx="5143500" cy="2425700"/>
          </a:xfrm>
          <a:prstGeom prst="rect">
            <a:avLst/>
          </a:prstGeom>
        </p:spPr>
      </p:pic>
      <p:pic>
        <p:nvPicPr>
          <p:cNvPr id="9" name="Picture 8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2F9CA906-D9DB-054C-8482-9A9677C406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690"/>
          <a:stretch/>
        </p:blipFill>
        <p:spPr>
          <a:xfrm>
            <a:off x="39370" y="4425380"/>
            <a:ext cx="7277100" cy="718120"/>
          </a:xfrm>
          <a:prstGeom prst="rect">
            <a:avLst/>
          </a:prstGeom>
        </p:spPr>
      </p:pic>
      <p:pic>
        <p:nvPicPr>
          <p:cNvPr id="11" name="Picture 10" descr="A picture containing computer, keyboard, dark, control panel&#10;&#10;Description automatically generated">
            <a:extLst>
              <a:ext uri="{FF2B5EF4-FFF2-40B4-BE49-F238E27FC236}">
                <a16:creationId xmlns:a16="http://schemas.microsoft.com/office/drawing/2014/main" id="{9DF0BCC0-136B-8B48-A928-666E491B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080" y="2271040"/>
            <a:ext cx="3606800" cy="1739900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F35331F5-8CEB-814D-98AB-AF1670B02932}"/>
              </a:ext>
            </a:extLst>
          </p:cNvPr>
          <p:cNvSpPr/>
          <p:nvPr/>
        </p:nvSpPr>
        <p:spPr>
          <a:xfrm rot="1997134">
            <a:off x="2469300" y="1079484"/>
            <a:ext cx="393700" cy="82522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BE9853F-E885-BD45-9B4F-8B643990B66C}"/>
              </a:ext>
            </a:extLst>
          </p:cNvPr>
          <p:cNvSpPr/>
          <p:nvPr/>
        </p:nvSpPr>
        <p:spPr>
          <a:xfrm rot="5400000">
            <a:off x="3068460" y="1846904"/>
            <a:ext cx="393700" cy="82522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67C63AAE-14F1-B14B-B92B-89480FA10E8D}"/>
              </a:ext>
            </a:extLst>
          </p:cNvPr>
          <p:cNvSpPr/>
          <p:nvPr/>
        </p:nvSpPr>
        <p:spPr>
          <a:xfrm rot="14476316">
            <a:off x="1057536" y="2394103"/>
            <a:ext cx="393700" cy="82522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0C49091-7A2D-364A-9F79-8C1662AA9385}"/>
              </a:ext>
            </a:extLst>
          </p:cNvPr>
          <p:cNvSpPr/>
          <p:nvPr/>
        </p:nvSpPr>
        <p:spPr>
          <a:xfrm rot="5400000">
            <a:off x="3182156" y="4227590"/>
            <a:ext cx="393700" cy="82522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BB8D6A8-A788-E042-ACA7-8A3465912B14}"/>
              </a:ext>
            </a:extLst>
          </p:cNvPr>
          <p:cNvSpPr/>
          <p:nvPr/>
        </p:nvSpPr>
        <p:spPr>
          <a:xfrm rot="16200000">
            <a:off x="1019505" y="4568680"/>
            <a:ext cx="393700" cy="82522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3005A75A-167A-7942-B53F-FEBFEA240FB5}"/>
              </a:ext>
            </a:extLst>
          </p:cNvPr>
          <p:cNvSpPr/>
          <p:nvPr/>
        </p:nvSpPr>
        <p:spPr>
          <a:xfrm rot="5400000">
            <a:off x="8694977" y="2101798"/>
            <a:ext cx="393700" cy="82522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D4D479D-E7CB-764B-B514-D2A9C6E810FF}"/>
              </a:ext>
            </a:extLst>
          </p:cNvPr>
          <p:cNvSpPr/>
          <p:nvPr/>
        </p:nvSpPr>
        <p:spPr>
          <a:xfrm rot="14988171">
            <a:off x="6354593" y="2553388"/>
            <a:ext cx="393700" cy="82522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5619-7BB8-AF41-A0B7-43477A47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80741A1-8766-0141-92B0-33D8ADBC0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1727994"/>
            <a:ext cx="5524500" cy="2070100"/>
          </a:xfrm>
        </p:spPr>
      </p:pic>
      <p:sp>
        <p:nvSpPr>
          <p:cNvPr id="8" name="Cloud Callout 7">
            <a:extLst>
              <a:ext uri="{FF2B5EF4-FFF2-40B4-BE49-F238E27FC236}">
                <a16:creationId xmlns:a16="http://schemas.microsoft.com/office/drawing/2014/main" id="{4DCCEBE0-7F6A-334E-8E07-D34E87C9AD1F}"/>
              </a:ext>
            </a:extLst>
          </p:cNvPr>
          <p:cNvSpPr/>
          <p:nvPr/>
        </p:nvSpPr>
        <p:spPr>
          <a:xfrm>
            <a:off x="6572250" y="628650"/>
            <a:ext cx="1965960" cy="1245870"/>
          </a:xfrm>
          <a:prstGeom prst="cloudCallout">
            <a:avLst>
              <a:gd name="adj1" fmla="val -51647"/>
              <a:gd name="adj2" fmla="val 6708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Arial"/>
              </a:rPr>
              <a:t>What can’t this capture?</a:t>
            </a:r>
          </a:p>
        </p:txBody>
      </p:sp>
    </p:spTree>
    <p:extLst>
      <p:ext uri="{BB962C8B-B14F-4D97-AF65-F5344CB8AC3E}">
        <p14:creationId xmlns:p14="http://schemas.microsoft.com/office/powerpoint/2010/main" val="84800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FCF0-1749-45BA-2DD3-6445B89A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2323-E37E-BBD5-A853-BE59C274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17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3AE0-3217-CF4F-B6DD-679E4C7B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Semantics Using Attribute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4186-4913-7D4B-B0DC-CDAE55B6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3259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Attribute Grammar: An extension of a CFG that adds (semantic) information to its productions.</a:t>
            </a:r>
          </a:p>
          <a:p>
            <a:pPr lvl="1"/>
            <a:r>
              <a:rPr lang="en-US" dirty="0"/>
              <a:t>Attributes: </a:t>
            </a:r>
          </a:p>
          <a:p>
            <a:pPr lvl="2"/>
            <a:r>
              <a:rPr lang="en-US" dirty="0"/>
              <a:t>Inherited: Attribute calculated using peer or parent nodes.</a:t>
            </a:r>
          </a:p>
          <a:p>
            <a:pPr lvl="2"/>
            <a:r>
              <a:rPr lang="en-US" dirty="0"/>
              <a:t>Synthesized: Attribute calculated using only child nodes.</a:t>
            </a:r>
          </a:p>
          <a:p>
            <a:pPr lvl="2"/>
            <a:r>
              <a:rPr lang="en-US" dirty="0"/>
              <a:t>Intrinsic: Attribute calculated from outside the parse tree.</a:t>
            </a:r>
          </a:p>
          <a:p>
            <a:pPr lvl="1"/>
            <a:r>
              <a:rPr lang="en-US" dirty="0"/>
              <a:t>Predicates: Boolean-valued functions that determine whether a derivation can proceed. </a:t>
            </a:r>
          </a:p>
        </p:txBody>
      </p:sp>
    </p:spTree>
    <p:extLst>
      <p:ext uri="{BB962C8B-B14F-4D97-AF65-F5344CB8AC3E}">
        <p14:creationId xmlns:p14="http://schemas.microsoft.com/office/powerpoint/2010/main" val="1714417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88EE-B936-1243-9443-28B8C8D9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Predicates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2113F-9808-AA4F-A71E-BD32370B4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1573054"/>
            <a:ext cx="5524500" cy="596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B2FF4-25F8-8845-887E-C3994A5DA651}"/>
              </a:ext>
            </a:extLst>
          </p:cNvPr>
          <p:cNvSpPr txBox="1"/>
          <p:nvPr/>
        </p:nvSpPr>
        <p:spPr>
          <a:xfrm>
            <a:off x="4182150" y="209865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2C209-847F-3D45-BEBD-22AFB31CC0F4}"/>
              </a:ext>
            </a:extLst>
          </p:cNvPr>
          <p:cNvSpPr txBox="1"/>
          <p:nvPr/>
        </p:nvSpPr>
        <p:spPr>
          <a:xfrm>
            <a:off x="5563275" y="209865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54E61-D7D3-CA45-BA5C-42384CE9D049}"/>
              </a:ext>
            </a:extLst>
          </p:cNvPr>
          <p:cNvSpPr txBox="1"/>
          <p:nvPr/>
        </p:nvSpPr>
        <p:spPr>
          <a:xfrm>
            <a:off x="1623060" y="2697480"/>
            <a:ext cx="6446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Attributes: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+mj-lt"/>
              </a:rPr>
              <a:t>E.x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err="1">
                <a:latin typeface="+mj-lt"/>
              </a:rPr>
              <a:t>V.a</a:t>
            </a: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656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ED41-3209-44D9-9997-72CA012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1481-A8A3-49FC-BB75-1E6329E0B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long time ago, in a galaxy far, far away …</a:t>
            </a:r>
          </a:p>
          <a:p>
            <a:pPr lvl="1"/>
            <a:r>
              <a:rPr lang="en-US" dirty="0"/>
              <a:t>Semantics?</a:t>
            </a:r>
          </a:p>
          <a:p>
            <a:pPr lvl="1"/>
            <a:r>
              <a:rPr lang="en-US" dirty="0"/>
              <a:t>Syntax?</a:t>
            </a:r>
          </a:p>
        </p:txBody>
      </p:sp>
    </p:spTree>
    <p:extLst>
      <p:ext uri="{BB962C8B-B14F-4D97-AF65-F5344CB8AC3E}">
        <p14:creationId xmlns:p14="http://schemas.microsoft.com/office/powerpoint/2010/main" val="3573449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88EE-B936-1243-9443-28B8C8D9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Predicates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2113F-9808-AA4F-A71E-BD32370B4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09750" y="1573054"/>
            <a:ext cx="5524500" cy="596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B2FF4-25F8-8845-887E-C3994A5DA651}"/>
              </a:ext>
            </a:extLst>
          </p:cNvPr>
          <p:cNvSpPr txBox="1"/>
          <p:nvPr/>
        </p:nvSpPr>
        <p:spPr>
          <a:xfrm>
            <a:off x="4182150" y="2098655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V</a:t>
            </a:r>
            <a:r>
              <a:rPr lang="en-US" sz="2400" b="1" baseline="-25000" dirty="0">
                <a:latin typeface="+mj-lt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2C209-847F-3D45-BEBD-22AFB31CC0F4}"/>
              </a:ext>
            </a:extLst>
          </p:cNvPr>
          <p:cNvSpPr txBox="1"/>
          <p:nvPr/>
        </p:nvSpPr>
        <p:spPr>
          <a:xfrm>
            <a:off x="2606100" y="209865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54E61-D7D3-CA45-BA5C-42384CE9D049}"/>
              </a:ext>
            </a:extLst>
          </p:cNvPr>
          <p:cNvSpPr txBox="1"/>
          <p:nvPr/>
        </p:nvSpPr>
        <p:spPr>
          <a:xfrm>
            <a:off x="1623060" y="2697480"/>
            <a:ext cx="6446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Attributes:</a:t>
            </a:r>
          </a:p>
          <a:p>
            <a:pPr marL="514350" indent="-514350">
              <a:buAutoNum type="arabicPeriod"/>
            </a:pPr>
            <a:r>
              <a:rPr lang="en-US" sz="1600" dirty="0">
                <a:latin typeface="+mj-lt"/>
              </a:rPr>
              <a:t>if (V</a:t>
            </a:r>
            <a:r>
              <a:rPr lang="en-US" sz="1600" baseline="-25000" dirty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.a == V</a:t>
            </a:r>
            <a:r>
              <a:rPr lang="en-US" sz="1600" baseline="-25000" dirty="0">
                <a:latin typeface="+mj-lt"/>
              </a:rPr>
              <a:t>2</a:t>
            </a:r>
            <a:r>
              <a:rPr lang="en-US" sz="1600" dirty="0">
                <a:latin typeface="+mj-lt"/>
              </a:rPr>
              <a:t>.a &amp;&amp; V</a:t>
            </a:r>
            <a:r>
              <a:rPr lang="en-US" sz="1600" baseline="-25000" dirty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.a == int)</a:t>
            </a:r>
          </a:p>
          <a:p>
            <a:r>
              <a:rPr lang="en-US" sz="1600" dirty="0">
                <a:latin typeface="+mj-lt"/>
              </a:rPr>
              <a:t>		</a:t>
            </a:r>
            <a:r>
              <a:rPr lang="en-US" sz="1600" dirty="0" err="1">
                <a:latin typeface="+mj-lt"/>
              </a:rPr>
              <a:t>E.a</a:t>
            </a:r>
            <a:r>
              <a:rPr lang="en-US" sz="1600" dirty="0">
                <a:latin typeface="+mj-lt"/>
              </a:rPr>
              <a:t> = int</a:t>
            </a:r>
          </a:p>
          <a:p>
            <a:r>
              <a:rPr lang="en-US" sz="1600" dirty="0">
                <a:latin typeface="+mj-lt"/>
              </a:rPr>
              <a:t>	else</a:t>
            </a:r>
          </a:p>
          <a:p>
            <a:r>
              <a:rPr lang="en-US" sz="1600" dirty="0">
                <a:latin typeface="+mj-lt"/>
              </a:rPr>
              <a:t>		</a:t>
            </a:r>
            <a:r>
              <a:rPr lang="en-US" sz="1600" dirty="0" err="1">
                <a:latin typeface="+mj-lt"/>
              </a:rPr>
              <a:t>E.a</a:t>
            </a:r>
            <a:r>
              <a:rPr lang="en-US" sz="1600" dirty="0">
                <a:latin typeface="+mj-lt"/>
              </a:rPr>
              <a:t> = real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err="1">
                <a:latin typeface="+mj-lt"/>
              </a:rPr>
              <a:t>E.a</a:t>
            </a:r>
            <a:r>
              <a:rPr lang="en-US" sz="1600" dirty="0">
                <a:latin typeface="+mj-lt"/>
              </a:rPr>
              <a:t> = V</a:t>
            </a:r>
            <a:r>
              <a:rPr lang="en-US" sz="1600" baseline="-25000" dirty="0">
                <a:latin typeface="+mj-lt"/>
              </a:rPr>
              <a:t>3</a:t>
            </a:r>
            <a:r>
              <a:rPr lang="en-US" sz="1600" dirty="0">
                <a:latin typeface="+mj-lt"/>
              </a:rPr>
              <a:t>.a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Predicate:</a:t>
            </a:r>
          </a:p>
          <a:p>
            <a:r>
              <a:rPr lang="en-US" sz="1600" dirty="0" err="1">
                <a:latin typeface="+mj-lt"/>
              </a:rPr>
              <a:t>E.a</a:t>
            </a:r>
            <a:r>
              <a:rPr lang="en-US" sz="1600" dirty="0">
                <a:latin typeface="+mj-lt"/>
              </a:rPr>
              <a:t> == </a:t>
            </a:r>
            <a:r>
              <a:rPr lang="en-US" sz="1600" dirty="0" err="1">
                <a:latin typeface="+mj-lt"/>
              </a:rPr>
              <a:t>E.x</a:t>
            </a:r>
            <a:endParaRPr lang="en-US" sz="1600" dirty="0">
              <a:latin typeface="+mj-lt"/>
            </a:endParaRPr>
          </a:p>
          <a:p>
            <a:pPr marL="514350" indent="-514350">
              <a:buAutoNum type="arabicPeriod" startAt="2"/>
            </a:pP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839FC-ABAD-F343-BBF1-9BAF13EF1162}"/>
              </a:ext>
            </a:extLst>
          </p:cNvPr>
          <p:cNvSpPr txBox="1"/>
          <p:nvPr/>
        </p:nvSpPr>
        <p:spPr>
          <a:xfrm>
            <a:off x="5506368" y="2098653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V</a:t>
            </a:r>
            <a:r>
              <a:rPr lang="en-US" sz="2400" b="1" baseline="-25000" dirty="0">
                <a:latin typeface="+mj-lt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F18AB3-1867-E040-A5D2-0385DA76BDE1}"/>
              </a:ext>
            </a:extLst>
          </p:cNvPr>
          <p:cNvSpPr txBox="1"/>
          <p:nvPr/>
        </p:nvSpPr>
        <p:spPr>
          <a:xfrm>
            <a:off x="6418161" y="2098653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V</a:t>
            </a:r>
            <a:r>
              <a:rPr lang="en-US" sz="2400" b="1" baseline="-25000" dirty="0"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76391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88EE-B936-1243-9443-28B8C8D9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Predicates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2113F-9808-AA4F-A71E-BD32370B4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09750" y="1573054"/>
            <a:ext cx="5524500" cy="596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B2FF4-25F8-8845-887E-C3994A5DA651}"/>
              </a:ext>
            </a:extLst>
          </p:cNvPr>
          <p:cNvSpPr txBox="1"/>
          <p:nvPr/>
        </p:nvSpPr>
        <p:spPr>
          <a:xfrm>
            <a:off x="2995950" y="209865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V</a:t>
            </a:r>
            <a:endParaRPr lang="en-US" sz="2400" b="1" baseline="-25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54E61-D7D3-CA45-BA5C-42384CE9D049}"/>
              </a:ext>
            </a:extLst>
          </p:cNvPr>
          <p:cNvSpPr txBox="1"/>
          <p:nvPr/>
        </p:nvSpPr>
        <p:spPr>
          <a:xfrm>
            <a:off x="1623060" y="2697480"/>
            <a:ext cx="6446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Attributes: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latin typeface="+mj-lt"/>
              </a:rPr>
              <a:t>V.a</a:t>
            </a:r>
            <a:r>
              <a:rPr lang="en-US" sz="2400" dirty="0">
                <a:latin typeface="+mj-lt"/>
              </a:rPr>
              <a:t> = </a:t>
            </a:r>
            <a:r>
              <a:rPr lang="en-US" sz="2400" i="1" dirty="0">
                <a:latin typeface="+mj-lt"/>
              </a:rPr>
              <a:t>lookup</a:t>
            </a:r>
            <a:r>
              <a:rPr lang="en-US" sz="2400" dirty="0">
                <a:latin typeface="+mj-lt"/>
              </a:rPr>
              <a:t>(A | B | C)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811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6046-BC03-6A4A-8ECC-572547B0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3D9B-1496-2A46-8A13-4C517AC6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2345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assignment must be done to a variable with matching type.</a:t>
            </a:r>
          </a:p>
          <a:p>
            <a:r>
              <a:rPr lang="en-US" dirty="0"/>
              <a:t>A variable has a type declared from earlier code (and it is stored in the symbol table).</a:t>
            </a:r>
          </a:p>
          <a:p>
            <a:r>
              <a:rPr lang="en-US" dirty="0"/>
              <a:t>Two variables added together have</a:t>
            </a:r>
          </a:p>
          <a:p>
            <a:pPr lvl="1"/>
            <a:r>
              <a:rPr lang="en-US" dirty="0"/>
              <a:t>The variables’ types (when they match)</a:t>
            </a:r>
          </a:p>
          <a:p>
            <a:pPr lvl="1"/>
            <a:r>
              <a:rPr lang="en-US" dirty="0"/>
              <a:t>Real (when they do not)</a:t>
            </a:r>
          </a:p>
        </p:txBody>
      </p:sp>
    </p:spTree>
    <p:extLst>
      <p:ext uri="{BB962C8B-B14F-4D97-AF65-F5344CB8AC3E}">
        <p14:creationId xmlns:p14="http://schemas.microsoft.com/office/powerpoint/2010/main" val="2614241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A807-1693-674A-A86E-290E63D6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B602-D521-5545-9084-AAC99F95D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142728"/>
          </a:xfrm>
        </p:spPr>
        <p:txBody>
          <a:bodyPr>
            <a:normAutofit/>
          </a:bodyPr>
          <a:lstStyle/>
          <a:p>
            <a:r>
              <a:rPr lang="en-US" dirty="0"/>
              <a:t>Expected Type: The type that is expected for the expression. Inherited. (Abbreviated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Actual Type: The actual type of the expression. Synthesized. (Abbreviated 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r>
              <a:rPr lang="en-US" dirty="0"/>
              <a:t>Predicate: In certain cases, these must match! </a:t>
            </a:r>
          </a:p>
        </p:txBody>
      </p:sp>
    </p:spTree>
    <p:extLst>
      <p:ext uri="{BB962C8B-B14F-4D97-AF65-F5344CB8AC3E}">
        <p14:creationId xmlns:p14="http://schemas.microsoft.com/office/powerpoint/2010/main" val="3180839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FCF0-1749-45BA-2DD3-6445B89A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2323-E37E-BBD5-A853-BE59C274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4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ED41-3209-44D9-9997-72CA012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1481-A8A3-49FC-BB75-1E6329E0B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 (alternate definition): The syntax of a programming language specifies the </a:t>
            </a:r>
            <a:r>
              <a:rPr lang="en-US" i="1" dirty="0"/>
              <a:t>form</a:t>
            </a:r>
            <a:r>
              <a:rPr lang="en-US" dirty="0"/>
              <a:t> of its expressions, statements and program units.</a:t>
            </a:r>
          </a:p>
          <a:p>
            <a:r>
              <a:rPr lang="en-US" dirty="0"/>
              <a:t>Semantics (alternate definition): The semantics of a programming language specifies the </a:t>
            </a:r>
            <a:r>
              <a:rPr lang="en-US" i="1" dirty="0"/>
              <a:t>meaning</a:t>
            </a:r>
            <a:r>
              <a:rPr lang="en-US" dirty="0"/>
              <a:t> of its expressions, statements and program units.</a:t>
            </a:r>
          </a:p>
        </p:txBody>
      </p:sp>
    </p:spTree>
    <p:extLst>
      <p:ext uri="{BB962C8B-B14F-4D97-AF65-F5344CB8AC3E}">
        <p14:creationId xmlns:p14="http://schemas.microsoft.com/office/powerpoint/2010/main" val="164274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FAED-90D8-4540-9E12-1AF412F5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name of this course?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4CDFD-F909-4645-9808-85FF35B00C5C}"/>
              </a:ext>
            </a:extLst>
          </p:cNvPr>
          <p:cNvSpPr txBox="1"/>
          <p:nvPr/>
        </p:nvSpPr>
        <p:spPr>
          <a:xfrm>
            <a:off x="1335740" y="1783975"/>
            <a:ext cx="666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Programming Languages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533168A3-2370-DD4C-99FB-297DC39F9846}"/>
              </a:ext>
            </a:extLst>
          </p:cNvPr>
          <p:cNvSpPr/>
          <p:nvPr/>
        </p:nvSpPr>
        <p:spPr>
          <a:xfrm rot="947444">
            <a:off x="2492189" y="2622696"/>
            <a:ext cx="475129" cy="726141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EA7FC-C15D-8F4A-A434-BC9D2BED2B3A}"/>
              </a:ext>
            </a:extLst>
          </p:cNvPr>
          <p:cNvSpPr txBox="1"/>
          <p:nvPr/>
        </p:nvSpPr>
        <p:spPr>
          <a:xfrm>
            <a:off x="5454740" y="3397187"/>
            <a:ext cx="17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what about this?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65ACFA1E-85FB-F040-93CB-CB1D356CF4FB}"/>
              </a:ext>
            </a:extLst>
          </p:cNvPr>
          <p:cNvSpPr/>
          <p:nvPr/>
        </p:nvSpPr>
        <p:spPr>
          <a:xfrm rot="20129317">
            <a:off x="5952566" y="2622696"/>
            <a:ext cx="475129" cy="726141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28BF5-8346-784D-A75A-1DB07D14BA88}"/>
              </a:ext>
            </a:extLst>
          </p:cNvPr>
          <p:cNvSpPr txBox="1"/>
          <p:nvPr/>
        </p:nvSpPr>
        <p:spPr>
          <a:xfrm>
            <a:off x="2070847" y="3720353"/>
            <a:ext cx="170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 plenty of this.</a:t>
            </a:r>
          </a:p>
        </p:txBody>
      </p:sp>
    </p:spTree>
    <p:extLst>
      <p:ext uri="{BB962C8B-B14F-4D97-AF65-F5344CB8AC3E}">
        <p14:creationId xmlns:p14="http://schemas.microsoft.com/office/powerpoint/2010/main" val="64249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663A-3303-0D4C-A566-EC29E223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F80D-B781-E842-982E-FB049F28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going to </a:t>
            </a:r>
            <a:r>
              <a:rPr lang="en-US" i="1" dirty="0"/>
              <a:t>write</a:t>
            </a:r>
            <a:r>
              <a:rPr lang="en-US" dirty="0"/>
              <a:t> a language, what do we need?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2A6C17-7179-8844-8653-9D6A30D25534}"/>
                  </a:ext>
                </a:extLst>
              </p:cNvPr>
              <p:cNvSpPr txBox="1"/>
              <p:nvPr/>
            </p:nvSpPr>
            <p:spPr>
              <a:xfrm>
                <a:off x="1153633" y="2763117"/>
                <a:ext cx="107388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2A6C17-7179-8844-8653-9D6A30D25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33" y="2763117"/>
                <a:ext cx="1073888" cy="615553"/>
              </a:xfrm>
              <a:prstGeom prst="rect">
                <a:avLst/>
              </a:prstGeom>
              <a:blipFill>
                <a:blip r:embed="rId2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9DBA1FD-6EAC-354E-9A70-9B4311688752}"/>
              </a:ext>
            </a:extLst>
          </p:cNvPr>
          <p:cNvSpPr txBox="1"/>
          <p:nvPr/>
        </p:nvSpPr>
        <p:spPr>
          <a:xfrm>
            <a:off x="2121196" y="2886227"/>
            <a:ext cx="255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finite set of characters.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C9EE5A-09B7-A845-B201-D306F179A674}"/>
                  </a:ext>
                </a:extLst>
              </p:cNvPr>
              <p:cNvSpPr txBox="1"/>
              <p:nvPr/>
            </p:nvSpPr>
            <p:spPr>
              <a:xfrm>
                <a:off x="1153633" y="3378669"/>
                <a:ext cx="107388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C9EE5A-09B7-A845-B201-D306F179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33" y="3378669"/>
                <a:ext cx="1073888" cy="615553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6DE2E57-4274-494E-BCE9-27748A888AAF}"/>
              </a:ext>
            </a:extLst>
          </p:cNvPr>
          <p:cNvSpPr txBox="1"/>
          <p:nvPr/>
        </p:nvSpPr>
        <p:spPr>
          <a:xfrm>
            <a:off x="2121196" y="3501779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set of all strings composed of characters from the alphabet. 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1B636264-41D2-EF46-ADA3-C5BDA63234DA}"/>
              </a:ext>
            </a:extLst>
          </p:cNvPr>
          <p:cNvSpPr/>
          <p:nvPr/>
        </p:nvSpPr>
        <p:spPr>
          <a:xfrm rot="4003555">
            <a:off x="800243" y="2947137"/>
            <a:ext cx="475129" cy="726141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40040-55B6-2847-9D3E-7AA2BD27E992}"/>
              </a:ext>
            </a:extLst>
          </p:cNvPr>
          <p:cNvSpPr txBox="1"/>
          <p:nvPr/>
        </p:nvSpPr>
        <p:spPr>
          <a:xfrm>
            <a:off x="0" y="3550174"/>
            <a:ext cx="17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Alphabet</a:t>
            </a:r>
          </a:p>
        </p:txBody>
      </p:sp>
    </p:spTree>
    <p:extLst>
      <p:ext uri="{BB962C8B-B14F-4D97-AF65-F5344CB8AC3E}">
        <p14:creationId xmlns:p14="http://schemas.microsoft.com/office/powerpoint/2010/main" val="155799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437A-062C-F74C-92F2-9F41E14E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Monkeys Banging a Keyboard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496725-F4E9-8B45-8027-A7B8F33F7923}"/>
              </a:ext>
            </a:extLst>
          </p:cNvPr>
          <p:cNvSpPr/>
          <p:nvPr/>
        </p:nvSpPr>
        <p:spPr>
          <a:xfrm>
            <a:off x="2732567" y="1360550"/>
            <a:ext cx="3678865" cy="36788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65C640-70A5-4B40-B4C9-A08D3757F6E5}"/>
                  </a:ext>
                </a:extLst>
              </p:cNvPr>
              <p:cNvSpPr txBox="1"/>
              <p:nvPr/>
            </p:nvSpPr>
            <p:spPr>
              <a:xfrm>
                <a:off x="1153633" y="3378669"/>
                <a:ext cx="107388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65C640-70A5-4B40-B4C9-A08D3757F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33" y="3378669"/>
                <a:ext cx="1073888" cy="615553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Up Arrow 5">
            <a:extLst>
              <a:ext uri="{FF2B5EF4-FFF2-40B4-BE49-F238E27FC236}">
                <a16:creationId xmlns:a16="http://schemas.microsoft.com/office/drawing/2014/main" id="{D24805DE-C2A8-754B-8D2E-6418E0DBDB47}"/>
              </a:ext>
            </a:extLst>
          </p:cNvPr>
          <p:cNvSpPr/>
          <p:nvPr/>
        </p:nvSpPr>
        <p:spPr>
          <a:xfrm rot="4003555">
            <a:off x="2152065" y="3201486"/>
            <a:ext cx="206070" cy="5595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FB9DE7-59A9-9548-985A-BE27C58353D0}"/>
              </a:ext>
            </a:extLst>
          </p:cNvPr>
          <p:cNvSpPr/>
          <p:nvPr/>
        </p:nvSpPr>
        <p:spPr>
          <a:xfrm>
            <a:off x="3727708" y="1634527"/>
            <a:ext cx="2628565" cy="2628565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1A424D12-9E3E-614A-922E-18EA45373F88}"/>
              </a:ext>
            </a:extLst>
          </p:cNvPr>
          <p:cNvSpPr/>
          <p:nvPr/>
        </p:nvSpPr>
        <p:spPr>
          <a:xfrm rot="3130186">
            <a:off x="3340513" y="2846563"/>
            <a:ext cx="206070" cy="5595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3C202-342C-2449-9EA6-EB8AC59DAA67}"/>
              </a:ext>
            </a:extLst>
          </p:cNvPr>
          <p:cNvSpPr txBox="1"/>
          <p:nvPr/>
        </p:nvSpPr>
        <p:spPr>
          <a:xfrm>
            <a:off x="3005826" y="32760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6EFEF1-7039-964F-90BC-6A41BEA5A4E6}"/>
                  </a:ext>
                </a:extLst>
              </p:cNvPr>
              <p:cNvSpPr txBox="1"/>
              <p:nvPr/>
            </p:nvSpPr>
            <p:spPr>
              <a:xfrm>
                <a:off x="6838152" y="2722058"/>
                <a:ext cx="14219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6EFEF1-7039-964F-90BC-6A41BEA5A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152" y="2722058"/>
                <a:ext cx="1421928" cy="553998"/>
              </a:xfrm>
              <a:prstGeom prst="rect">
                <a:avLst/>
              </a:prstGeom>
              <a:blipFill>
                <a:blip r:embed="rId3"/>
                <a:stretch>
                  <a:fillRect l="-619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56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E254-B580-1544-AC3B-97CF836C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specify 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E6AF-D231-5640-A6AF-2DBB1CFE9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382872"/>
          </a:xfrm>
        </p:spPr>
        <p:txBody>
          <a:bodyPr>
            <a:normAutofit/>
          </a:bodyPr>
          <a:lstStyle/>
          <a:p>
            <a:r>
              <a:rPr lang="en-US" dirty="0"/>
              <a:t>Can we just list all strings in L?</a:t>
            </a:r>
          </a:p>
        </p:txBody>
      </p:sp>
    </p:spTree>
    <p:extLst>
      <p:ext uri="{BB962C8B-B14F-4D97-AF65-F5344CB8AC3E}">
        <p14:creationId xmlns:p14="http://schemas.microsoft.com/office/powerpoint/2010/main" val="181253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B860-833D-3645-AA0D-CD4223CD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Good, Better, Betterer, …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15F688-40FE-A548-B6B0-0E86C260CA14}"/>
              </a:ext>
            </a:extLst>
          </p:cNvPr>
          <p:cNvSpPr/>
          <p:nvPr/>
        </p:nvSpPr>
        <p:spPr>
          <a:xfrm>
            <a:off x="2732567" y="1360550"/>
            <a:ext cx="3678865" cy="36788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Context Sensitive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8EF1DA-943C-8D41-A4E2-656824C6445A}"/>
              </a:ext>
            </a:extLst>
          </p:cNvPr>
          <p:cNvSpPr/>
          <p:nvPr/>
        </p:nvSpPr>
        <p:spPr>
          <a:xfrm>
            <a:off x="3179172" y="1443925"/>
            <a:ext cx="2785655" cy="2705166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1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Context Free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008493-ABFE-7B49-A4AC-747A241F6FE7}"/>
              </a:ext>
            </a:extLst>
          </p:cNvPr>
          <p:cNvSpPr/>
          <p:nvPr/>
        </p:nvSpPr>
        <p:spPr>
          <a:xfrm>
            <a:off x="3561128" y="1443925"/>
            <a:ext cx="2021733" cy="202173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1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Regular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950A6-C1F5-A94A-AC33-63625611159C}"/>
              </a:ext>
            </a:extLst>
          </p:cNvPr>
          <p:cNvSpPr txBox="1"/>
          <p:nvPr/>
        </p:nvSpPr>
        <p:spPr>
          <a:xfrm>
            <a:off x="3934047" y="45826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3BD70ED21A8146878660997DC4987A" ma:contentTypeVersion="13" ma:contentTypeDescription="Create a new document." ma:contentTypeScope="" ma:versionID="1284e030527e3222427b0b8b355e680b">
  <xsd:schema xmlns:xsd="http://www.w3.org/2001/XMLSchema" xmlns:xs="http://www.w3.org/2001/XMLSchema" xmlns:p="http://schemas.microsoft.com/office/2006/metadata/properties" xmlns:ns3="e4896e41-0df4-48a9-9d5a-ef2e0d710728" xmlns:ns4="ba87ea5a-40a1-4d3f-99fe-e7986f919a0e" targetNamespace="http://schemas.microsoft.com/office/2006/metadata/properties" ma:root="true" ma:fieldsID="a67ff4983991c01397103696c5e62bbf" ns3:_="" ns4:_="">
    <xsd:import namespace="e4896e41-0df4-48a9-9d5a-ef2e0d710728"/>
    <xsd:import namespace="ba87ea5a-40a1-4d3f-99fe-e7986f919a0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96e41-0df4-48a9-9d5a-ef2e0d7107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87ea5a-40a1-4d3f-99fe-e7986f919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2E5574-B190-441F-8FEC-68D49D7C947A}">
  <ds:schemaRefs>
    <ds:schemaRef ds:uri="ba87ea5a-40a1-4d3f-99fe-e7986f919a0e"/>
    <ds:schemaRef ds:uri="e4896e41-0df4-48a9-9d5a-ef2e0d7107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ba87ea5a-40a1-4d3f-99fe-e7986f919a0e"/>
    <ds:schemaRef ds:uri="e4896e41-0df4-48a9-9d5a-ef2e0d710728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2014</TotalTime>
  <Words>759</Words>
  <Application>Microsoft Office PowerPoint</Application>
  <PresentationFormat>On-screen Show (16:9)</PresentationFormat>
  <Paragraphs>123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Century Gothic</vt:lpstr>
      <vt:lpstr>Times New Roman</vt:lpstr>
      <vt:lpstr>Office Theme</vt:lpstr>
      <vt:lpstr>BrushVTI</vt:lpstr>
      <vt:lpstr>CS3003: Lecture 10</vt:lpstr>
      <vt:lpstr>Learning Objectives</vt:lpstr>
      <vt:lpstr>Syntax and Semantics</vt:lpstr>
      <vt:lpstr>Syntax and Semantics (2)</vt:lpstr>
      <vt:lpstr>What is the name of this course?</vt:lpstr>
      <vt:lpstr>Language</vt:lpstr>
      <vt:lpstr>Monkeys Banging a Keyboard</vt:lpstr>
      <vt:lpstr>How do we specify L?</vt:lpstr>
      <vt:lpstr>Good, Better, Betterer, … </vt:lpstr>
      <vt:lpstr>Context-Free Language Spec</vt:lpstr>
      <vt:lpstr>Grammar of Integers</vt:lpstr>
      <vt:lpstr>Grammar of Integers</vt:lpstr>
      <vt:lpstr>Grammar of Integers</vt:lpstr>
      <vt:lpstr>Grammar of Integers</vt:lpstr>
      <vt:lpstr>Grammar of Integers</vt:lpstr>
      <vt:lpstr>Derivation</vt:lpstr>
      <vt:lpstr>Derivation</vt:lpstr>
      <vt:lpstr>A better Integer Grammar</vt:lpstr>
      <vt:lpstr>Express Yourself</vt:lpstr>
      <vt:lpstr>Derivation</vt:lpstr>
      <vt:lpstr>Derivation</vt:lpstr>
      <vt:lpstr>Express Yourself Clearly</vt:lpstr>
      <vt:lpstr>Derivation</vt:lpstr>
      <vt:lpstr>Static Semantics</vt:lpstr>
      <vt:lpstr>Are You For Real?</vt:lpstr>
      <vt:lpstr>Assignment</vt:lpstr>
      <vt:lpstr>Derivation</vt:lpstr>
      <vt:lpstr>Static Semantics Using Attribute Grammars</vt:lpstr>
      <vt:lpstr>Attributes and Predicates</vt:lpstr>
      <vt:lpstr>Attributes and Predicates</vt:lpstr>
      <vt:lpstr>Attributes and Predicates</vt:lpstr>
      <vt:lpstr>Attributes and Predicates</vt:lpstr>
      <vt:lpstr>Attributes and Predicates</vt:lpstr>
      <vt:lpstr>Derivation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cp:lastModifiedBy>Hrishikesh Bhide</cp:lastModifiedBy>
  <cp:revision>23</cp:revision>
  <dcterms:created xsi:type="dcterms:W3CDTF">2010-04-12T23:12:02Z</dcterms:created>
  <dcterms:modified xsi:type="dcterms:W3CDTF">2023-06-13T16:00:17Z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0x010100FE3BD70ED21A8146878660997DC4987A</vt:lpwstr>
  </property>
</Properties>
</file>