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7" r:id="rId5"/>
  </p:sldMasterIdLst>
  <p:notesMasterIdLst>
    <p:notesMasterId r:id="rId31"/>
  </p:notesMasterIdLst>
  <p:sldIdLst>
    <p:sldId id="256" r:id="rId6"/>
    <p:sldId id="284" r:id="rId7"/>
    <p:sldId id="287" r:id="rId8"/>
    <p:sldId id="285" r:id="rId9"/>
    <p:sldId id="286" r:id="rId10"/>
    <p:sldId id="290" r:id="rId11"/>
    <p:sldId id="332" r:id="rId12"/>
    <p:sldId id="288" r:id="rId13"/>
    <p:sldId id="292" r:id="rId14"/>
    <p:sldId id="289" r:id="rId15"/>
    <p:sldId id="293" r:id="rId16"/>
    <p:sldId id="319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6" r:id="rId29"/>
    <p:sldId id="345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01CDC-BAA0-4CC3-8013-B51F0D007CE6}" v="39" dt="2022-07-28T18:35:50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4"/>
  </p:normalViewPr>
  <p:slideViewPr>
    <p:cSldViewPr snapToGrid="0">
      <p:cViewPr varScale="1">
        <p:scale>
          <a:sx n="84" d="100"/>
          <a:sy n="84" d="100"/>
        </p:scale>
        <p:origin x="61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ec354a2a-97ff-44c9-b22d-7f8d9c24be8d" providerId="ADAL" clId="{14901CDC-BAA0-4CC3-8013-B51F0D007CE6}"/>
    <pc:docChg chg="undo custSel addSld delSld modSld sldOrd">
      <pc:chgData name="Hawkins III, William (hawkinwh)" userId="ec354a2a-97ff-44c9-b22d-7f8d9c24be8d" providerId="ADAL" clId="{14901CDC-BAA0-4CC3-8013-B51F0D007CE6}" dt="2022-07-28T18:35:50.883" v="396"/>
      <pc:docMkLst>
        <pc:docMk/>
      </pc:docMkLst>
      <pc:sldChg chg="add del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651618238" sldId="258"/>
        </pc:sldMkLst>
      </pc:sldChg>
      <pc:sldChg chg="modSp add del mod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2106178072" sldId="259"/>
        </pc:sldMkLst>
        <pc:spChg chg="mod">
          <ac:chgData name="Hawkins III, William (hawkinwh)" userId="ec354a2a-97ff-44c9-b22d-7f8d9c24be8d" providerId="ADAL" clId="{14901CDC-BAA0-4CC3-8013-B51F0D007CE6}" dt="2022-07-28T17:16:15.604" v="394"/>
          <ac:spMkLst>
            <pc:docMk/>
            <pc:sldMk cId="2106178072" sldId="259"/>
            <ac:spMk id="2" creationId="{7333F529-FA8E-38CE-2A72-F69EB0855857}"/>
          </ac:spMkLst>
        </pc:spChg>
      </pc:sldChg>
      <pc:sldChg chg="del">
        <pc:chgData name="Hawkins III, William (hawkinwh)" userId="ec354a2a-97ff-44c9-b22d-7f8d9c24be8d" providerId="ADAL" clId="{14901CDC-BAA0-4CC3-8013-B51F0D007CE6}" dt="2022-07-28T16:32:56.696" v="136" actId="47"/>
        <pc:sldMkLst>
          <pc:docMk/>
          <pc:sldMk cId="659276696" sldId="281"/>
        </pc:sldMkLst>
      </pc:sldChg>
      <pc:sldChg chg="del">
        <pc:chgData name="Hawkins III, William (hawkinwh)" userId="ec354a2a-97ff-44c9-b22d-7f8d9c24be8d" providerId="ADAL" clId="{14901CDC-BAA0-4CC3-8013-B51F0D007CE6}" dt="2022-07-28T16:32:56.696" v="136" actId="47"/>
        <pc:sldMkLst>
          <pc:docMk/>
          <pc:sldMk cId="1501040817" sldId="282"/>
        </pc:sldMkLst>
      </pc:sldChg>
      <pc:sldChg chg="modSp mod">
        <pc:chgData name="Hawkins III, William (hawkinwh)" userId="ec354a2a-97ff-44c9-b22d-7f8d9c24be8d" providerId="ADAL" clId="{14901CDC-BAA0-4CC3-8013-B51F0D007CE6}" dt="2022-07-28T16:33:59.482" v="246" actId="27636"/>
        <pc:sldMkLst>
          <pc:docMk/>
          <pc:sldMk cId="1333212491" sldId="284"/>
        </pc:sldMkLst>
        <pc:spChg chg="mod">
          <ac:chgData name="Hawkins III, William (hawkinwh)" userId="ec354a2a-97ff-44c9-b22d-7f8d9c24be8d" providerId="ADAL" clId="{14901CDC-BAA0-4CC3-8013-B51F0D007CE6}" dt="2022-07-28T16:33:59.482" v="246" actId="27636"/>
          <ac:spMkLst>
            <pc:docMk/>
            <pc:sldMk cId="1333212491" sldId="284"/>
            <ac:spMk id="3" creationId="{C85B6EE6-5EE7-4126-84D4-FFE0398F0B88}"/>
          </ac:spMkLst>
        </pc:spChg>
      </pc:sldChg>
      <pc:sldChg chg="modSp add mod">
        <pc:chgData name="Hawkins III, William (hawkinwh)" userId="ec354a2a-97ff-44c9-b22d-7f8d9c24be8d" providerId="ADAL" clId="{14901CDC-BAA0-4CC3-8013-B51F0D007CE6}" dt="2022-07-28T17:04:37.357" v="350" actId="20577"/>
        <pc:sldMkLst>
          <pc:docMk/>
          <pc:sldMk cId="2764379161" sldId="285"/>
        </pc:sldMkLst>
        <pc:spChg chg="mod">
          <ac:chgData name="Hawkins III, William (hawkinwh)" userId="ec354a2a-97ff-44c9-b22d-7f8d9c24be8d" providerId="ADAL" clId="{14901CDC-BAA0-4CC3-8013-B51F0D007CE6}" dt="2022-07-28T17:04:37.357" v="350" actId="20577"/>
          <ac:spMkLst>
            <pc:docMk/>
            <pc:sldMk cId="2764379161" sldId="285"/>
            <ac:spMk id="2" creationId="{AEB342C9-EABF-8D4C-92FA-F1A00267F6DA}"/>
          </ac:spMkLst>
        </pc:spChg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848002670" sldId="286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3057200" sldId="287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902009337" sldId="288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982639110" sldId="289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614241207" sldId="290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54575589" sldId="291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180839813" sldId="292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7207909" sldId="293"/>
        </pc:sldMkLst>
      </pc:sldChg>
      <pc:sldChg chg="delSp mod delAnim">
        <pc:chgData name="Hawkins III, William (hawkinwh)" userId="ec354a2a-97ff-44c9-b22d-7f8d9c24be8d" providerId="ADAL" clId="{14901CDC-BAA0-4CC3-8013-B51F0D007CE6}" dt="2022-07-28T16:20:45.973" v="0" actId="478"/>
        <pc:sldMkLst>
          <pc:docMk/>
          <pc:sldMk cId="1642743910" sldId="302"/>
        </pc:sldMkLst>
        <pc:spChg chg="del">
          <ac:chgData name="Hawkins III, William (hawkinwh)" userId="ec354a2a-97ff-44c9-b22d-7f8d9c24be8d" providerId="ADAL" clId="{14901CDC-BAA0-4CC3-8013-B51F0D007CE6}" dt="2022-07-28T16:20:45.973" v="0" actId="478"/>
          <ac:spMkLst>
            <pc:docMk/>
            <pc:sldMk cId="1642743910" sldId="302"/>
            <ac:spMk id="4" creationId="{9CDAB027-D875-3F4D-BB98-5E511BE0431A}"/>
          </ac:spMkLst>
        </pc:spChg>
      </pc:sldChg>
      <pc:sldChg chg="delSp mod modAnim">
        <pc:chgData name="Hawkins III, William (hawkinwh)" userId="ec354a2a-97ff-44c9-b22d-7f8d9c24be8d" providerId="ADAL" clId="{14901CDC-BAA0-4CC3-8013-B51F0D007CE6}" dt="2022-07-28T16:22:05.600" v="3"/>
        <pc:sldMkLst>
          <pc:docMk/>
          <pc:sldMk cId="1241563910" sldId="305"/>
        </pc:sldMkLst>
        <pc:inkChg chg="del">
          <ac:chgData name="Hawkins III, William (hawkinwh)" userId="ec354a2a-97ff-44c9-b22d-7f8d9c24be8d" providerId="ADAL" clId="{14901CDC-BAA0-4CC3-8013-B51F0D007CE6}" dt="2022-07-28T16:21:44.033" v="1" actId="478"/>
          <ac:inkMkLst>
            <pc:docMk/>
            <pc:sldMk cId="1241563910" sldId="305"/>
            <ac:inkMk id="3" creationId="{AC24807E-D890-498A-A41E-C8356AC64EF8}"/>
          </ac:inkMkLst>
        </pc:inkChg>
      </pc:sldChg>
      <pc:sldChg chg="del">
        <pc:chgData name="Hawkins III, William (hawkinwh)" userId="ec354a2a-97ff-44c9-b22d-7f8d9c24be8d" providerId="ADAL" clId="{14901CDC-BAA0-4CC3-8013-B51F0D007CE6}" dt="2022-07-28T16:32:49.077" v="135" actId="47"/>
        <pc:sldMkLst>
          <pc:docMk/>
          <pc:sldMk cId="4199452823" sldId="309"/>
        </pc:sldMkLst>
      </pc:sldChg>
      <pc:sldChg chg="addSp delSp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295853919" sldId="310"/>
        </pc:sldMkLst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295853919" sldId="310"/>
            <ac:inkMk id="3" creationId="{C635A865-3511-DD38-2CEB-D6FD81AAC7D6}"/>
          </ac:inkMkLst>
        </pc:inkChg>
        <pc:inkChg chg="del">
          <ac:chgData name="Hawkins III, William (hawkinwh)" userId="ec354a2a-97ff-44c9-b22d-7f8d9c24be8d" providerId="ADAL" clId="{14901CDC-BAA0-4CC3-8013-B51F0D007CE6}" dt="2022-07-28T16:34:14.573" v="247" actId="478"/>
          <ac:inkMkLst>
            <pc:docMk/>
            <pc:sldMk cId="295853919" sldId="310"/>
            <ac:inkMk id="3" creationId="{D61717CB-F4EE-440E-B602-A64E1AE11733}"/>
          </ac:inkMkLst>
        </pc:inkChg>
      </pc:sldChg>
      <pc:sldChg chg="addSp delSp modSp del mod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3337706852" sldId="311"/>
        </pc:sldMkLst>
        <pc:spChg chg="mod">
          <ac:chgData name="Hawkins III, William (hawkinwh)" userId="ec354a2a-97ff-44c9-b22d-7f8d9c24be8d" providerId="ADAL" clId="{14901CDC-BAA0-4CC3-8013-B51F0D007CE6}" dt="2022-07-28T17:00:30.507" v="309" actId="20577"/>
          <ac:spMkLst>
            <pc:docMk/>
            <pc:sldMk cId="3337706852" sldId="311"/>
            <ac:spMk id="2" creationId="{78E79B29-360A-C342-9C0C-54FD9C2F233B}"/>
          </ac:spMkLst>
        </pc:spChg>
        <pc:picChg chg="add del mod">
          <ac:chgData name="Hawkins III, William (hawkinwh)" userId="ec354a2a-97ff-44c9-b22d-7f8d9c24be8d" providerId="ADAL" clId="{14901CDC-BAA0-4CC3-8013-B51F0D007CE6}" dt="2022-07-28T17:02:10.874" v="324" actId="478"/>
          <ac:picMkLst>
            <pc:docMk/>
            <pc:sldMk cId="3337706852" sldId="311"/>
            <ac:picMk id="4" creationId="{A29B71E4-86DA-5A53-899F-EA8BAD38FA61}"/>
          </ac:picMkLst>
        </pc:picChg>
        <pc:picChg chg="add del mod">
          <ac:chgData name="Hawkins III, William (hawkinwh)" userId="ec354a2a-97ff-44c9-b22d-7f8d9c24be8d" providerId="ADAL" clId="{14901CDC-BAA0-4CC3-8013-B51F0D007CE6}" dt="2022-07-28T17:02:14.202" v="325" actId="478"/>
          <ac:picMkLst>
            <pc:docMk/>
            <pc:sldMk cId="3337706852" sldId="311"/>
            <ac:picMk id="6" creationId="{B1958CF5-8767-5201-17C9-72CE4E46D7C0}"/>
          </ac:picMkLst>
        </pc:picChg>
        <pc:picChg chg="add del mod">
          <ac:chgData name="Hawkins III, William (hawkinwh)" userId="ec354a2a-97ff-44c9-b22d-7f8d9c24be8d" providerId="ADAL" clId="{14901CDC-BAA0-4CC3-8013-B51F0D007CE6}" dt="2022-07-28T17:02:04.839" v="323" actId="478"/>
          <ac:picMkLst>
            <pc:docMk/>
            <pc:sldMk cId="3337706852" sldId="311"/>
            <ac:picMk id="8" creationId="{6A878000-3008-7EEB-7A1A-DD6D4E9BA1C4}"/>
          </ac:picMkLst>
        </pc:picChg>
        <pc:picChg chg="add mod">
          <ac:chgData name="Hawkins III, William (hawkinwh)" userId="ec354a2a-97ff-44c9-b22d-7f8d9c24be8d" providerId="ADAL" clId="{14901CDC-BAA0-4CC3-8013-B51F0D007CE6}" dt="2022-07-28T17:01:58.421" v="319" actId="1076"/>
          <ac:picMkLst>
            <pc:docMk/>
            <pc:sldMk cId="3337706852" sldId="311"/>
            <ac:picMk id="10" creationId="{251B85EC-B268-D5DF-3B98-40C438CD31A7}"/>
          </ac:picMkLst>
        </pc:picChg>
      </pc:sldChg>
      <pc:sldChg chg="addSp delSp modSp add mod">
        <pc:chgData name="Hawkins III, William (hawkinwh)" userId="ec354a2a-97ff-44c9-b22d-7f8d9c24be8d" providerId="ADAL" clId="{14901CDC-BAA0-4CC3-8013-B51F0D007CE6}" dt="2022-07-28T16:27:22.171" v="47" actId="1076"/>
        <pc:sldMkLst>
          <pc:docMk/>
          <pc:sldMk cId="1242182753" sldId="312"/>
        </pc:sldMkLst>
        <pc:spChg chg="add mod">
          <ac:chgData name="Hawkins III, William (hawkinwh)" userId="ec354a2a-97ff-44c9-b22d-7f8d9c24be8d" providerId="ADAL" clId="{14901CDC-BAA0-4CC3-8013-B51F0D007CE6}" dt="2022-07-28T16:26:01.079" v="9" actId="17032"/>
          <ac:spMkLst>
            <pc:docMk/>
            <pc:sldMk cId="1242182753" sldId="312"/>
            <ac:spMk id="7" creationId="{6209D51E-A488-4D93-B927-9B751E0B2B1A}"/>
          </ac:spMkLst>
        </pc:spChg>
        <pc:spChg chg="add mod">
          <ac:chgData name="Hawkins III, William (hawkinwh)" userId="ec354a2a-97ff-44c9-b22d-7f8d9c24be8d" providerId="ADAL" clId="{14901CDC-BAA0-4CC3-8013-B51F0D007CE6}" dt="2022-07-28T16:26:05.192" v="11" actId="1076"/>
          <ac:spMkLst>
            <pc:docMk/>
            <pc:sldMk cId="1242182753" sldId="312"/>
            <ac:spMk id="8" creationId="{53D3AB75-A8C2-7825-A95E-98C233A892CD}"/>
          </ac:spMkLst>
        </pc:spChg>
        <pc:spChg chg="add mod">
          <ac:chgData name="Hawkins III, William (hawkinwh)" userId="ec354a2a-97ff-44c9-b22d-7f8d9c24be8d" providerId="ADAL" clId="{14901CDC-BAA0-4CC3-8013-B51F0D007CE6}" dt="2022-07-28T16:27:22.171" v="47" actId="1076"/>
          <ac:spMkLst>
            <pc:docMk/>
            <pc:sldMk cId="1242182753" sldId="312"/>
            <ac:spMk id="9" creationId="{F8B14723-1914-18BA-3C9F-C318C0C81992}"/>
          </ac:spMkLst>
        </pc:spChg>
        <pc:inkChg chg="del">
          <ac:chgData name="Hawkins III, William (hawkinwh)" userId="ec354a2a-97ff-44c9-b22d-7f8d9c24be8d" providerId="ADAL" clId="{14901CDC-BAA0-4CC3-8013-B51F0D007CE6}" dt="2022-07-28T16:25:15.259" v="5" actId="478"/>
          <ac:inkMkLst>
            <pc:docMk/>
            <pc:sldMk cId="1242182753" sldId="312"/>
            <ac:inkMk id="3" creationId="{CB6ED356-9BCA-4058-99FF-4664EAF5976C}"/>
          </ac:inkMkLst>
        </pc:inkChg>
        <pc:cxnChg chg="add mod">
          <ac:chgData name="Hawkins III, William (hawkinwh)" userId="ec354a2a-97ff-44c9-b22d-7f8d9c24be8d" providerId="ADAL" clId="{14901CDC-BAA0-4CC3-8013-B51F0D007CE6}" dt="2022-07-28T16:27:22.171" v="47" actId="1076"/>
          <ac:cxnSpMkLst>
            <pc:docMk/>
            <pc:sldMk cId="1242182753" sldId="312"/>
            <ac:cxnSpMk id="11" creationId="{84A3802A-9A3F-E036-2324-D5B966A42D4D}"/>
          </ac:cxnSpMkLst>
        </pc:cxnChg>
        <pc:cxnChg chg="add mod">
          <ac:chgData name="Hawkins III, William (hawkinwh)" userId="ec354a2a-97ff-44c9-b22d-7f8d9c24be8d" providerId="ADAL" clId="{14901CDC-BAA0-4CC3-8013-B51F0D007CE6}" dt="2022-07-28T16:27:22.171" v="47" actId="1076"/>
          <ac:cxnSpMkLst>
            <pc:docMk/>
            <pc:sldMk cId="1242182753" sldId="312"/>
            <ac:cxnSpMk id="12" creationId="{255528E8-2070-1DF4-6D4C-DC4C2754FAB3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27:06.317" v="42" actId="11529"/>
        <pc:sldMkLst>
          <pc:docMk/>
          <pc:sldMk cId="1030196558" sldId="313"/>
        </pc:sldMkLst>
        <pc:spChg chg="mod">
          <ac:chgData name="Hawkins III, William (hawkinwh)" userId="ec354a2a-97ff-44c9-b22d-7f8d9c24be8d" providerId="ADAL" clId="{14901CDC-BAA0-4CC3-8013-B51F0D007CE6}" dt="2022-07-28T16:26:46.027" v="28" actId="17032"/>
          <ac:spMkLst>
            <pc:docMk/>
            <pc:sldMk cId="1030196558" sldId="313"/>
            <ac:spMk id="7" creationId="{6209D51E-A488-4D93-B927-9B751E0B2B1A}"/>
          </ac:spMkLst>
        </pc:spChg>
        <pc:spChg chg="del">
          <ac:chgData name="Hawkins III, William (hawkinwh)" userId="ec354a2a-97ff-44c9-b22d-7f8d9c24be8d" providerId="ADAL" clId="{14901CDC-BAA0-4CC3-8013-B51F0D007CE6}" dt="2022-07-28T16:26:34.760" v="26" actId="478"/>
          <ac:spMkLst>
            <pc:docMk/>
            <pc:sldMk cId="1030196558" sldId="313"/>
            <ac:spMk id="8" creationId="{53D3AB75-A8C2-7825-A95E-98C233A892CD}"/>
          </ac:spMkLst>
        </pc:spChg>
        <pc:spChg chg="mod">
          <ac:chgData name="Hawkins III, William (hawkinwh)" userId="ec354a2a-97ff-44c9-b22d-7f8d9c24be8d" providerId="ADAL" clId="{14901CDC-BAA0-4CC3-8013-B51F0D007CE6}" dt="2022-07-28T16:27:01.012" v="41" actId="1076"/>
          <ac:spMkLst>
            <pc:docMk/>
            <pc:sldMk cId="1030196558" sldId="313"/>
            <ac:spMk id="9" creationId="{F8B14723-1914-18BA-3C9F-C318C0C81992}"/>
          </ac:spMkLst>
        </pc:spChg>
        <pc:cxnChg chg="add">
          <ac:chgData name="Hawkins III, William (hawkinwh)" userId="ec354a2a-97ff-44c9-b22d-7f8d9c24be8d" providerId="ADAL" clId="{14901CDC-BAA0-4CC3-8013-B51F0D007CE6}" dt="2022-07-28T16:27:06.317" v="42" actId="11529"/>
          <ac:cxnSpMkLst>
            <pc:docMk/>
            <pc:sldMk cId="1030196558" sldId="313"/>
            <ac:cxnSpMk id="10" creationId="{118536E6-F974-255C-A8D9-139700FB1D89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29:55.096" v="80" actId="478"/>
        <pc:sldMkLst>
          <pc:docMk/>
          <pc:sldMk cId="1289392877" sldId="314"/>
        </pc:sldMkLst>
        <pc:spChg chg="mod">
          <ac:chgData name="Hawkins III, William (hawkinwh)" userId="ec354a2a-97ff-44c9-b22d-7f8d9c24be8d" providerId="ADAL" clId="{14901CDC-BAA0-4CC3-8013-B51F0D007CE6}" dt="2022-07-28T16:29:30.945" v="61" actId="17032"/>
          <ac:spMkLst>
            <pc:docMk/>
            <pc:sldMk cId="1289392877" sldId="314"/>
            <ac:spMk id="7" creationId="{6209D51E-A488-4D93-B927-9B751E0B2B1A}"/>
          </ac:spMkLst>
        </pc:spChg>
        <pc:spChg chg="mod">
          <ac:chgData name="Hawkins III, William (hawkinwh)" userId="ec354a2a-97ff-44c9-b22d-7f8d9c24be8d" providerId="ADAL" clId="{14901CDC-BAA0-4CC3-8013-B51F0D007CE6}" dt="2022-07-28T16:29:37.378" v="74" actId="20577"/>
          <ac:spMkLst>
            <pc:docMk/>
            <pc:sldMk cId="1289392877" sldId="314"/>
            <ac:spMk id="9" creationId="{F8B14723-1914-18BA-3C9F-C318C0C81992}"/>
          </ac:spMkLst>
        </pc:spChg>
        <pc:spChg chg="add mod">
          <ac:chgData name="Hawkins III, William (hawkinwh)" userId="ec354a2a-97ff-44c9-b22d-7f8d9c24be8d" providerId="ADAL" clId="{14901CDC-BAA0-4CC3-8013-B51F0D007CE6}" dt="2022-07-28T16:29:30.945" v="61" actId="17032"/>
          <ac:spMkLst>
            <pc:docMk/>
            <pc:sldMk cId="1289392877" sldId="314"/>
            <ac:spMk id="11" creationId="{61CDC68D-8D6C-B607-A655-A1D64CE3F419}"/>
          </ac:spMkLst>
        </pc:spChg>
        <pc:spChg chg="add del mod">
          <ac:chgData name="Hawkins III, William (hawkinwh)" userId="ec354a2a-97ff-44c9-b22d-7f8d9c24be8d" providerId="ADAL" clId="{14901CDC-BAA0-4CC3-8013-B51F0D007CE6}" dt="2022-07-28T16:29:55.096" v="80" actId="478"/>
          <ac:spMkLst>
            <pc:docMk/>
            <pc:sldMk cId="1289392877" sldId="314"/>
            <ac:spMk id="14" creationId="{7213DEB8-095E-CDA1-5E90-557B4819CC40}"/>
          </ac:spMkLst>
        </pc:spChg>
        <pc:cxnChg chg="mod">
          <ac:chgData name="Hawkins III, William (hawkinwh)" userId="ec354a2a-97ff-44c9-b22d-7f8d9c24be8d" providerId="ADAL" clId="{14901CDC-BAA0-4CC3-8013-B51F0D007CE6}" dt="2022-07-28T16:29:37.378" v="74" actId="20577"/>
          <ac:cxnSpMkLst>
            <pc:docMk/>
            <pc:sldMk cId="1289392877" sldId="314"/>
            <ac:cxnSpMk id="10" creationId="{118536E6-F974-255C-A8D9-139700FB1D89}"/>
          </ac:cxnSpMkLst>
        </pc:cxnChg>
        <pc:cxnChg chg="add mod">
          <ac:chgData name="Hawkins III, William (hawkinwh)" userId="ec354a2a-97ff-44c9-b22d-7f8d9c24be8d" providerId="ADAL" clId="{14901CDC-BAA0-4CC3-8013-B51F0D007CE6}" dt="2022-07-28T16:29:44.597" v="77" actId="14100"/>
          <ac:cxnSpMkLst>
            <pc:docMk/>
            <pc:sldMk cId="1289392877" sldId="314"/>
            <ac:cxnSpMk id="12" creationId="{8DFE0538-AE5D-D68D-7134-5444FF1E99F6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31:17.312" v="107" actId="17032"/>
        <pc:sldMkLst>
          <pc:docMk/>
          <pc:sldMk cId="3012439032" sldId="315"/>
        </pc:sldMkLst>
        <pc:spChg chg="del">
          <ac:chgData name="Hawkins III, William (hawkinwh)" userId="ec354a2a-97ff-44c9-b22d-7f8d9c24be8d" providerId="ADAL" clId="{14901CDC-BAA0-4CC3-8013-B51F0D007CE6}" dt="2022-07-28T16:30:59.237" v="105" actId="478"/>
          <ac:spMkLst>
            <pc:docMk/>
            <pc:sldMk cId="3012439032" sldId="315"/>
            <ac:spMk id="7" creationId="{6209D51E-A488-4D93-B927-9B751E0B2B1A}"/>
          </ac:spMkLst>
        </pc:spChg>
        <pc:spChg chg="mod">
          <ac:chgData name="Hawkins III, William (hawkinwh)" userId="ec354a2a-97ff-44c9-b22d-7f8d9c24be8d" providerId="ADAL" clId="{14901CDC-BAA0-4CC3-8013-B51F0D007CE6}" dt="2022-07-28T16:30:57.624" v="104" actId="1076"/>
          <ac:spMkLst>
            <pc:docMk/>
            <pc:sldMk cId="3012439032" sldId="315"/>
            <ac:spMk id="9" creationId="{F8B14723-1914-18BA-3C9F-C318C0C81992}"/>
          </ac:spMkLst>
        </pc:spChg>
        <pc:spChg chg="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1" creationId="{61CDC68D-8D6C-B607-A655-A1D64CE3F419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3" creationId="{4AF73A5D-9D61-304E-EA89-F0F97C2D3216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4" creationId="{9DE408B1-9916-4AFF-0042-4C3DC8452B1D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5" creationId="{FEC22B31-2451-F0C5-1517-CC6A220373FA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6" creationId="{8EB795D6-4F75-4D78-2BB3-8969642C1CE1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7" creationId="{C8341808-8503-1848-5AA1-FE327AC24290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8" creationId="{2D5AFF67-9FA8-39A0-EB8F-C11CEEBB793E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9" creationId="{7CACED5F-4ACC-1BAE-5F83-2AF299A33DF3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20" creationId="{7ADCE5A4-A3D6-CA4F-C482-C4F48C42C152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21" creationId="{4B543EF2-CE56-E607-D000-2F565A5F0DE5}"/>
          </ac:spMkLst>
        </pc:spChg>
        <pc:cxnChg chg="del mod">
          <ac:chgData name="Hawkins III, William (hawkinwh)" userId="ec354a2a-97ff-44c9-b22d-7f8d9c24be8d" providerId="ADAL" clId="{14901CDC-BAA0-4CC3-8013-B51F0D007CE6}" dt="2022-07-28T16:30:54.606" v="103" actId="478"/>
          <ac:cxnSpMkLst>
            <pc:docMk/>
            <pc:sldMk cId="3012439032" sldId="315"/>
            <ac:cxnSpMk id="10" creationId="{118536E6-F974-255C-A8D9-139700FB1D89}"/>
          </ac:cxnSpMkLst>
        </pc:cxnChg>
        <pc:cxnChg chg="mod">
          <ac:chgData name="Hawkins III, William (hawkinwh)" userId="ec354a2a-97ff-44c9-b22d-7f8d9c24be8d" providerId="ADAL" clId="{14901CDC-BAA0-4CC3-8013-B51F0D007CE6}" dt="2022-07-28T16:30:57.624" v="104" actId="1076"/>
          <ac:cxnSpMkLst>
            <pc:docMk/>
            <pc:sldMk cId="3012439032" sldId="315"/>
            <ac:cxnSpMk id="12" creationId="{8DFE0538-AE5D-D68D-7134-5444FF1E99F6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32:42.812" v="134" actId="207"/>
        <pc:sldMkLst>
          <pc:docMk/>
          <pc:sldMk cId="3870589290" sldId="316"/>
        </pc:sldMkLst>
        <pc:spChg chg="mod">
          <ac:chgData name="Hawkins III, William (hawkinwh)" userId="ec354a2a-97ff-44c9-b22d-7f8d9c24be8d" providerId="ADAL" clId="{14901CDC-BAA0-4CC3-8013-B51F0D007CE6}" dt="2022-07-28T16:32:24.799" v="133" actId="20577"/>
          <ac:spMkLst>
            <pc:docMk/>
            <pc:sldMk cId="3870589290" sldId="316"/>
            <ac:spMk id="9" creationId="{F8B14723-1914-18BA-3C9F-C318C0C81992}"/>
          </ac:spMkLst>
        </pc:spChg>
        <pc:spChg chg="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11" creationId="{61CDC68D-8D6C-B607-A655-A1D64CE3F419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3" creationId="{4AF73A5D-9D61-304E-EA89-F0F97C2D3216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4" creationId="{9DE408B1-9916-4AFF-0042-4C3DC8452B1D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5" creationId="{FEC22B31-2451-F0C5-1517-CC6A220373FA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6" creationId="{8EB795D6-4F75-4D78-2BB3-8969642C1CE1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7" creationId="{C8341808-8503-1848-5AA1-FE327AC24290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8" creationId="{2D5AFF67-9FA8-39A0-EB8F-C11CEEBB793E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9" creationId="{7CACED5F-4ACC-1BAE-5F83-2AF299A33DF3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20" creationId="{7ADCE5A4-A3D6-CA4F-C482-C4F48C42C152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21" creationId="{4B543EF2-CE56-E607-D000-2F565A5F0DE5}"/>
          </ac:spMkLst>
        </pc:spChg>
        <pc:spChg chg="add del mod">
          <ac:chgData name="Hawkins III, William (hawkinwh)" userId="ec354a2a-97ff-44c9-b22d-7f8d9c24be8d" providerId="ADAL" clId="{14901CDC-BAA0-4CC3-8013-B51F0D007CE6}" dt="2022-07-28T16:31:50.504" v="113" actId="478"/>
          <ac:spMkLst>
            <pc:docMk/>
            <pc:sldMk cId="3870589290" sldId="316"/>
            <ac:spMk id="22" creationId="{E9458CAD-E67F-BBE0-54D9-EDDD8DCA1C35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3" creationId="{57CFB8DA-A193-E797-5C3F-B39135F8203C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4" creationId="{32B4FE03-1A17-61B0-F726-727BD80F3DE7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5" creationId="{3C297945-D713-77CA-32D4-0D725FB779BE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6" creationId="{FC04A6DA-09A3-6652-7023-FD2A275C7082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7" creationId="{449B8204-07E6-1FF5-FC84-93BB67F243A6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8" creationId="{EC23E114-973B-6E55-8C12-E294797C571D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9" creationId="{F6B4D686-A37A-561B-EDDB-B4911A7B0277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30" creationId="{3A37E787-13E6-EBA0-0F73-FF3C3B56A728}"/>
          </ac:spMkLst>
        </pc:spChg>
        <pc:cxnChg chg="mod">
          <ac:chgData name="Hawkins III, William (hawkinwh)" userId="ec354a2a-97ff-44c9-b22d-7f8d9c24be8d" providerId="ADAL" clId="{14901CDC-BAA0-4CC3-8013-B51F0D007CE6}" dt="2022-07-28T16:32:24.799" v="133" actId="20577"/>
          <ac:cxnSpMkLst>
            <pc:docMk/>
            <pc:sldMk cId="3870589290" sldId="316"/>
            <ac:cxnSpMk id="12" creationId="{8DFE0538-AE5D-D68D-7134-5444FF1E99F6}"/>
          </ac:cxnSpMkLst>
        </pc:cxnChg>
      </pc:sldChg>
      <pc:sldChg chg="modSp new mod">
        <pc:chgData name="Hawkins III, William (hawkinwh)" userId="ec354a2a-97ff-44c9-b22d-7f8d9c24be8d" providerId="ADAL" clId="{14901CDC-BAA0-4CC3-8013-B51F0D007CE6}" dt="2022-07-28T16:59:53" v="264" actId="20577"/>
        <pc:sldMkLst>
          <pc:docMk/>
          <pc:sldMk cId="3685895583" sldId="317"/>
        </pc:sldMkLst>
        <pc:spChg chg="mod">
          <ac:chgData name="Hawkins III, William (hawkinwh)" userId="ec354a2a-97ff-44c9-b22d-7f8d9c24be8d" providerId="ADAL" clId="{14901CDC-BAA0-4CC3-8013-B51F0D007CE6}" dt="2022-07-28T16:59:53" v="264" actId="20577"/>
          <ac:spMkLst>
            <pc:docMk/>
            <pc:sldMk cId="3685895583" sldId="317"/>
            <ac:spMk id="2" creationId="{E00DFCF0-1749-45BA-2DD3-6445B89A39FC}"/>
          </ac:spMkLst>
        </pc:spChg>
      </pc:sldChg>
      <pc:sldChg chg="addSp delSp modSp new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1932078159" sldId="318"/>
        </pc:sldMkLst>
        <pc:spChg chg="mod">
          <ac:chgData name="Hawkins III, William (hawkinwh)" userId="ec354a2a-97ff-44c9-b22d-7f8d9c24be8d" providerId="ADAL" clId="{14901CDC-BAA0-4CC3-8013-B51F0D007CE6}" dt="2022-07-28T17:00:07.694" v="289" actId="20577"/>
          <ac:spMkLst>
            <pc:docMk/>
            <pc:sldMk cId="1932078159" sldId="318"/>
            <ac:spMk id="2" creationId="{EF1EC1EB-D052-1B1D-B243-AEEB905F294A}"/>
          </ac:spMkLst>
        </pc:spChg>
        <pc:spChg chg="del">
          <ac:chgData name="Hawkins III, William (hawkinwh)" userId="ec354a2a-97ff-44c9-b22d-7f8d9c24be8d" providerId="ADAL" clId="{14901CDC-BAA0-4CC3-8013-B51F0D007CE6}" dt="2022-07-28T17:00:13.270" v="290" actId="931"/>
          <ac:spMkLst>
            <pc:docMk/>
            <pc:sldMk cId="1932078159" sldId="318"/>
            <ac:spMk id="3" creationId="{E99546B9-AAA4-BE97-9CCF-AB564D9084DD}"/>
          </ac:spMkLst>
        </pc:spChg>
        <pc:picChg chg="add mod">
          <ac:chgData name="Hawkins III, William (hawkinwh)" userId="ec354a2a-97ff-44c9-b22d-7f8d9c24be8d" providerId="ADAL" clId="{14901CDC-BAA0-4CC3-8013-B51F0D007CE6}" dt="2022-07-28T17:00:13.870" v="292" actId="962"/>
          <ac:picMkLst>
            <pc:docMk/>
            <pc:sldMk cId="1932078159" sldId="318"/>
            <ac:picMk id="5" creationId="{0DCBF0AF-785C-5F15-05C1-B23ACF9078C6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1932078159" sldId="318"/>
            <ac:inkMk id="3" creationId="{EC720E8C-D7C3-ACD6-3F7C-02F91F611B1B}"/>
          </ac:inkMkLst>
        </pc:inkChg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574237045" sldId="319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1930087874" sldId="319"/>
        </pc:sldMkLst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2219473728" sldId="320"/>
        </pc:sldMkLst>
      </pc:sldChg>
      <pc:sldChg chg="add">
        <pc:chgData name="Hawkins III, William (hawkinwh)" userId="ec354a2a-97ff-44c9-b22d-7f8d9c24be8d" providerId="ADAL" clId="{14901CDC-BAA0-4CC3-8013-B51F0D007CE6}" dt="2022-07-28T17:07:40.294" v="352"/>
        <pc:sldMkLst>
          <pc:docMk/>
          <pc:sldMk cId="3000849928" sldId="320"/>
        </pc:sldMkLst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146138161" sldId="321"/>
        </pc:sldMkLst>
      </pc:sldChg>
      <pc:sldChg chg="addSp mod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563618895" sldId="321"/>
        </pc:sldMkLst>
        <pc:spChg chg="mod">
          <ac:chgData name="Hawkins III, William (hawkinwh)" userId="ec354a2a-97ff-44c9-b22d-7f8d9c24be8d" providerId="ADAL" clId="{14901CDC-BAA0-4CC3-8013-B51F0D007CE6}" dt="2022-07-28T17:09:21.225" v="356" actId="20577"/>
          <ac:spMkLst>
            <pc:docMk/>
            <pc:sldMk cId="563618895" sldId="321"/>
            <ac:spMk id="2" creationId="{4F4257E2-8776-B24E-8B68-CAFE9B7DC82A}"/>
          </ac:spMkLst>
        </pc:spChg>
        <pc:spChg chg="add mod">
          <ac:chgData name="Hawkins III, William (hawkinwh)" userId="ec354a2a-97ff-44c9-b22d-7f8d9c24be8d" providerId="ADAL" clId="{14901CDC-BAA0-4CC3-8013-B51F0D007CE6}" dt="2022-07-28T17:11:05.580" v="372" actId="1076"/>
          <ac:spMkLst>
            <pc:docMk/>
            <pc:sldMk cId="563618895" sldId="321"/>
            <ac:spMk id="3" creationId="{2AD6189B-6F80-E48D-270C-B7A0BE7FDE94}"/>
          </ac:spMkLst>
        </pc:spChg>
        <pc:picChg chg="add mod">
          <ac:chgData name="Hawkins III, William (hawkinwh)" userId="ec354a2a-97ff-44c9-b22d-7f8d9c24be8d" providerId="ADAL" clId="{14901CDC-BAA0-4CC3-8013-B51F0D007CE6}" dt="2022-07-28T17:11:12.690" v="374" actId="1076"/>
          <ac:picMkLst>
            <pc:docMk/>
            <pc:sldMk cId="563618895" sldId="321"/>
            <ac:picMk id="4" creationId="{27E47D20-9550-E906-29A5-15AC18C947BC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563618895" sldId="321"/>
            <ac:inkMk id="5" creationId="{6829C699-9AF5-5338-C5CE-70B891164FAB}"/>
          </ac:inkMkLst>
        </pc:inkChg>
      </pc:sldChg>
      <pc:sldChg chg="addSp del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2661701037" sldId="322"/>
        </pc:sldMkLst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2661701037" sldId="322"/>
            <ac:inkMk id="3" creationId="{26BC2AAC-64AD-7C8F-26A5-328C9CF89FDB}"/>
          </ac:inkMkLst>
        </pc:inkChg>
        <pc:inkChg chg="del">
          <ac:chgData name="Hawkins III, William (hawkinwh)" userId="ec354a2a-97ff-44c9-b22d-7f8d9c24be8d" providerId="ADAL" clId="{14901CDC-BAA0-4CC3-8013-B51F0D007CE6}" dt="2022-07-28T17:11:23.255" v="377" actId="478"/>
          <ac:inkMkLst>
            <pc:docMk/>
            <pc:sldMk cId="2661701037" sldId="322"/>
            <ac:inkMk id="3" creationId="{B2FE2C8B-ADBE-4B3C-983B-0A29C0208176}"/>
          </ac:inkMkLst>
        </pc:inkChg>
      </pc:sldChg>
      <pc:sldChg chg="modSp add del mod">
        <pc:chgData name="Hawkins III, William (hawkinwh)" userId="ec354a2a-97ff-44c9-b22d-7f8d9c24be8d" providerId="ADAL" clId="{14901CDC-BAA0-4CC3-8013-B51F0D007CE6}" dt="2022-07-28T17:11:18.895" v="376" actId="47"/>
        <pc:sldMkLst>
          <pc:docMk/>
          <pc:sldMk cId="2566724428" sldId="323"/>
        </pc:sldMkLst>
        <pc:spChg chg="mod">
          <ac:chgData name="Hawkins III, William (hawkinwh)" userId="ec354a2a-97ff-44c9-b22d-7f8d9c24be8d" providerId="ADAL" clId="{14901CDC-BAA0-4CC3-8013-B51F0D007CE6}" dt="2022-07-28T17:09:28.181" v="358" actId="20577"/>
          <ac:spMkLst>
            <pc:docMk/>
            <pc:sldMk cId="2566724428" sldId="323"/>
            <ac:spMk id="2" creationId="{4F4257E2-8776-B24E-8B68-CAFE9B7DC82A}"/>
          </ac:spMkLst>
        </pc:spChg>
      </pc:sldChg>
      <pc:sldChg chg="addSp mod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1669328748" sldId="324"/>
        </pc:sldMkLst>
        <pc:spChg chg="mod">
          <ac:chgData name="Hawkins III, William (hawkinwh)" userId="ec354a2a-97ff-44c9-b22d-7f8d9c24be8d" providerId="ADAL" clId="{14901CDC-BAA0-4CC3-8013-B51F0D007CE6}" dt="2022-07-28T17:11:27.422" v="378" actId="20577"/>
          <ac:spMkLst>
            <pc:docMk/>
            <pc:sldMk cId="1669328748" sldId="324"/>
            <ac:spMk id="2" creationId="{4F4257E2-8776-B24E-8B68-CAFE9B7DC82A}"/>
          </ac:spMkLst>
        </pc:sp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1669328748" sldId="324"/>
            <ac:inkMk id="5" creationId="{1F4535B8-6EFC-8F9A-4846-0B72990ADDCC}"/>
          </ac:inkMkLst>
        </pc:inkChg>
      </pc:sldChg>
      <pc:sldChg chg="addSp delSp modSp add mod or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897606541" sldId="325"/>
        </pc:sldMkLst>
        <pc:spChg chg="mod">
          <ac:chgData name="Hawkins III, William (hawkinwh)" userId="ec354a2a-97ff-44c9-b22d-7f8d9c24be8d" providerId="ADAL" clId="{14901CDC-BAA0-4CC3-8013-B51F0D007CE6}" dt="2022-07-28T17:11:42.451" v="385" actId="20577"/>
          <ac:spMkLst>
            <pc:docMk/>
            <pc:sldMk cId="897606541" sldId="325"/>
            <ac:spMk id="2" creationId="{4F4257E2-8776-B24E-8B68-CAFE9B7DC82A}"/>
          </ac:spMkLst>
        </pc:spChg>
        <pc:spChg chg="add del mod">
          <ac:chgData name="Hawkins III, William (hawkinwh)" userId="ec354a2a-97ff-44c9-b22d-7f8d9c24be8d" providerId="ADAL" clId="{14901CDC-BAA0-4CC3-8013-B51F0D007CE6}" dt="2022-07-28T17:11:57.778" v="388" actId="478"/>
          <ac:spMkLst>
            <pc:docMk/>
            <pc:sldMk cId="897606541" sldId="325"/>
            <ac:spMk id="7" creationId="{F9153DA4-7426-C030-4AE5-82CC8E649FB3}"/>
          </ac:spMkLst>
        </pc:spChg>
        <pc:picChg chg="del">
          <ac:chgData name="Hawkins III, William (hawkinwh)" userId="ec354a2a-97ff-44c9-b22d-7f8d9c24be8d" providerId="ADAL" clId="{14901CDC-BAA0-4CC3-8013-B51F0D007CE6}" dt="2022-07-28T17:11:53.457" v="387" actId="478"/>
          <ac:picMkLst>
            <pc:docMk/>
            <pc:sldMk cId="897606541" sldId="325"/>
            <ac:picMk id="4" creationId="{27E47D20-9550-E906-29A5-15AC18C947BC}"/>
          </ac:picMkLst>
        </pc:picChg>
        <pc:picChg chg="add mod">
          <ac:chgData name="Hawkins III, William (hawkinwh)" userId="ec354a2a-97ff-44c9-b22d-7f8d9c24be8d" providerId="ADAL" clId="{14901CDC-BAA0-4CC3-8013-B51F0D007CE6}" dt="2022-07-28T17:12:01.261" v="389" actId="1076"/>
          <ac:picMkLst>
            <pc:docMk/>
            <pc:sldMk cId="897606541" sldId="325"/>
            <ac:picMk id="5" creationId="{1A3581A2-A523-F03A-B857-FD5C6FC02299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897606541" sldId="325"/>
            <ac:inkMk id="4" creationId="{FE08146D-3381-C12D-17DD-162311C3B430}"/>
          </ac:inkMkLst>
        </pc:inkChg>
      </pc:sldChg>
      <pc:sldChg chg="addSp delSp add del setBg delDesignElem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4102400049" sldId="326"/>
        </pc:sldMkLst>
        <pc:spChg chg="add del">
          <ac:chgData name="Hawkins III, William (hawkinwh)" userId="ec354a2a-97ff-44c9-b22d-7f8d9c24be8d" providerId="ADAL" clId="{14901CDC-BAA0-4CC3-8013-B51F0D007CE6}" dt="2022-07-28T17:16:15.604" v="394"/>
          <ac:spMkLst>
            <pc:docMk/>
            <pc:sldMk cId="4102400049" sldId="326"/>
            <ac:spMk id="16" creationId="{007891EC-4501-44ED-A8C8-B11B6DB767AB}"/>
          </ac:spMkLst>
        </pc:spChg>
        <pc:cxnChg chg="add del">
          <ac:chgData name="Hawkins III, William (hawkinwh)" userId="ec354a2a-97ff-44c9-b22d-7f8d9c24be8d" providerId="ADAL" clId="{14901CDC-BAA0-4CC3-8013-B51F0D007CE6}" dt="2022-07-28T17:16:15.604" v="394"/>
          <ac:cxnSpMkLst>
            <pc:docMk/>
            <pc:sldMk cId="4102400049" sldId="326"/>
            <ac:cxnSpMk id="18" creationId="{34E5597F-CE67-4085-9548-E6A8036DA3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E658-E1DA-4E4A-977F-E04B75E7238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01094-182B-E84B-AE85-C4E39910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395672"/>
            <a:ext cx="5244219" cy="382686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193292"/>
            <a:ext cx="4279392" cy="244830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96462"/>
            <a:ext cx="4279392" cy="747522"/>
          </a:xfrm>
        </p:spPr>
        <p:txBody>
          <a:bodyPr/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4310745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809243"/>
            <a:ext cx="3950208" cy="235229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209545"/>
            <a:ext cx="3950208" cy="1125140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08760"/>
            <a:ext cx="370332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1508760"/>
            <a:ext cx="370332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08760"/>
            <a:ext cx="3703320" cy="71323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345436"/>
            <a:ext cx="3703320" cy="2297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1508760"/>
            <a:ext cx="3703320" cy="71323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2345436"/>
            <a:ext cx="3703320" cy="2297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36197"/>
            <a:ext cx="6189542" cy="451669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179576"/>
            <a:ext cx="4876038" cy="3072384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4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4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0"/>
            <a:ext cx="7817925" cy="4440116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51435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0060"/>
            <a:ext cx="2914650" cy="22151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480060"/>
            <a:ext cx="3367278" cy="4197096"/>
          </a:xfrm>
        </p:spPr>
        <p:txBody>
          <a:bodyPr anchor="ctr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832354"/>
            <a:ext cx="2914650" cy="18516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7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999178"/>
            <a:ext cx="3947799" cy="2880827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1892808"/>
            <a:ext cx="2873502" cy="109042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480059"/>
            <a:ext cx="3627882" cy="417652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3065526"/>
            <a:ext cx="2489454" cy="486918"/>
          </a:xfrm>
        </p:spPr>
        <p:txBody>
          <a:bodyPr>
            <a:noAutofit/>
          </a:bodyPr>
          <a:lstStyle>
            <a:lvl1pPr marL="0" indent="0" algn="ctr">
              <a:buNone/>
              <a:defRPr sz="15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Lecture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What are we doing here, </a:t>
            </a:r>
            <a:r>
              <a:rPr lang="en-US" i="1" dirty="0">
                <a:cs typeface="Times New Roman"/>
              </a:rPr>
              <a:t>really</a:t>
            </a:r>
            <a:r>
              <a:rPr lang="en-US" dirty="0"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4182150" y="209865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C209-847F-3D45-BEBD-22AFB31CC0F4}"/>
              </a:ext>
            </a:extLst>
          </p:cNvPr>
          <p:cNvSpPr txBox="1"/>
          <p:nvPr/>
        </p:nvSpPr>
        <p:spPr>
          <a:xfrm>
            <a:off x="5563275" y="20986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</a:rPr>
              <a:t>E.x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V.a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656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4182150" y="209865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C209-847F-3D45-BEBD-22AFB31CC0F4}"/>
              </a:ext>
            </a:extLst>
          </p:cNvPr>
          <p:cNvSpPr txBox="1"/>
          <p:nvPr/>
        </p:nvSpPr>
        <p:spPr>
          <a:xfrm>
            <a:off x="2606100" y="20986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Attributes:</a:t>
            </a:r>
          </a:p>
          <a:p>
            <a:pPr marL="514350" indent="-514350">
              <a:buAutoNum type="arabicPeriod"/>
            </a:pPr>
            <a:r>
              <a:rPr lang="en-US" sz="1600" dirty="0">
                <a:latin typeface="+mj-lt"/>
              </a:rPr>
              <a:t>if (V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.a == V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.a &amp;&amp; V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.a == int)</a:t>
            </a:r>
          </a:p>
          <a:p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int</a:t>
            </a:r>
          </a:p>
          <a:p>
            <a:r>
              <a:rPr lang="en-US" sz="1600" dirty="0">
                <a:latin typeface="+mj-lt"/>
              </a:rPr>
              <a:t>	else</a:t>
            </a:r>
          </a:p>
          <a:p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real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V</a:t>
            </a:r>
            <a:r>
              <a:rPr lang="en-US" sz="1600" baseline="-25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.a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Predicate:</a:t>
            </a:r>
          </a:p>
          <a:p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E.x</a:t>
            </a:r>
            <a:endParaRPr lang="en-US" sz="1600" dirty="0">
              <a:latin typeface="+mj-lt"/>
            </a:endParaRPr>
          </a:p>
          <a:p>
            <a:pPr marL="514350" indent="-514350">
              <a:buAutoNum type="arabicPeriod" startAt="2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839FC-ABAD-F343-BBF1-9BAF13EF1162}"/>
              </a:ext>
            </a:extLst>
          </p:cNvPr>
          <p:cNvSpPr txBox="1"/>
          <p:nvPr/>
        </p:nvSpPr>
        <p:spPr>
          <a:xfrm>
            <a:off x="5506368" y="209865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18AB3-1867-E040-A5D2-0385DA76BDE1}"/>
              </a:ext>
            </a:extLst>
          </p:cNvPr>
          <p:cNvSpPr txBox="1"/>
          <p:nvPr/>
        </p:nvSpPr>
        <p:spPr>
          <a:xfrm>
            <a:off x="6418161" y="209865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639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2995950" y="20986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endParaRPr lang="en-US" sz="2400" b="1" baseline="-25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Attributes: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+mj-lt"/>
              </a:rPr>
              <a:t>V.a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lookup</a:t>
            </a:r>
            <a:r>
              <a:rPr lang="en-US" sz="2400" dirty="0">
                <a:latin typeface="+mj-lt"/>
              </a:rPr>
              <a:t>(A | B | C)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1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4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6845-B6CB-1F3E-1475-FD66BC01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– Generator or Recognizer?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B3F0-8D92-5C60-143C-CB002D3A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2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6845-B6CB-1F3E-1475-FD66BC01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Automata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90823A8-92FA-9067-4703-4D503350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7760"/>
            <a:ext cx="8229600" cy="1450567"/>
          </a:xfrm>
        </p:spPr>
      </p:pic>
    </p:spTree>
    <p:extLst>
      <p:ext uri="{BB962C8B-B14F-4D97-AF65-F5344CB8AC3E}">
        <p14:creationId xmlns:p14="http://schemas.microsoft.com/office/powerpoint/2010/main" val="262035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5B32-366D-5238-CC9F-BD8D7B2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C8F966-41C2-58E0-2309-7840B6E0D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25148" y="1793551"/>
            <a:ext cx="3693704" cy="1780098"/>
          </a:xfrm>
        </p:spPr>
      </p:pic>
    </p:spTree>
    <p:extLst>
      <p:ext uri="{BB962C8B-B14F-4D97-AF65-F5344CB8AC3E}">
        <p14:creationId xmlns:p14="http://schemas.microsoft.com/office/powerpoint/2010/main" val="260896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82F9-BE30-0A17-0C66-08BF814D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Lexemes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DCB62-5C7D-6533-1803-F87F37C8C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370" y="1497012"/>
            <a:ext cx="4406474" cy="3246437"/>
          </a:xfrm>
        </p:spPr>
      </p:pic>
    </p:spTree>
    <p:extLst>
      <p:ext uri="{BB962C8B-B14F-4D97-AF65-F5344CB8AC3E}">
        <p14:creationId xmlns:p14="http://schemas.microsoft.com/office/powerpoint/2010/main" val="298484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81F8-EB4B-51D2-C664-99F1F7CB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 to convert bytes into tokens and lexemes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E03D9-3FA6-FB9A-3C19-FC6892AC5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49" y="1505628"/>
            <a:ext cx="4829175" cy="3637872"/>
          </a:xfrm>
        </p:spPr>
      </p:pic>
    </p:spTree>
    <p:extLst>
      <p:ext uri="{BB962C8B-B14F-4D97-AF65-F5344CB8AC3E}">
        <p14:creationId xmlns:p14="http://schemas.microsoft.com/office/powerpoint/2010/main" val="142613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B181-643D-A4EA-C1D1-1478ADF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9152-A575-0498-33C3-032F9D91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61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  <a:endParaRPr lang="en-US" dirty="0"/>
          </a:p>
          <a:p>
            <a:pPr lvl="1" indent="-342900"/>
            <a:r>
              <a:rPr lang="en-US" i="1" dirty="0">
                <a:cs typeface="Times New Roman"/>
              </a:rPr>
              <a:t>learn </a:t>
            </a:r>
            <a:r>
              <a:rPr lang="en-US" dirty="0">
                <a:cs typeface="Times New Roman"/>
              </a:rPr>
              <a:t>attribute grammar</a:t>
            </a:r>
          </a:p>
          <a:p>
            <a:pPr lvl="1" indent="-342900"/>
            <a:r>
              <a:rPr lang="en-US" i="1" dirty="0">
                <a:cs typeface="Times New Roman"/>
              </a:rPr>
              <a:t>define </a:t>
            </a:r>
            <a:r>
              <a:rPr lang="en-US" dirty="0">
                <a:cs typeface="Times New Roman"/>
              </a:rPr>
              <a:t>and </a:t>
            </a:r>
            <a:r>
              <a:rPr lang="en-US" i="1" dirty="0">
                <a:cs typeface="Times New Roman"/>
              </a:rPr>
              <a:t>build</a:t>
            </a:r>
            <a:r>
              <a:rPr lang="en-US" dirty="0">
                <a:cs typeface="Times New Roman"/>
              </a:rPr>
              <a:t> a recursive-descent parser;</a:t>
            </a:r>
            <a:endParaRPr lang="en-US" i="1" dirty="0">
              <a:cs typeface="Times New Roman"/>
            </a:endParaRPr>
          </a:p>
          <a:p>
            <a:pPr lvl="1" indent="-342900"/>
            <a:r>
              <a:rPr lang="en-US" i="1" dirty="0">
                <a:cs typeface="Times New Roman"/>
              </a:rPr>
              <a:t>understand</a:t>
            </a:r>
            <a:r>
              <a:rPr lang="en-US" dirty="0">
                <a:cs typeface="Times New Roman"/>
              </a:rPr>
              <a:t> why direct left-recursive grammar rules are "bad";</a:t>
            </a:r>
          </a:p>
          <a:p>
            <a:pPr lvl="1" indent="-342900"/>
            <a:r>
              <a:rPr lang="en-US" i="1" dirty="0">
                <a:cs typeface="Times New Roman"/>
              </a:rPr>
              <a:t>eliminate</a:t>
            </a:r>
            <a:r>
              <a:rPr lang="en-US" dirty="0">
                <a:cs typeface="Times New Roman"/>
              </a:rPr>
              <a:t> direct left-recursion;</a:t>
            </a:r>
            <a:endParaRPr lang="en-US" i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321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1185-E491-66AA-0D96-7E5E9051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C1B5-B362-29E1-6E3E-B541CC35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fundamental limitation of recursive-descent parsing: The grammars that it parses cannot contain productions that are </a:t>
            </a:r>
            <a:r>
              <a:rPr lang="en-US" b="0" i="1" dirty="0">
                <a:solidFill>
                  <a:srgbClr val="333333"/>
                </a:solidFill>
                <a:effectLst/>
                <a:latin typeface="Lato Extended"/>
              </a:rPr>
              <a:t>left recursive</a:t>
            </a:r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Lato Extende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44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0AB1-CA12-F4F0-9F73-11346E0B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Recursive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4689-7584-F24D-15C4-55C74BFD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Left Recursive Grammar </a:t>
            </a:r>
          </a:p>
          <a:p>
            <a:endParaRPr lang="en-US" dirty="0"/>
          </a:p>
          <a:p>
            <a:r>
              <a:rPr lang="en-US" dirty="0"/>
              <a:t>Direct Left Recursive </a:t>
            </a:r>
          </a:p>
          <a:p>
            <a:pPr marL="0" indent="0">
              <a:buNone/>
            </a:pPr>
            <a:r>
              <a:rPr lang="en-US" dirty="0"/>
              <a:t>                       Grammar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CD1A7-1E90-1F17-0C56-6088A048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69" y="1497472"/>
            <a:ext cx="242887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EE2C1-B4FA-07FE-6E27-9A5F1253F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02" y="2943865"/>
            <a:ext cx="3850906" cy="6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1185-E491-66AA-0D96-7E5E9051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Lato Extended"/>
              </a:rPr>
              <a:t>Formalism To The Rescue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16C24-FB8F-59AF-8922-E95688548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7" y="2106157"/>
            <a:ext cx="9091449" cy="1451359"/>
          </a:xfrm>
        </p:spPr>
      </p:pic>
    </p:spTree>
    <p:extLst>
      <p:ext uri="{BB962C8B-B14F-4D97-AF65-F5344CB8AC3E}">
        <p14:creationId xmlns:p14="http://schemas.microsoft.com/office/powerpoint/2010/main" val="381932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1185-E491-66AA-0D96-7E5E9051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Lato Extended"/>
              </a:rPr>
              <a:t>Formalism To The Rescue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41BF9E-C07F-BC09-007E-3671BD46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32" y="1501774"/>
            <a:ext cx="3970167" cy="3241101"/>
          </a:xfrm>
        </p:spPr>
      </p:pic>
    </p:spTree>
    <p:extLst>
      <p:ext uri="{BB962C8B-B14F-4D97-AF65-F5344CB8AC3E}">
        <p14:creationId xmlns:p14="http://schemas.microsoft.com/office/powerpoint/2010/main" val="427825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A328-BC9E-BF9E-031D-00EB4373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5293-BC81-A475-5A45-2AB8A958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2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1185-E491-66AA-0D96-7E5E9051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Lato Extended"/>
              </a:rPr>
              <a:t>Formalism To The Rescue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41BF9E-C07F-BC09-007E-3671BD46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32" y="1501774"/>
            <a:ext cx="3970167" cy="32411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49A20-EB0F-7278-5BC1-D7BCD29F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1433512"/>
            <a:ext cx="4810125" cy="32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F2EF-4ABB-AA4C-86A6-86218456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A8A5-8100-9D46-9549-19E69900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restrictions on legal programs that can be calculated statically (i.e., by the compiler). </a:t>
            </a:r>
          </a:p>
        </p:txBody>
      </p:sp>
    </p:spTree>
    <p:extLst>
      <p:ext uri="{BB962C8B-B14F-4D97-AF65-F5344CB8AC3E}">
        <p14:creationId xmlns:p14="http://schemas.microsoft.com/office/powerpoint/2010/main" val="33952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2C9-EABF-8D4C-92FA-F1A00267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For Real?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ED56E1-2B37-E345-BF78-5B119B9A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60" y="1039140"/>
            <a:ext cx="8242300" cy="1231900"/>
          </a:xfrm>
          <a:prstGeom prst="rect">
            <a:avLst/>
          </a:prstGeom>
        </p:spPr>
      </p:pic>
      <p:pic>
        <p:nvPicPr>
          <p:cNvPr id="7" name="Picture 6" descr="A picture containing text, computer, keyboard, indoor&#10;&#10;Description automatically generated">
            <a:extLst>
              <a:ext uri="{FF2B5EF4-FFF2-40B4-BE49-F238E27FC236}">
                <a16:creationId xmlns:a16="http://schemas.microsoft.com/office/drawing/2014/main" id="{F7EB2929-E091-AB47-8065-724E00F1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" y="1999680"/>
            <a:ext cx="5143500" cy="2425700"/>
          </a:xfrm>
          <a:prstGeom prst="rect">
            <a:avLst/>
          </a:prstGeom>
        </p:spPr>
      </p:pic>
      <p:pic>
        <p:nvPicPr>
          <p:cNvPr id="9" name="Picture 8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2F9CA906-D9DB-054C-8482-9A9677C40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690"/>
          <a:stretch/>
        </p:blipFill>
        <p:spPr>
          <a:xfrm>
            <a:off x="39370" y="4425380"/>
            <a:ext cx="7277100" cy="718120"/>
          </a:xfrm>
          <a:prstGeom prst="rect">
            <a:avLst/>
          </a:prstGeom>
        </p:spPr>
      </p:pic>
      <p:pic>
        <p:nvPicPr>
          <p:cNvPr id="11" name="Picture 10" descr="A picture containing computer, keyboard, dark, control panel&#10;&#10;Description automatically generated">
            <a:extLst>
              <a:ext uri="{FF2B5EF4-FFF2-40B4-BE49-F238E27FC236}">
                <a16:creationId xmlns:a16="http://schemas.microsoft.com/office/drawing/2014/main" id="{9DF0BCC0-136B-8B48-A928-666E491B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080" y="2271040"/>
            <a:ext cx="3606800" cy="17399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F35331F5-8CEB-814D-98AB-AF1670B02932}"/>
              </a:ext>
            </a:extLst>
          </p:cNvPr>
          <p:cNvSpPr/>
          <p:nvPr/>
        </p:nvSpPr>
        <p:spPr>
          <a:xfrm rot="1997134">
            <a:off x="2469300" y="1079484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BE9853F-E885-BD45-9B4F-8B643990B66C}"/>
              </a:ext>
            </a:extLst>
          </p:cNvPr>
          <p:cNvSpPr/>
          <p:nvPr/>
        </p:nvSpPr>
        <p:spPr>
          <a:xfrm rot="5400000">
            <a:off x="3068460" y="1846904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7C63AAE-14F1-B14B-B92B-89480FA10E8D}"/>
              </a:ext>
            </a:extLst>
          </p:cNvPr>
          <p:cNvSpPr/>
          <p:nvPr/>
        </p:nvSpPr>
        <p:spPr>
          <a:xfrm rot="14476316">
            <a:off x="1057536" y="2394103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0C49091-7A2D-364A-9F79-8C1662AA9385}"/>
              </a:ext>
            </a:extLst>
          </p:cNvPr>
          <p:cNvSpPr/>
          <p:nvPr/>
        </p:nvSpPr>
        <p:spPr>
          <a:xfrm rot="5400000">
            <a:off x="3182156" y="4227590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BB8D6A8-A788-E042-ACA7-8A3465912B14}"/>
              </a:ext>
            </a:extLst>
          </p:cNvPr>
          <p:cNvSpPr/>
          <p:nvPr/>
        </p:nvSpPr>
        <p:spPr>
          <a:xfrm rot="16200000">
            <a:off x="1019505" y="4568680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005A75A-167A-7942-B53F-FEBFEA240FB5}"/>
              </a:ext>
            </a:extLst>
          </p:cNvPr>
          <p:cNvSpPr/>
          <p:nvPr/>
        </p:nvSpPr>
        <p:spPr>
          <a:xfrm rot="5400000">
            <a:off x="8694977" y="2101798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D4D479D-E7CB-764B-B514-D2A9C6E810FF}"/>
              </a:ext>
            </a:extLst>
          </p:cNvPr>
          <p:cNvSpPr/>
          <p:nvPr/>
        </p:nvSpPr>
        <p:spPr>
          <a:xfrm rot="14988171">
            <a:off x="6354593" y="2553388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619-7BB8-AF41-A0B7-43477A47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0741A1-8766-0141-92B0-33D8ADBC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727994"/>
            <a:ext cx="5524500" cy="2070100"/>
          </a:xfr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4DCCEBE0-7F6A-334E-8E07-D34E87C9AD1F}"/>
              </a:ext>
            </a:extLst>
          </p:cNvPr>
          <p:cNvSpPr/>
          <p:nvPr/>
        </p:nvSpPr>
        <p:spPr>
          <a:xfrm>
            <a:off x="6572250" y="628650"/>
            <a:ext cx="1965960" cy="1245870"/>
          </a:xfrm>
          <a:prstGeom prst="cloudCallout">
            <a:avLst>
              <a:gd name="adj1" fmla="val -51647"/>
              <a:gd name="adj2" fmla="val 670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Arial"/>
              </a:rPr>
              <a:t>What can’t this capture?</a:t>
            </a:r>
          </a:p>
        </p:txBody>
      </p:sp>
    </p:spTree>
    <p:extLst>
      <p:ext uri="{BB962C8B-B14F-4D97-AF65-F5344CB8AC3E}">
        <p14:creationId xmlns:p14="http://schemas.microsoft.com/office/powerpoint/2010/main" val="8480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6046-BC03-6A4A-8ECC-572547B0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3D9B-1496-2A46-8A13-4C517AC6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234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assignment must be done to a variable with matching type.</a:t>
            </a:r>
          </a:p>
          <a:p>
            <a:r>
              <a:rPr lang="en-US" dirty="0"/>
              <a:t>A variable has a type declared from earlier code (and it is stored in the symbol table).</a:t>
            </a:r>
          </a:p>
          <a:p>
            <a:r>
              <a:rPr lang="en-US" dirty="0"/>
              <a:t>Two variables added together have</a:t>
            </a:r>
          </a:p>
          <a:p>
            <a:pPr lvl="1"/>
            <a:r>
              <a:rPr lang="en-US" dirty="0"/>
              <a:t>The variables’ types (when they match)</a:t>
            </a:r>
          </a:p>
          <a:p>
            <a:pPr lvl="1"/>
            <a:r>
              <a:rPr lang="en-US" dirty="0"/>
              <a:t>Real (when they do not)</a:t>
            </a:r>
          </a:p>
        </p:txBody>
      </p:sp>
    </p:spTree>
    <p:extLst>
      <p:ext uri="{BB962C8B-B14F-4D97-AF65-F5344CB8AC3E}">
        <p14:creationId xmlns:p14="http://schemas.microsoft.com/office/powerpoint/2010/main" val="210213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3AE0-3217-CF4F-B6DD-679E4C7B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Semantics Using 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4186-4913-7D4B-B0DC-CDAE55B6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325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Attribute Grammar: An extension of a CFG that adds (semantic) information to its productions.</a:t>
            </a:r>
          </a:p>
          <a:p>
            <a:pPr lvl="1"/>
            <a:r>
              <a:rPr lang="en-US" dirty="0"/>
              <a:t>Attributes: </a:t>
            </a:r>
          </a:p>
          <a:p>
            <a:pPr lvl="2"/>
            <a:r>
              <a:rPr lang="en-US" dirty="0"/>
              <a:t>Inherited: Attribute calculated using peer or parent nodes.</a:t>
            </a:r>
          </a:p>
          <a:p>
            <a:pPr lvl="2"/>
            <a:r>
              <a:rPr lang="en-US" dirty="0"/>
              <a:t>Synthesized: Attribute calculated using only child nodes.</a:t>
            </a:r>
          </a:p>
          <a:p>
            <a:pPr lvl="2"/>
            <a:r>
              <a:rPr lang="en-US" dirty="0"/>
              <a:t>Intrinsic: Attribute calculated from outside the parse tree.</a:t>
            </a:r>
          </a:p>
          <a:p>
            <a:pPr lvl="1"/>
            <a:r>
              <a:rPr lang="en-US" dirty="0"/>
              <a:t>Predicates: Boolean-valued functions that determine whether a derivation can proceed. </a:t>
            </a:r>
          </a:p>
        </p:txBody>
      </p:sp>
    </p:spTree>
    <p:extLst>
      <p:ext uri="{BB962C8B-B14F-4D97-AF65-F5344CB8AC3E}">
        <p14:creationId xmlns:p14="http://schemas.microsoft.com/office/powerpoint/2010/main" val="17144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A807-1693-674A-A86E-290E63D6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B602-D521-5545-9084-AAC99F95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142728"/>
          </a:xfrm>
        </p:spPr>
        <p:txBody>
          <a:bodyPr>
            <a:normAutofit/>
          </a:bodyPr>
          <a:lstStyle/>
          <a:p>
            <a:r>
              <a:rPr lang="en-US" dirty="0"/>
              <a:t>Expected Type: The type that is expected for the expression. Inherited. (Abbreviated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Actual Type: The actual type of the expression. Synthesized. (Abbreviated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r>
              <a:rPr lang="en-US" dirty="0"/>
              <a:t>Predicate: In certain cases, these must match! </a:t>
            </a:r>
          </a:p>
        </p:txBody>
      </p:sp>
    </p:spTree>
    <p:extLst>
      <p:ext uri="{BB962C8B-B14F-4D97-AF65-F5344CB8AC3E}">
        <p14:creationId xmlns:p14="http://schemas.microsoft.com/office/powerpoint/2010/main" val="10507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BD70ED21A8146878660997DC4987A" ma:contentTypeVersion="13" ma:contentTypeDescription="Create a new document." ma:contentTypeScope="" ma:versionID="1284e030527e3222427b0b8b355e680b">
  <xsd:schema xmlns:xsd="http://www.w3.org/2001/XMLSchema" xmlns:xs="http://www.w3.org/2001/XMLSchema" xmlns:p="http://schemas.microsoft.com/office/2006/metadata/properties" xmlns:ns3="e4896e41-0df4-48a9-9d5a-ef2e0d710728" xmlns:ns4="ba87ea5a-40a1-4d3f-99fe-e7986f919a0e" targetNamespace="http://schemas.microsoft.com/office/2006/metadata/properties" ma:root="true" ma:fieldsID="a67ff4983991c01397103696c5e62bbf" ns3:_="" ns4:_="">
    <xsd:import namespace="e4896e41-0df4-48a9-9d5a-ef2e0d710728"/>
    <xsd:import namespace="ba87ea5a-40a1-4d3f-99fe-e7986f919a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96e41-0df4-48a9-9d5a-ef2e0d7107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7ea5a-40a1-4d3f-99fe-e7986f919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a87ea5a-40a1-4d3f-99fe-e7986f919a0e"/>
    <ds:schemaRef ds:uri="e4896e41-0df4-48a9-9d5a-ef2e0d71072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E5574-B190-441F-8FEC-68D49D7C947A}">
  <ds:schemaRefs>
    <ds:schemaRef ds:uri="ba87ea5a-40a1-4d3f-99fe-e7986f919a0e"/>
    <ds:schemaRef ds:uri="e4896e41-0df4-48a9-9d5a-ef2e0d7107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2302</TotalTime>
  <Words>410</Words>
  <Application>Microsoft Office PowerPoint</Application>
  <PresentationFormat>On-screen Show (16:9)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Lato Extended</vt:lpstr>
      <vt:lpstr>Times New Roman</vt:lpstr>
      <vt:lpstr>Office Theme</vt:lpstr>
      <vt:lpstr>BrushVTI</vt:lpstr>
      <vt:lpstr>CS3003: Lecture 11</vt:lpstr>
      <vt:lpstr>Learning Objectives</vt:lpstr>
      <vt:lpstr>Static Semantics</vt:lpstr>
      <vt:lpstr>Are You For Real?</vt:lpstr>
      <vt:lpstr>Assignment</vt:lpstr>
      <vt:lpstr>Attributes and Predicates</vt:lpstr>
      <vt:lpstr>Derivation</vt:lpstr>
      <vt:lpstr>Static Semantics Using Attribute Grammars</vt:lpstr>
      <vt:lpstr>Attributes and Predicates</vt:lpstr>
      <vt:lpstr>Attributes and Predicates</vt:lpstr>
      <vt:lpstr>Attributes and Predicates</vt:lpstr>
      <vt:lpstr>Attributes and Predicates</vt:lpstr>
      <vt:lpstr>Derivation</vt:lpstr>
      <vt:lpstr>Compiler – Generator or Recognizer?</vt:lpstr>
      <vt:lpstr>Finite Automata</vt:lpstr>
      <vt:lpstr>Revisiting</vt:lpstr>
      <vt:lpstr>Tokens and Lexemes</vt:lpstr>
      <vt:lpstr>FA to convert bytes into tokens and lexemes</vt:lpstr>
      <vt:lpstr>Recursive Descent Parsing</vt:lpstr>
      <vt:lpstr>Limitation?</vt:lpstr>
      <vt:lpstr>Left Recursive Grammar</vt:lpstr>
      <vt:lpstr>Formalism To The Rescue</vt:lpstr>
      <vt:lpstr>Formalism To The Rescue</vt:lpstr>
      <vt:lpstr>Derivation</vt:lpstr>
      <vt:lpstr>Formalism To The Rescue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cp:lastModifiedBy>Hrishikesh Bhide</cp:lastModifiedBy>
  <cp:revision>47</cp:revision>
  <dcterms:created xsi:type="dcterms:W3CDTF">2010-04-12T23:12:02Z</dcterms:created>
  <dcterms:modified xsi:type="dcterms:W3CDTF">2023-06-15T06:29:16Z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0x010100FE3BD70ED21A8146878660997DC4987A</vt:lpwstr>
  </property>
</Properties>
</file>