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33"/>
  </p:notesMasterIdLst>
  <p:sldIdLst>
    <p:sldId id="268" r:id="rId2"/>
    <p:sldId id="320" r:id="rId3"/>
    <p:sldId id="328" r:id="rId4"/>
    <p:sldId id="327" r:id="rId5"/>
    <p:sldId id="330" r:id="rId6"/>
    <p:sldId id="331" r:id="rId7"/>
    <p:sldId id="325" r:id="rId8"/>
    <p:sldId id="332" r:id="rId9"/>
    <p:sldId id="333" r:id="rId10"/>
    <p:sldId id="280" r:id="rId11"/>
    <p:sldId id="283" r:id="rId12"/>
    <p:sldId id="335" r:id="rId13"/>
    <p:sldId id="334" r:id="rId14"/>
    <p:sldId id="282" r:id="rId15"/>
    <p:sldId id="289" r:id="rId16"/>
    <p:sldId id="275" r:id="rId17"/>
    <p:sldId id="294" r:id="rId18"/>
    <p:sldId id="295" r:id="rId19"/>
    <p:sldId id="297" r:id="rId20"/>
    <p:sldId id="298" r:id="rId21"/>
    <p:sldId id="299" r:id="rId22"/>
    <p:sldId id="301" r:id="rId23"/>
    <p:sldId id="300" r:id="rId24"/>
    <p:sldId id="303" r:id="rId25"/>
    <p:sldId id="306" r:id="rId26"/>
    <p:sldId id="307" r:id="rId27"/>
    <p:sldId id="308" r:id="rId28"/>
    <p:sldId id="309" r:id="rId29"/>
    <p:sldId id="310" r:id="rId30"/>
    <p:sldId id="311" r:id="rId31"/>
    <p:sldId id="316" r:id="rId3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p:restoredTop sz="94607"/>
  </p:normalViewPr>
  <p:slideViewPr>
    <p:cSldViewPr snapToGrid="0" snapToObjects="1">
      <p:cViewPr varScale="1">
        <p:scale>
          <a:sx n="124" d="100"/>
          <a:sy n="124" d="100"/>
        </p:scale>
        <p:origin x="1672" y="168"/>
      </p:cViewPr>
      <p:guideLst>
        <p:guide orient="horz" pos="2160"/>
        <p:guide pos="2880"/>
      </p:guideLst>
    </p:cSldViewPr>
  </p:slideViewPr>
  <p:outlineViewPr>
    <p:cViewPr>
      <p:scale>
        <a:sx n="33" d="100"/>
        <a:sy n="33" d="100"/>
      </p:scale>
      <p:origin x="0" y="849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25002097-9082-419a-aa53-761f337cda40" providerId="ADAL" clId="{AF494659-26FF-E444-8057-C237B36B47F4}"/>
    <pc:docChg chg="addSld delSld modSld sldOrd">
      <pc:chgData name="Stockman, Mark (stockmma)" userId="25002097-9082-419a-aa53-761f337cda40" providerId="ADAL" clId="{AF494659-26FF-E444-8057-C237B36B47F4}" dt="2021-09-29T13:54:51.778" v="230" actId="2696"/>
      <pc:docMkLst>
        <pc:docMk/>
      </pc:docMkLst>
      <pc:sldChg chg="del">
        <pc:chgData name="Stockman, Mark (stockmma)" userId="25002097-9082-419a-aa53-761f337cda40" providerId="ADAL" clId="{AF494659-26FF-E444-8057-C237B36B47F4}" dt="2021-09-29T13:51:48.963" v="223" actId="2696"/>
        <pc:sldMkLst>
          <pc:docMk/>
          <pc:sldMk cId="0" sldId="266"/>
        </pc:sldMkLst>
      </pc:sldChg>
      <pc:sldChg chg="del">
        <pc:chgData name="Stockman, Mark (stockmma)" userId="25002097-9082-419a-aa53-761f337cda40" providerId="ADAL" clId="{AF494659-26FF-E444-8057-C237B36B47F4}" dt="2021-09-29T13:45:57.533" v="210" actId="2696"/>
        <pc:sldMkLst>
          <pc:docMk/>
          <pc:sldMk cId="0" sldId="279"/>
        </pc:sldMkLst>
      </pc:sldChg>
      <pc:sldChg chg="modSp mod">
        <pc:chgData name="Stockman, Mark (stockmma)" userId="25002097-9082-419a-aa53-761f337cda40" providerId="ADAL" clId="{AF494659-26FF-E444-8057-C237B36B47F4}" dt="2021-09-29T13:17:20.486" v="17" actId="20577"/>
        <pc:sldMkLst>
          <pc:docMk/>
          <pc:sldMk cId="0" sldId="280"/>
        </pc:sldMkLst>
        <pc:spChg chg="mod">
          <ac:chgData name="Stockman, Mark (stockmma)" userId="25002097-9082-419a-aa53-761f337cda40" providerId="ADAL" clId="{AF494659-26FF-E444-8057-C237B36B47F4}" dt="2021-09-29T13:17:20.486" v="17" actId="20577"/>
          <ac:spMkLst>
            <pc:docMk/>
            <pc:sldMk cId="0" sldId="280"/>
            <ac:spMk id="22529" creationId="{00000000-0000-0000-0000-000000000000}"/>
          </ac:spMkLst>
        </pc:spChg>
      </pc:sldChg>
      <pc:sldChg chg="del">
        <pc:chgData name="Stockman, Mark (stockmma)" userId="25002097-9082-419a-aa53-761f337cda40" providerId="ADAL" clId="{AF494659-26FF-E444-8057-C237B36B47F4}" dt="2021-09-29T13:18:54.481" v="46" actId="2696"/>
        <pc:sldMkLst>
          <pc:docMk/>
          <pc:sldMk cId="0" sldId="281"/>
        </pc:sldMkLst>
      </pc:sldChg>
      <pc:sldChg chg="ord">
        <pc:chgData name="Stockman, Mark (stockmma)" userId="25002097-9082-419a-aa53-761f337cda40" providerId="ADAL" clId="{AF494659-26FF-E444-8057-C237B36B47F4}" dt="2021-09-29T13:18:34.782" v="45" actId="20578"/>
        <pc:sldMkLst>
          <pc:docMk/>
          <pc:sldMk cId="0" sldId="283"/>
        </pc:sldMkLst>
      </pc:sldChg>
      <pc:sldChg chg="del">
        <pc:chgData name="Stockman, Mark (stockmma)" userId="25002097-9082-419a-aa53-761f337cda40" providerId="ADAL" clId="{AF494659-26FF-E444-8057-C237B36B47F4}" dt="2021-09-29T13:23:41.015" v="47" actId="2696"/>
        <pc:sldMkLst>
          <pc:docMk/>
          <pc:sldMk cId="0" sldId="284"/>
        </pc:sldMkLst>
      </pc:sldChg>
      <pc:sldChg chg="del">
        <pc:chgData name="Stockman, Mark (stockmma)" userId="25002097-9082-419a-aa53-761f337cda40" providerId="ADAL" clId="{AF494659-26FF-E444-8057-C237B36B47F4}" dt="2021-09-29T13:23:44.795" v="48" actId="2696"/>
        <pc:sldMkLst>
          <pc:docMk/>
          <pc:sldMk cId="0" sldId="285"/>
        </pc:sldMkLst>
      </pc:sldChg>
      <pc:sldChg chg="del">
        <pc:chgData name="Stockman, Mark (stockmma)" userId="25002097-9082-419a-aa53-761f337cda40" providerId="ADAL" clId="{AF494659-26FF-E444-8057-C237B36B47F4}" dt="2021-09-29T13:23:47.338" v="49" actId="2696"/>
        <pc:sldMkLst>
          <pc:docMk/>
          <pc:sldMk cId="0" sldId="286"/>
        </pc:sldMkLst>
      </pc:sldChg>
      <pc:sldChg chg="del">
        <pc:chgData name="Stockman, Mark (stockmma)" userId="25002097-9082-419a-aa53-761f337cda40" providerId="ADAL" clId="{AF494659-26FF-E444-8057-C237B36B47F4}" dt="2021-09-29T13:23:48.678" v="50" actId="2696"/>
        <pc:sldMkLst>
          <pc:docMk/>
          <pc:sldMk cId="0" sldId="287"/>
        </pc:sldMkLst>
      </pc:sldChg>
      <pc:sldChg chg="del">
        <pc:chgData name="Stockman, Mark (stockmma)" userId="25002097-9082-419a-aa53-761f337cda40" providerId="ADAL" clId="{AF494659-26FF-E444-8057-C237B36B47F4}" dt="2021-09-29T13:23:56.023" v="51" actId="2696"/>
        <pc:sldMkLst>
          <pc:docMk/>
          <pc:sldMk cId="0" sldId="288"/>
        </pc:sldMkLst>
      </pc:sldChg>
      <pc:sldChg chg="del">
        <pc:chgData name="Stockman, Mark (stockmma)" userId="25002097-9082-419a-aa53-761f337cda40" providerId="ADAL" clId="{AF494659-26FF-E444-8057-C237B36B47F4}" dt="2021-09-29T13:24:00.885" v="52" actId="2696"/>
        <pc:sldMkLst>
          <pc:docMk/>
          <pc:sldMk cId="0" sldId="290"/>
        </pc:sldMkLst>
      </pc:sldChg>
      <pc:sldChg chg="del">
        <pc:chgData name="Stockman, Mark (stockmma)" userId="25002097-9082-419a-aa53-761f337cda40" providerId="ADAL" clId="{AF494659-26FF-E444-8057-C237B36B47F4}" dt="2021-09-29T13:24:01.859" v="53" actId="2696"/>
        <pc:sldMkLst>
          <pc:docMk/>
          <pc:sldMk cId="0" sldId="291"/>
        </pc:sldMkLst>
      </pc:sldChg>
      <pc:sldChg chg="del">
        <pc:chgData name="Stockman, Mark (stockmma)" userId="25002097-9082-419a-aa53-761f337cda40" providerId="ADAL" clId="{AF494659-26FF-E444-8057-C237B36B47F4}" dt="2021-09-29T13:24:02.830" v="54" actId="2696"/>
        <pc:sldMkLst>
          <pc:docMk/>
          <pc:sldMk cId="0" sldId="292"/>
        </pc:sldMkLst>
      </pc:sldChg>
      <pc:sldChg chg="del">
        <pc:chgData name="Stockman, Mark (stockmma)" userId="25002097-9082-419a-aa53-761f337cda40" providerId="ADAL" clId="{AF494659-26FF-E444-8057-C237B36B47F4}" dt="2021-09-29T13:24:03.820" v="55" actId="2696"/>
        <pc:sldMkLst>
          <pc:docMk/>
          <pc:sldMk cId="0" sldId="293"/>
        </pc:sldMkLst>
      </pc:sldChg>
      <pc:sldChg chg="del">
        <pc:chgData name="Stockman, Mark (stockmma)" userId="25002097-9082-419a-aa53-761f337cda40" providerId="ADAL" clId="{AF494659-26FF-E444-8057-C237B36B47F4}" dt="2021-09-29T13:24:55.149" v="56" actId="2696"/>
        <pc:sldMkLst>
          <pc:docMk/>
          <pc:sldMk cId="0" sldId="296"/>
        </pc:sldMkLst>
      </pc:sldChg>
      <pc:sldChg chg="del">
        <pc:chgData name="Stockman, Mark (stockmma)" userId="25002097-9082-419a-aa53-761f337cda40" providerId="ADAL" clId="{AF494659-26FF-E444-8057-C237B36B47F4}" dt="2021-09-29T13:25:25.269" v="57" actId="2696"/>
        <pc:sldMkLst>
          <pc:docMk/>
          <pc:sldMk cId="0" sldId="302"/>
        </pc:sldMkLst>
      </pc:sldChg>
      <pc:sldChg chg="del">
        <pc:chgData name="Stockman, Mark (stockmma)" userId="25002097-9082-419a-aa53-761f337cda40" providerId="ADAL" clId="{AF494659-26FF-E444-8057-C237B36B47F4}" dt="2021-09-29T13:45:55.058" v="209" actId="2696"/>
        <pc:sldMkLst>
          <pc:docMk/>
          <pc:sldMk cId="0" sldId="319"/>
        </pc:sldMkLst>
      </pc:sldChg>
      <pc:sldChg chg="addSp delSp modSp mod">
        <pc:chgData name="Stockman, Mark (stockmma)" userId="25002097-9082-419a-aa53-761f337cda40" providerId="ADAL" clId="{AF494659-26FF-E444-8057-C237B36B47F4}" dt="2021-09-29T13:54:17.290" v="229"/>
        <pc:sldMkLst>
          <pc:docMk/>
          <pc:sldMk cId="0" sldId="320"/>
        </pc:sldMkLst>
        <pc:spChg chg="add del mod">
          <ac:chgData name="Stockman, Mark (stockmma)" userId="25002097-9082-419a-aa53-761f337cda40" providerId="ADAL" clId="{AF494659-26FF-E444-8057-C237B36B47F4}" dt="2021-09-29T13:54:16.194" v="227"/>
          <ac:spMkLst>
            <pc:docMk/>
            <pc:sldMk cId="0" sldId="320"/>
            <ac:spMk id="2" creationId="{42921DF9-F9B0-184E-B2D0-EE8303BE652D}"/>
          </ac:spMkLst>
        </pc:spChg>
        <pc:spChg chg="add del mod">
          <ac:chgData name="Stockman, Mark (stockmma)" userId="25002097-9082-419a-aa53-761f337cda40" providerId="ADAL" clId="{AF494659-26FF-E444-8057-C237B36B47F4}" dt="2021-09-29T13:54:17.290" v="229"/>
          <ac:spMkLst>
            <pc:docMk/>
            <pc:sldMk cId="0" sldId="320"/>
            <ac:spMk id="3" creationId="{1C1C9A1C-2A90-3243-8150-A20658358B4B}"/>
          </ac:spMkLst>
        </pc:spChg>
        <pc:spChg chg="mod">
          <ac:chgData name="Stockman, Mark (stockmma)" userId="25002097-9082-419a-aa53-761f337cda40" providerId="ADAL" clId="{AF494659-26FF-E444-8057-C237B36B47F4}" dt="2021-09-29T13:32:04.350" v="96" actId="20577"/>
          <ac:spMkLst>
            <pc:docMk/>
            <pc:sldMk cId="0" sldId="320"/>
            <ac:spMk id="10241" creationId="{00000000-0000-0000-0000-000000000000}"/>
          </ac:spMkLst>
        </pc:spChg>
        <pc:spChg chg="mod">
          <ac:chgData name="Stockman, Mark (stockmma)" userId="25002097-9082-419a-aa53-761f337cda40" providerId="ADAL" clId="{AF494659-26FF-E444-8057-C237B36B47F4}" dt="2021-09-29T13:40:04.339" v="207" actId="20577"/>
          <ac:spMkLst>
            <pc:docMk/>
            <pc:sldMk cId="0" sldId="320"/>
            <ac:spMk id="10242" creationId="{00000000-0000-0000-0000-000000000000}"/>
          </ac:spMkLst>
        </pc:spChg>
      </pc:sldChg>
      <pc:sldChg chg="modSp del mod">
        <pc:chgData name="Stockman, Mark (stockmma)" userId="25002097-9082-419a-aa53-761f337cda40" providerId="ADAL" clId="{AF494659-26FF-E444-8057-C237B36B47F4}" dt="2021-09-29T13:45:04.627" v="208" actId="2696"/>
        <pc:sldMkLst>
          <pc:docMk/>
          <pc:sldMk cId="0" sldId="322"/>
        </pc:sldMkLst>
        <pc:spChg chg="mod">
          <ac:chgData name="Stockman, Mark (stockmma)" userId="25002097-9082-419a-aa53-761f337cda40" providerId="ADAL" clId="{AF494659-26FF-E444-8057-C237B36B47F4}" dt="2021-09-29T13:11:23.430" v="3" actId="20577"/>
          <ac:spMkLst>
            <pc:docMk/>
            <pc:sldMk cId="0" sldId="322"/>
            <ac:spMk id="14338" creationId="{00000000-0000-0000-0000-000000000000}"/>
          </ac:spMkLst>
        </pc:spChg>
      </pc:sldChg>
      <pc:sldChg chg="modSp mod ord">
        <pc:chgData name="Stockman, Mark (stockmma)" userId="25002097-9082-419a-aa53-761f337cda40" providerId="ADAL" clId="{AF494659-26FF-E444-8057-C237B36B47F4}" dt="2021-09-29T13:50:28.804" v="211" actId="115"/>
        <pc:sldMkLst>
          <pc:docMk/>
          <pc:sldMk cId="0" sldId="327"/>
        </pc:sldMkLst>
        <pc:spChg chg="mod">
          <ac:chgData name="Stockman, Mark (stockmma)" userId="25002097-9082-419a-aa53-761f337cda40" providerId="ADAL" clId="{AF494659-26FF-E444-8057-C237B36B47F4}" dt="2021-09-29T13:50:28.804" v="211" actId="115"/>
          <ac:spMkLst>
            <pc:docMk/>
            <pc:sldMk cId="0" sldId="327"/>
            <ac:spMk id="11266" creationId="{00000000-0000-0000-0000-000000000000}"/>
          </ac:spMkLst>
        </pc:spChg>
      </pc:sldChg>
      <pc:sldChg chg="modSp mod">
        <pc:chgData name="Stockman, Mark (stockmma)" userId="25002097-9082-419a-aa53-761f337cda40" providerId="ADAL" clId="{AF494659-26FF-E444-8057-C237B36B47F4}" dt="2021-09-29T13:51:15.564" v="222" actId="20577"/>
        <pc:sldMkLst>
          <pc:docMk/>
          <pc:sldMk cId="0" sldId="328"/>
        </pc:sldMkLst>
        <pc:spChg chg="mod">
          <ac:chgData name="Stockman, Mark (stockmma)" userId="25002097-9082-419a-aa53-761f337cda40" providerId="ADAL" clId="{AF494659-26FF-E444-8057-C237B36B47F4}" dt="2021-09-29T13:51:15.564" v="222" actId="20577"/>
          <ac:spMkLst>
            <pc:docMk/>
            <pc:sldMk cId="0" sldId="328"/>
            <ac:spMk id="12290" creationId="{00000000-0000-0000-0000-000000000000}"/>
          </ac:spMkLst>
        </pc:spChg>
      </pc:sldChg>
      <pc:sldChg chg="del">
        <pc:chgData name="Stockman, Mark (stockmma)" userId="25002097-9082-419a-aa53-761f337cda40" providerId="ADAL" clId="{AF494659-26FF-E444-8057-C237B36B47F4}" dt="2021-09-29T13:54:51.778" v="230" actId="2696"/>
        <pc:sldMkLst>
          <pc:docMk/>
          <pc:sldMk cId="0" sldId="329"/>
        </pc:sldMkLst>
      </pc:sldChg>
      <pc:sldChg chg="addSp modSp new mod">
        <pc:chgData name="Stockman, Mark (stockmma)" userId="25002097-9082-419a-aa53-761f337cda40" providerId="ADAL" clId="{AF494659-26FF-E444-8057-C237B36B47F4}" dt="2021-09-29T13:17:43.019" v="43" actId="20577"/>
        <pc:sldMkLst>
          <pc:docMk/>
          <pc:sldMk cId="3746647735" sldId="335"/>
        </pc:sldMkLst>
        <pc:spChg chg="mod">
          <ac:chgData name="Stockman, Mark (stockmma)" userId="25002097-9082-419a-aa53-761f337cda40" providerId="ADAL" clId="{AF494659-26FF-E444-8057-C237B36B47F4}" dt="2021-09-29T13:17:43.019" v="43" actId="20577"/>
          <ac:spMkLst>
            <pc:docMk/>
            <pc:sldMk cId="3746647735" sldId="335"/>
            <ac:spMk id="2" creationId="{14BD13DC-825F-564B-B0A6-766333162606}"/>
          </ac:spMkLst>
        </pc:spChg>
        <pc:picChg chg="add mod">
          <ac:chgData name="Stockman, Mark (stockmma)" userId="25002097-9082-419a-aa53-761f337cda40" providerId="ADAL" clId="{AF494659-26FF-E444-8057-C237B36B47F4}" dt="2021-09-29T13:17:39.767" v="37" actId="1076"/>
          <ac:picMkLst>
            <pc:docMk/>
            <pc:sldMk cId="3746647735" sldId="335"/>
            <ac:picMk id="1026" creationId="{01380A92-98D6-D340-A172-E64016B33B52}"/>
          </ac:picMkLst>
        </pc:picChg>
      </pc:sldChg>
    </pc:docChg>
  </pc:docChgLst>
  <pc:docChgLst>
    <pc:chgData name="Stockman, Mark (stockmma)" userId="25002097-9082-419a-aa53-761f337cda40" providerId="ADAL" clId="{3DDD5DAB-2741-344D-AF22-AB9E96EB75C8}"/>
    <pc:docChg chg="modSld">
      <pc:chgData name="Stockman, Mark (stockmma)" userId="25002097-9082-419a-aa53-761f337cda40" providerId="ADAL" clId="{3DDD5DAB-2741-344D-AF22-AB9E96EB75C8}" dt="2022-09-06T13:18:36.934" v="0" actId="20577"/>
      <pc:docMkLst>
        <pc:docMk/>
      </pc:docMkLst>
      <pc:sldChg chg="modSp mod">
        <pc:chgData name="Stockman, Mark (stockmma)" userId="25002097-9082-419a-aa53-761f337cda40" providerId="ADAL" clId="{3DDD5DAB-2741-344D-AF22-AB9E96EB75C8}" dt="2022-09-06T13:18:36.934" v="0" actId="20577"/>
        <pc:sldMkLst>
          <pc:docMk/>
          <pc:sldMk cId="0" sldId="268"/>
        </pc:sldMkLst>
        <pc:spChg chg="mod">
          <ac:chgData name="Stockman, Mark (stockmma)" userId="25002097-9082-419a-aa53-761f337cda40" providerId="ADAL" clId="{3DDD5DAB-2741-344D-AF22-AB9E96EB75C8}" dt="2022-09-06T13:18:36.934" v="0" actId="20577"/>
          <ac:spMkLst>
            <pc:docMk/>
            <pc:sldMk cId="0" sldId="268"/>
            <ac:spMk id="921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5C229C-3B3C-C640-8436-767E53A9649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a:extLst>
              <a:ext uri="{FF2B5EF4-FFF2-40B4-BE49-F238E27FC236}">
                <a16:creationId xmlns:a16="http://schemas.microsoft.com/office/drawing/2014/main" id="{CE2F1F13-68DC-0A47-8E0C-3BCD07C3440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89232893-28A4-4CE6-9C78-9A3B7D388F9D}" type="datetimeFigureOut">
              <a:rPr lang="en-US"/>
              <a:pPr>
                <a:defRPr/>
              </a:pPr>
              <a:t>9/6/22</a:t>
            </a:fld>
            <a:endParaRPr lang="en-US"/>
          </a:p>
        </p:txBody>
      </p:sp>
      <p:sp>
        <p:nvSpPr>
          <p:cNvPr id="4" name="Slide Image Placeholder 3">
            <a:extLst>
              <a:ext uri="{FF2B5EF4-FFF2-40B4-BE49-F238E27FC236}">
                <a16:creationId xmlns:a16="http://schemas.microsoft.com/office/drawing/2014/main" id="{6E8B42E4-285A-334E-A800-C941C679A9D4}"/>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5CCE32F0-03B6-CA46-98B9-B63A8047986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07401D-A494-AE49-9F8C-503B806E572F}"/>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a:extLst>
              <a:ext uri="{FF2B5EF4-FFF2-40B4-BE49-F238E27FC236}">
                <a16:creationId xmlns:a16="http://schemas.microsoft.com/office/drawing/2014/main" id="{6F75F888-EAA8-F041-B0EA-4B918370EC7B}"/>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AE957ED1-0C77-47B0-A424-09755A97B9CB}" type="slidenum">
              <a:rPr lang="en-US"/>
              <a:pPr>
                <a:defRPr/>
              </a:pPr>
              <a:t>‹#›</a:t>
            </a:fld>
            <a:endParaRPr lang="en-US"/>
          </a:p>
        </p:txBody>
      </p:sp>
    </p:spTree>
    <p:extLst>
      <p:ext uri="{BB962C8B-B14F-4D97-AF65-F5344CB8AC3E}">
        <p14:creationId xmlns:p14="http://schemas.microsoft.com/office/powerpoint/2010/main" val="80951767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4035"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E649AB4-F4CC-40CB-AE23-CB8BA9BCAD7E}" type="slidenum">
              <a:rPr lang="en-US" altLang="en-US" smtClean="0"/>
              <a:pPr/>
              <a:t>20</a:t>
            </a:fld>
            <a:endParaRPr lang="en-US" altLang="en-US"/>
          </a:p>
        </p:txBody>
      </p:sp>
    </p:spTree>
    <p:extLst>
      <p:ext uri="{BB962C8B-B14F-4D97-AF65-F5344CB8AC3E}">
        <p14:creationId xmlns:p14="http://schemas.microsoft.com/office/powerpoint/2010/main" val="3188842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6083"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3984971-6135-4302-9099-330BDA19C191}" type="slidenum">
              <a:rPr lang="en-US" altLang="en-US" smtClean="0"/>
              <a:pPr/>
              <a:t>21</a:t>
            </a:fld>
            <a:endParaRPr lang="en-US" altLang="en-US"/>
          </a:p>
        </p:txBody>
      </p:sp>
    </p:spTree>
    <p:extLst>
      <p:ext uri="{BB962C8B-B14F-4D97-AF65-F5344CB8AC3E}">
        <p14:creationId xmlns:p14="http://schemas.microsoft.com/office/powerpoint/2010/main" val="911063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F3FE460E-68D4-E043-93D5-F240D7287E60}"/>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3854475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ED2B7-1B27-484C-BC5B-1B480C48B0A7}"/>
              </a:ext>
            </a:extLst>
          </p:cNvPr>
          <p:cNvSpPr>
            <a:spLocks noGrp="1"/>
          </p:cNvSpPr>
          <p:nvPr>
            <p:ph type="dt" sz="half" idx="10"/>
          </p:nvPr>
        </p:nvSpPr>
        <p:spPr/>
        <p:txBody>
          <a:bodyPr/>
          <a:lstStyle>
            <a:lvl1pPr>
              <a:defRPr/>
            </a:lvl1pPr>
          </a:lstStyle>
          <a:p>
            <a:pPr>
              <a:defRPr/>
            </a:pPr>
            <a:fld id="{3E352FE5-7DFB-432A-B325-9FE72A8AED1D}" type="datetime1">
              <a:rPr lang="en-US" altLang="en-US"/>
              <a:pPr>
                <a:defRPr/>
              </a:pPr>
              <a:t>9/6/22</a:t>
            </a:fld>
            <a:endParaRPr lang="en-US" altLang="en-US"/>
          </a:p>
        </p:txBody>
      </p:sp>
      <p:sp>
        <p:nvSpPr>
          <p:cNvPr id="5" name="Footer Placeholder 4">
            <a:extLst>
              <a:ext uri="{FF2B5EF4-FFF2-40B4-BE49-F238E27FC236}">
                <a16:creationId xmlns:a16="http://schemas.microsoft.com/office/drawing/2014/main" id="{21E1D93F-319B-7D42-BFCE-607468AF8F1A}"/>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0215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3EED2B7-1B27-484C-BC5B-1B480C48B0A7}"/>
              </a:ext>
            </a:extLst>
          </p:cNvPr>
          <p:cNvSpPr>
            <a:spLocks noGrp="1"/>
          </p:cNvSpPr>
          <p:nvPr>
            <p:ph type="dt" sz="half" idx="10"/>
          </p:nvPr>
        </p:nvSpPr>
        <p:spPr/>
        <p:txBody>
          <a:bodyPr/>
          <a:lstStyle>
            <a:lvl1pPr>
              <a:defRPr/>
            </a:lvl1pPr>
          </a:lstStyle>
          <a:p>
            <a:pPr>
              <a:defRPr/>
            </a:pPr>
            <a:fld id="{28F1EB9B-3018-461F-892E-DC9DF2274A9C}" type="datetime1">
              <a:rPr lang="en-US" altLang="en-US"/>
              <a:pPr>
                <a:defRPr/>
              </a:pPr>
              <a:t>9/6/22</a:t>
            </a:fld>
            <a:endParaRPr lang="en-US" altLang="en-US"/>
          </a:p>
        </p:txBody>
      </p:sp>
      <p:sp>
        <p:nvSpPr>
          <p:cNvPr id="6" name="Footer Placeholder 4">
            <a:extLst>
              <a:ext uri="{FF2B5EF4-FFF2-40B4-BE49-F238E27FC236}">
                <a16:creationId xmlns:a16="http://schemas.microsoft.com/office/drawing/2014/main" id="{21E1D93F-319B-7D42-BFCE-607468AF8F1A}"/>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933358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3EED2B7-1B27-484C-BC5B-1B480C48B0A7}"/>
              </a:ext>
            </a:extLst>
          </p:cNvPr>
          <p:cNvSpPr>
            <a:spLocks noGrp="1"/>
          </p:cNvSpPr>
          <p:nvPr>
            <p:ph type="dt" sz="half" idx="10"/>
          </p:nvPr>
        </p:nvSpPr>
        <p:spPr/>
        <p:txBody>
          <a:bodyPr/>
          <a:lstStyle>
            <a:lvl1pPr>
              <a:defRPr/>
            </a:lvl1pPr>
          </a:lstStyle>
          <a:p>
            <a:pPr>
              <a:defRPr/>
            </a:pPr>
            <a:fld id="{3049B840-6326-4797-AEE6-0E341443EE9F}" type="datetime1">
              <a:rPr lang="en-US" altLang="en-US"/>
              <a:pPr>
                <a:defRPr/>
              </a:pPr>
              <a:t>9/6/22</a:t>
            </a:fld>
            <a:endParaRPr lang="en-US" altLang="en-US"/>
          </a:p>
        </p:txBody>
      </p:sp>
      <p:sp>
        <p:nvSpPr>
          <p:cNvPr id="8" name="Footer Placeholder 4">
            <a:extLst>
              <a:ext uri="{FF2B5EF4-FFF2-40B4-BE49-F238E27FC236}">
                <a16:creationId xmlns:a16="http://schemas.microsoft.com/office/drawing/2014/main" id="{21E1D93F-319B-7D42-BFCE-607468AF8F1A}"/>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79657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3EED2B7-1B27-484C-BC5B-1B480C48B0A7}"/>
              </a:ext>
            </a:extLst>
          </p:cNvPr>
          <p:cNvSpPr>
            <a:spLocks noGrp="1"/>
          </p:cNvSpPr>
          <p:nvPr>
            <p:ph type="dt" sz="half" idx="10"/>
          </p:nvPr>
        </p:nvSpPr>
        <p:spPr/>
        <p:txBody>
          <a:bodyPr/>
          <a:lstStyle>
            <a:lvl1pPr>
              <a:defRPr/>
            </a:lvl1pPr>
          </a:lstStyle>
          <a:p>
            <a:pPr>
              <a:defRPr/>
            </a:pPr>
            <a:fld id="{1222392C-D2BB-49CE-89F9-AAB5E3F07F29}" type="datetime1">
              <a:rPr lang="en-US" altLang="en-US"/>
              <a:pPr>
                <a:defRPr/>
              </a:pPr>
              <a:t>9/6/22</a:t>
            </a:fld>
            <a:endParaRPr lang="en-US" altLang="en-US"/>
          </a:p>
        </p:txBody>
      </p:sp>
      <p:sp>
        <p:nvSpPr>
          <p:cNvPr id="3" name="Footer Placeholder 4">
            <a:extLst>
              <a:ext uri="{FF2B5EF4-FFF2-40B4-BE49-F238E27FC236}">
                <a16:creationId xmlns:a16="http://schemas.microsoft.com/office/drawing/2014/main" id="{21E1D93F-319B-7D42-BFCE-607468AF8F1A}"/>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5049715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3EED2B7-1B27-484C-BC5B-1B480C48B0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05115F22-6973-4998-9810-960E6957CCA6}" type="datetime1">
              <a:rPr lang="en-US" altLang="en-US"/>
              <a:pPr>
                <a:defRPr/>
              </a:pPr>
              <a:t>9/6/22</a:t>
            </a:fld>
            <a:endParaRPr lang="en-US" altLang="en-US"/>
          </a:p>
        </p:txBody>
      </p:sp>
      <p:sp>
        <p:nvSpPr>
          <p:cNvPr id="5" name="Footer Placeholder 4">
            <a:extLst>
              <a:ext uri="{FF2B5EF4-FFF2-40B4-BE49-F238E27FC236}">
                <a16:creationId xmlns:a16="http://schemas.microsoft.com/office/drawing/2014/main" id="{21E1D93F-319B-7D42-BFCE-607468AF8F1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20" r:id="rId1"/>
    <p:sldLayoutId id="2147483716" r:id="rId2"/>
    <p:sldLayoutId id="2147483717" r:id="rId3"/>
    <p:sldLayoutId id="2147483718" r:id="rId4"/>
    <p:sldLayoutId id="2147483719" r:id="rId5"/>
  </p:sldLayoutIdLst>
  <p:txStyles>
    <p:titleStyle>
      <a:lvl1pPr algn="ctr" defTabSz="457200" rtl="0" eaLnBrk="0" fontAlgn="base" hangingPunct="0">
        <a:spcBef>
          <a:spcPct val="0"/>
        </a:spcBef>
        <a:spcAft>
          <a:spcPct val="0"/>
        </a:spcAft>
        <a:defRPr sz="3600" kern="1200">
          <a:solidFill>
            <a:schemeClr val="tx1"/>
          </a:solidFill>
          <a:latin typeface="Arial"/>
          <a:ea typeface="ＭＳ Ｐゴシック"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Overview</a:t>
            </a:r>
          </a:p>
        </p:txBody>
      </p:sp>
      <p:sp>
        <p:nvSpPr>
          <p:cNvPr id="9218"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Incident response and recovering from an attack </a:t>
            </a:r>
          </a:p>
          <a:p>
            <a:r>
              <a:rPr lang="en-US" altLang="en-US">
                <a:latin typeface="Arial" panose="020B0604020202020204" pitchFamily="34" charset="0"/>
                <a:ea typeface="ＭＳ Ｐゴシック" panose="020B0600070205080204" pitchFamily="34" charset="-128"/>
              </a:rPr>
              <a:t>Fundamentals of evidence collection and preservation </a:t>
            </a:r>
          </a:p>
          <a:p>
            <a:r>
              <a:rPr lang="en-US" altLang="en-US">
                <a:latin typeface="Arial" panose="020B0604020202020204" pitchFamily="34" charset="0"/>
                <a:ea typeface="ＭＳ Ｐゴシック" panose="020B0600070205080204" pitchFamily="34" charset="-128"/>
              </a:rPr>
              <a:t>Basics of hard drives and other large-capacity devices </a:t>
            </a:r>
          </a:p>
          <a:p>
            <a:r>
              <a:rPr lang="en-US" altLang="en-US">
                <a:latin typeface="Arial" panose="020B0604020202020204" pitchFamily="34" charset="0"/>
                <a:ea typeface="ＭＳ Ｐゴシック" panose="020B0600070205080204" pitchFamily="34" charset="-128"/>
              </a:rPr>
              <a:t>Hard drive formatting </a:t>
            </a:r>
          </a:p>
          <a:p>
            <a:r>
              <a:rPr lang="en-US" altLang="en-US">
                <a:latin typeface="Arial" panose="020B0604020202020204" pitchFamily="34" charset="0"/>
                <a:ea typeface="ＭＳ Ｐゴシック" panose="020B0600070205080204" pitchFamily="34" charset="-128"/>
              </a:rPr>
              <a:t>File storage on hard drives, flash drives, and other devices </a:t>
            </a:r>
          </a:p>
          <a:p>
            <a:r>
              <a:rPr lang="en-US" altLang="en-US">
                <a:latin typeface="Arial" panose="020B0604020202020204" pitchFamily="34" charset="0"/>
                <a:ea typeface="ＭＳ Ｐゴシック" panose="020B0600070205080204" pitchFamily="34" charset="-128"/>
              </a:rPr>
              <a:t>Features of major file systems used in operating systems and for removable storage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Rotational Hard Drive</a:t>
            </a:r>
          </a:p>
        </p:txBody>
      </p:sp>
      <p:sp>
        <p:nvSpPr>
          <p:cNvPr id="22531" name="TextBox 6"/>
          <p:cNvSpPr txBox="1">
            <a:spLocks noChangeArrowheads="1"/>
          </p:cNvSpPr>
          <p:nvPr/>
        </p:nvSpPr>
        <p:spPr bwMode="auto">
          <a:xfrm>
            <a:off x="439948" y="5754562"/>
            <a:ext cx="23066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dirty="0">
                <a:cs typeface="Arial" panose="020B0604020202020204" pitchFamily="34" charset="0"/>
              </a:rPr>
              <a:t>Courtesy of Dr. Richard Smith</a:t>
            </a:r>
          </a:p>
        </p:txBody>
      </p:sp>
      <p:pic>
        <p:nvPicPr>
          <p:cNvPr id="2" name="Picture 1" descr="A circular disc is mounted on a disk head motor with an arm extending onto the disc. The end of the arm resting on the disc is marked read or write head. A small spindle at the center of the motor on which the disc is mounted is marked platter spindle (motor underneath). The drive has two plat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725" y="1097010"/>
            <a:ext cx="8120550" cy="46307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Data on a Hard Drive</a:t>
            </a:r>
          </a:p>
        </p:txBody>
      </p:sp>
      <p:sp>
        <p:nvSpPr>
          <p:cNvPr id="23554" name="Content Placeholder 2"/>
          <p:cNvSpPr>
            <a:spLocks noGrp="1"/>
          </p:cNvSpPr>
          <p:nvPr>
            <p:ph idx="1"/>
          </p:nvPr>
        </p:nvSpPr>
        <p:spPr>
          <a:xfrm>
            <a:off x="457200" y="1270000"/>
            <a:ext cx="8229600" cy="5056188"/>
          </a:xfrm>
        </p:spPr>
        <p:txBody>
          <a:bodyPr/>
          <a:lstStyle/>
          <a:p>
            <a:pPr eaLnBrk="1" hangingPunct="1"/>
            <a:r>
              <a:rPr lang="en-US" altLang="en-US" sz="2400">
                <a:latin typeface="Arial" panose="020B0604020202020204" pitchFamily="34" charset="0"/>
                <a:ea typeface="ＭＳ Ｐゴシック" panose="020B0600070205080204" pitchFamily="34" charset="-128"/>
              </a:rPr>
              <a:t>Organized into independent blocks: </a:t>
            </a:r>
            <a:r>
              <a:rPr lang="en-US" altLang="en-US" sz="2400" u="sng">
                <a:latin typeface="Arial" panose="020B0604020202020204" pitchFamily="34" charset="0"/>
                <a:ea typeface="ＭＳ Ｐゴシック" panose="020B0600070205080204" pitchFamily="34" charset="-128"/>
              </a:rPr>
              <a:t>sectors</a:t>
            </a:r>
            <a:r>
              <a:rPr lang="en-US" altLang="en-US" sz="2400">
                <a:latin typeface="Arial" panose="020B0604020202020204" pitchFamily="34" charset="0"/>
                <a:ea typeface="ＭＳ Ｐゴシック" panose="020B0600070205080204" pitchFamily="34" charset="-128"/>
              </a:rPr>
              <a:t> </a:t>
            </a:r>
          </a:p>
          <a:p>
            <a:pPr lvl="1" eaLnBrk="1" hangingPunct="1"/>
            <a:r>
              <a:rPr lang="en-US" altLang="en-US" sz="2400">
                <a:latin typeface="Arial" panose="020B0604020202020204" pitchFamily="34" charset="0"/>
                <a:ea typeface="ＭＳ Ｐゴシック" panose="020B0600070205080204" pitchFamily="34" charset="-128"/>
              </a:rPr>
              <a:t>Typical drives have fixed-size sectors</a:t>
            </a:r>
          </a:p>
          <a:p>
            <a:pPr lvl="2" eaLnBrk="1" hangingPunct="1"/>
            <a:r>
              <a:rPr lang="en-US" altLang="en-US" sz="2400">
                <a:latin typeface="Arial" panose="020B0604020202020204" pitchFamily="34" charset="0"/>
                <a:ea typeface="ＭＳ Ｐゴシック" panose="020B0600070205080204" pitchFamily="34" charset="-128"/>
              </a:rPr>
              <a:t>512 bytes each, larger on some new drives</a:t>
            </a:r>
          </a:p>
          <a:p>
            <a:pPr lvl="1" eaLnBrk="1" hangingPunct="1"/>
            <a:r>
              <a:rPr lang="en-US" altLang="en-US" sz="2400">
                <a:latin typeface="Arial" panose="020B0604020202020204" pitchFamily="34" charset="0"/>
                <a:ea typeface="ＭＳ Ｐゴシック" panose="020B0600070205080204" pitchFamily="34" charset="-128"/>
              </a:rPr>
              <a:t>Each sector has a unique address</a:t>
            </a:r>
          </a:p>
          <a:p>
            <a:pPr lvl="2" eaLnBrk="1" hangingPunct="1"/>
            <a:r>
              <a:rPr lang="en-US" altLang="en-US" sz="2400">
                <a:latin typeface="Arial" panose="020B0604020202020204" pitchFamily="34" charset="0"/>
                <a:ea typeface="ＭＳ Ｐゴシック" panose="020B0600070205080204" pitchFamily="34" charset="-128"/>
              </a:rPr>
              <a:t>Drive may read or write each sector independently – doesn</a:t>
            </a:r>
            <a:r>
              <a:rPr lang="en-US" altLang="ja-JP" sz="2400">
                <a:latin typeface="Arial" panose="020B0604020202020204" pitchFamily="34" charset="0"/>
                <a:ea typeface="ＭＳ Ｐゴシック" panose="020B0600070205080204" pitchFamily="34" charset="-128"/>
              </a:rPr>
              <a:t>'t affect other sectors</a:t>
            </a:r>
          </a:p>
          <a:p>
            <a:pPr eaLnBrk="1" hangingPunct="1"/>
            <a:r>
              <a:rPr lang="en-US" altLang="en-US" sz="2400">
                <a:latin typeface="Arial" panose="020B0604020202020204" pitchFamily="34" charset="0"/>
                <a:ea typeface="ＭＳ Ｐゴシック" panose="020B0600070205080204" pitchFamily="34" charset="-128"/>
              </a:rPr>
              <a:t>Read/write time depends on location</a:t>
            </a:r>
          </a:p>
          <a:p>
            <a:pPr lvl="1" eaLnBrk="1" hangingPunct="1"/>
            <a:r>
              <a:rPr lang="en-US" altLang="en-US" sz="2400">
                <a:latin typeface="Arial" panose="020B0604020202020204" pitchFamily="34" charset="0"/>
                <a:ea typeface="ＭＳ Ｐゴシック" panose="020B0600070205080204" pitchFamily="34" charset="-128"/>
              </a:rPr>
              <a:t>Does the drive have to rotate to reach it?</a:t>
            </a:r>
          </a:p>
          <a:p>
            <a:pPr lvl="1" eaLnBrk="1" hangingPunct="1"/>
            <a:r>
              <a:rPr lang="en-US" altLang="en-US" sz="2400">
                <a:latin typeface="Arial" panose="020B0604020202020204" pitchFamily="34" charset="0"/>
                <a:ea typeface="ＭＳ Ｐゴシック" panose="020B0600070205080204" pitchFamily="34" charset="-128"/>
              </a:rPr>
              <a:t>Does the arm and head have to move?</a:t>
            </a:r>
          </a:p>
          <a:p>
            <a:pPr lvl="2" eaLnBrk="1" hangingPunct="1"/>
            <a:r>
              <a:rPr lang="en-US" altLang="en-US" sz="2400">
                <a:latin typeface="Arial" panose="020B0604020202020204" pitchFamily="34" charset="0"/>
                <a:ea typeface="ＭＳ Ｐゴシック" panose="020B0600070205080204" pitchFamily="34" charset="-128"/>
              </a:rPr>
              <a:t>Much slower than rotational speed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13DC-825F-564B-B0A6-766333162606}"/>
              </a:ext>
            </a:extLst>
          </p:cNvPr>
          <p:cNvSpPr>
            <a:spLocks noGrp="1"/>
          </p:cNvSpPr>
          <p:nvPr>
            <p:ph type="title"/>
          </p:nvPr>
        </p:nvSpPr>
        <p:spPr/>
        <p:txBody>
          <a:bodyPr/>
          <a:lstStyle/>
          <a:p>
            <a:r>
              <a:rPr lang="en-US" dirty="0"/>
              <a:t>SSD (Solid State Drive)</a:t>
            </a:r>
          </a:p>
        </p:txBody>
      </p:sp>
      <p:sp>
        <p:nvSpPr>
          <p:cNvPr id="3" name="Content Placeholder 2">
            <a:extLst>
              <a:ext uri="{FF2B5EF4-FFF2-40B4-BE49-F238E27FC236}">
                <a16:creationId xmlns:a16="http://schemas.microsoft.com/office/drawing/2014/main" id="{F6B7783F-1DC5-8843-A6BE-D5E1CD91CEF3}"/>
              </a:ext>
            </a:extLst>
          </p:cNvPr>
          <p:cNvSpPr>
            <a:spLocks noGrp="1"/>
          </p:cNvSpPr>
          <p:nvPr>
            <p:ph idx="1"/>
          </p:nvPr>
        </p:nvSpPr>
        <p:spPr/>
        <p:txBody>
          <a:bodyPr/>
          <a:lstStyle/>
          <a:p>
            <a:endParaRPr lang="en-US"/>
          </a:p>
        </p:txBody>
      </p:sp>
      <p:pic>
        <p:nvPicPr>
          <p:cNvPr id="1026" name="Picture 2" descr="How Do Solid State Drives (SSDs) Work? | Liquid Web">
            <a:extLst>
              <a:ext uri="{FF2B5EF4-FFF2-40B4-BE49-F238E27FC236}">
                <a16:creationId xmlns:a16="http://schemas.microsoft.com/office/drawing/2014/main" id="{01380A92-98D6-D340-A172-E64016B3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70000"/>
            <a:ext cx="9144000" cy="53578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4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Hard Drive Storage</a:t>
            </a:r>
          </a:p>
        </p:txBody>
      </p:sp>
      <p:sp>
        <p:nvSpPr>
          <p:cNvPr id="2457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Earliest hard drives (1950s) stored 5 MB (10</a:t>
            </a:r>
            <a:r>
              <a:rPr lang="en-US" altLang="en-US" baseline="30000">
                <a:latin typeface="Arial" panose="020B0604020202020204" pitchFamily="34" charset="0"/>
                <a:ea typeface="ＭＳ Ｐゴシック" panose="020B0600070205080204" pitchFamily="34" charset="-128"/>
              </a:rPr>
              <a:t>6</a:t>
            </a:r>
            <a:r>
              <a:rPr lang="en-US" altLang="en-US">
                <a:latin typeface="Arial" panose="020B0604020202020204" pitchFamily="34" charset="0"/>
                <a:ea typeface="ＭＳ Ｐゴシック" panose="020B0600070205080204" pitchFamily="34" charset="-128"/>
              </a:rPr>
              <a:t>)</a:t>
            </a:r>
          </a:p>
          <a:p>
            <a:pPr eaLnBrk="1" hangingPunct="1"/>
            <a:r>
              <a:rPr lang="en-US" altLang="en-US">
                <a:latin typeface="Arial" panose="020B0604020202020204" pitchFamily="34" charset="0"/>
                <a:ea typeface="ＭＳ Ｐゴシック" panose="020B0600070205080204" pitchFamily="34" charset="-128"/>
              </a:rPr>
              <a:t>Newest hard drives store terabytes (10</a:t>
            </a:r>
            <a:r>
              <a:rPr lang="en-US" altLang="en-US" baseline="30000">
                <a:latin typeface="Arial" panose="020B0604020202020204" pitchFamily="34" charset="0"/>
                <a:ea typeface="ＭＳ Ｐゴシック" panose="020B0600070205080204" pitchFamily="34" charset="-128"/>
              </a:rPr>
              <a:t>12</a:t>
            </a:r>
            <a:r>
              <a:rPr lang="en-US" altLang="en-US">
                <a:latin typeface="Arial" panose="020B0604020202020204" pitchFamily="34" charset="0"/>
                <a:ea typeface="ＭＳ Ｐゴシック" panose="020B0600070205080204" pitchFamily="34" charset="-128"/>
              </a:rPr>
              <a:t>)</a:t>
            </a:r>
          </a:p>
          <a:p>
            <a:pPr eaLnBrk="1" hangingPunct="1"/>
            <a:endParaRPr lang="en-US" altLang="en-US">
              <a:latin typeface="Arial" panose="020B0604020202020204" pitchFamily="34" charset="0"/>
              <a:ea typeface="ＭＳ Ｐゴシック" panose="020B0600070205080204" pitchFamily="34" charset="-128"/>
            </a:endParaRPr>
          </a:p>
          <a:p>
            <a:pPr eaLnBrk="1" hangingPunct="1"/>
            <a:r>
              <a:rPr lang="en-US" altLang="en-US">
                <a:latin typeface="Arial" panose="020B0604020202020204" pitchFamily="34" charset="0"/>
                <a:ea typeface="ＭＳ Ｐゴシック" panose="020B0600070205080204" pitchFamily="34" charset="-128"/>
              </a:rPr>
              <a:t>Drive size has followed </a:t>
            </a:r>
            <a:r>
              <a:rPr lang="en-US" altLang="en-US" u="sng">
                <a:latin typeface="Arial" panose="020B0604020202020204" pitchFamily="34" charset="0"/>
                <a:ea typeface="ＭＳ Ｐゴシック" panose="020B0600070205080204" pitchFamily="34" charset="-128"/>
              </a:rPr>
              <a:t>Moore</a:t>
            </a:r>
            <a:r>
              <a:rPr lang="en-US" altLang="ja-JP" u="sng">
                <a:latin typeface="Arial" panose="020B0604020202020204" pitchFamily="34" charset="0"/>
                <a:ea typeface="ＭＳ Ｐゴシック" panose="020B0600070205080204" pitchFamily="34" charset="-128"/>
              </a:rPr>
              <a:t>'s Law</a:t>
            </a:r>
          </a:p>
          <a:p>
            <a:pPr lvl="1" eaLnBrk="1" hangingPunct="1"/>
            <a:r>
              <a:rPr lang="en-US" altLang="en-US">
                <a:latin typeface="Arial" panose="020B0604020202020204" pitchFamily="34" charset="0"/>
                <a:ea typeface="ＭＳ Ｐゴシック" panose="020B0600070205080204" pitchFamily="34" charset="-128"/>
              </a:rPr>
              <a:t>Named for Gordon Moore of Intel</a:t>
            </a:r>
          </a:p>
          <a:p>
            <a:pPr lvl="1" eaLnBrk="1" hangingPunct="1"/>
            <a:r>
              <a:rPr lang="en-US" altLang="en-US">
                <a:latin typeface="Arial" panose="020B0604020202020204" pitchFamily="34" charset="0"/>
                <a:ea typeface="ＭＳ Ｐゴシック" panose="020B0600070205080204" pitchFamily="34" charset="-128"/>
              </a:rPr>
              <a:t>Noted that, by the mid-1960s, integrated circuits double size and performance yearly</a:t>
            </a:r>
          </a:p>
          <a:p>
            <a:pPr lvl="1" eaLnBrk="1" hangingPunct="1"/>
            <a:r>
              <a:rPr lang="en-US" altLang="en-US">
                <a:latin typeface="Arial" panose="020B0604020202020204" pitchFamily="34" charset="0"/>
                <a:ea typeface="ＭＳ Ｐゴシック" panose="020B0600070205080204" pitchFamily="34" charset="-128"/>
              </a:rPr>
              <a:t>Later refined the estimate:</a:t>
            </a:r>
          </a:p>
          <a:p>
            <a:pPr lvl="2" eaLnBrk="1" hangingPunct="1"/>
            <a:r>
              <a:rPr lang="en-US" altLang="en-US">
                <a:latin typeface="Arial" panose="020B0604020202020204" pitchFamily="34" charset="0"/>
                <a:ea typeface="ＭＳ Ｐゴシック" panose="020B0600070205080204" pitchFamily="34" charset="-128"/>
              </a:rPr>
              <a:t>Doubles every 18 months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Hard Drive Formatting</a:t>
            </a:r>
          </a:p>
        </p:txBody>
      </p:sp>
      <p:sp>
        <p:nvSpPr>
          <p:cNvPr id="2662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High-level format</a:t>
            </a:r>
          </a:p>
          <a:p>
            <a:pPr lvl="1" eaLnBrk="1" hangingPunct="1"/>
            <a:r>
              <a:rPr lang="en-US" altLang="en-US">
                <a:latin typeface="Arial" panose="020B0604020202020204" pitchFamily="34" charset="0"/>
                <a:ea typeface="ＭＳ Ｐゴシック" panose="020B0600070205080204" pitchFamily="34" charset="-128"/>
              </a:rPr>
              <a:t>Provides the structure to store files, directories, folders, and free space</a:t>
            </a:r>
          </a:p>
          <a:p>
            <a:pPr lvl="1" eaLnBrk="1" hangingPunct="1"/>
            <a:r>
              <a:rPr lang="en-US" altLang="en-US">
                <a:latin typeface="Arial" panose="020B0604020202020204" pitchFamily="34" charset="0"/>
                <a:ea typeface="ＭＳ Ｐゴシック" panose="020B0600070205080204" pitchFamily="34" charset="-128"/>
              </a:rPr>
              <a:t>Different systems use different formats</a:t>
            </a:r>
          </a:p>
          <a:p>
            <a:pPr lvl="2" eaLnBrk="1" hangingPunct="1"/>
            <a:r>
              <a:rPr lang="en-US" altLang="en-US">
                <a:latin typeface="Arial" panose="020B0604020202020204" pitchFamily="34" charset="0"/>
                <a:ea typeface="ＭＳ Ｐゴシック" panose="020B0600070205080204" pitchFamily="34" charset="-128"/>
              </a:rPr>
              <a:t>HFS on OS X, NTFS on Windows, etc.</a:t>
            </a:r>
          </a:p>
          <a:p>
            <a:pPr eaLnBrk="1" hangingPunct="1"/>
            <a:r>
              <a:rPr lang="en-US" altLang="en-US">
                <a:latin typeface="Arial" panose="020B0604020202020204" pitchFamily="34" charset="0"/>
                <a:ea typeface="ＭＳ Ｐゴシック" panose="020B0600070205080204" pitchFamily="34" charset="-128"/>
              </a:rPr>
              <a:t>Low-level format</a:t>
            </a:r>
          </a:p>
          <a:p>
            <a:pPr lvl="1" eaLnBrk="1" hangingPunct="1"/>
            <a:r>
              <a:rPr lang="en-US" altLang="en-US">
                <a:latin typeface="Arial" panose="020B0604020202020204" pitchFamily="34" charset="0"/>
                <a:ea typeface="ＭＳ Ｐゴシック" panose="020B0600070205080204" pitchFamily="34" charset="-128"/>
              </a:rPr>
              <a:t>Places the numbered sectors on the drive</a:t>
            </a:r>
          </a:p>
          <a:p>
            <a:pPr lvl="1" eaLnBrk="1" hangingPunct="1"/>
            <a:r>
              <a:rPr lang="en-US" altLang="en-US">
                <a:latin typeface="Arial" panose="020B0604020202020204" pitchFamily="34" charset="0"/>
                <a:ea typeface="ＭＳ Ｐゴシック" panose="020B0600070205080204" pitchFamily="34" charset="-128"/>
              </a:rPr>
              <a:t>Rewrites each one to ensure that all sectors can be read and written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Hard Drive Partitioning</a:t>
            </a:r>
          </a:p>
        </p:txBody>
      </p:sp>
      <p:pic>
        <p:nvPicPr>
          <p:cNvPr id="2" name="Picture 1" descr="The drive is represented as a cylinder. The drive size is marked as 40 MB. The partitions on the drive from top to bottom and their corresponding markings are: Drive C: Partition 0, 15 MB partition; Drive D: Partition 1, 15 MB partition; and Drive E: Partition 2, 10 MB parti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241" y="1233144"/>
            <a:ext cx="6745518" cy="504010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FAT: An Example File System</a:t>
            </a:r>
            <a:endParaRPr lang="en-US" altLang="en-US" sz="4000">
              <a:latin typeface="Arial" panose="020B0604020202020204" pitchFamily="34" charset="0"/>
              <a:ea typeface="ＭＳ Ｐゴシック" panose="020B0600070205080204" pitchFamily="34" charset="-128"/>
            </a:endParaRPr>
          </a:p>
        </p:txBody>
      </p:sp>
      <p:sp>
        <p:nvSpPr>
          <p:cNvPr id="3789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A relatively simple and widely used file system</a:t>
            </a:r>
          </a:p>
          <a:p>
            <a:pPr lvl="1" eaLnBrk="1" hangingPunct="1"/>
            <a:r>
              <a:rPr lang="en-US" altLang="en-US">
                <a:latin typeface="Arial" panose="020B0604020202020204" pitchFamily="34" charset="0"/>
                <a:ea typeface="ＭＳ Ｐゴシック" panose="020B0600070205080204" pitchFamily="34" charset="-128"/>
              </a:rPr>
              <a:t>Introduced in Microsoft</a:t>
            </a:r>
            <a:r>
              <a:rPr lang="en-US" altLang="ja-JP">
                <a:latin typeface="Arial" panose="020B0604020202020204" pitchFamily="34" charset="0"/>
                <a:ea typeface="ＭＳ Ｐゴシック" panose="020B0600070205080204" pitchFamily="34" charset="-128"/>
              </a:rPr>
              <a:t>'s MSDOS</a:t>
            </a:r>
          </a:p>
          <a:p>
            <a:pPr lvl="1" eaLnBrk="1" hangingPunct="1"/>
            <a:r>
              <a:rPr lang="en-US" altLang="en-US">
                <a:latin typeface="Arial" panose="020B0604020202020204" pitchFamily="34" charset="0"/>
                <a:ea typeface="ＭＳ Ｐゴシック" panose="020B0600070205080204" pitchFamily="34" charset="-128"/>
              </a:rPr>
              <a:t>Supported in Windows, OS-X, Linux, etc.</a:t>
            </a:r>
          </a:p>
          <a:p>
            <a:pPr lvl="1" eaLnBrk="1" hangingPunct="1"/>
            <a:r>
              <a:rPr lang="en-US" altLang="en-US">
                <a:latin typeface="Arial" panose="020B0604020202020204" pitchFamily="34" charset="0"/>
                <a:ea typeface="ＭＳ Ｐゴシック" panose="020B0600070205080204" pitchFamily="34" charset="-128"/>
              </a:rPr>
              <a:t>Used in digital products like cameras, medical equipment, etc.</a:t>
            </a:r>
          </a:p>
          <a:p>
            <a:pPr eaLnBrk="1" hangingPunct="1"/>
            <a:r>
              <a:rPr lang="en-US" altLang="en-US">
                <a:latin typeface="Arial" panose="020B0604020202020204" pitchFamily="34" charset="0"/>
                <a:ea typeface="ＭＳ Ｐゴシック" panose="020B0600070205080204" pitchFamily="34" charset="-128"/>
              </a:rPr>
              <a:t>Supports many modern features</a:t>
            </a:r>
          </a:p>
          <a:p>
            <a:pPr lvl="1" eaLnBrk="1" hangingPunct="1"/>
            <a:r>
              <a:rPr lang="en-US" altLang="en-US">
                <a:latin typeface="Arial" panose="020B0604020202020204" pitchFamily="34" charset="0"/>
                <a:ea typeface="ＭＳ Ｐゴシック" panose="020B0600070205080204" pitchFamily="34" charset="-128"/>
              </a:rPr>
              <a:t>Longer, mixed-case file names</a:t>
            </a:r>
          </a:p>
          <a:p>
            <a:pPr lvl="1" eaLnBrk="1" hangingPunct="1"/>
            <a:r>
              <a:rPr lang="en-US" altLang="en-US">
                <a:latin typeface="Arial" panose="020B0604020202020204" pitchFamily="34" charset="0"/>
                <a:ea typeface="ＭＳ Ｐゴシック" panose="020B0600070205080204" pitchFamily="34" charset="-128"/>
              </a:rPr>
              <a:t>Hierarchical directories</a:t>
            </a:r>
          </a:p>
          <a:p>
            <a:pPr lvl="1" eaLnBrk="1" hangingPunct="1"/>
            <a:r>
              <a:rPr lang="en-US" altLang="en-US">
                <a:latin typeface="Arial" panose="020B0604020202020204" pitchFamily="34" charset="0"/>
                <a:ea typeface="ＭＳ Ｐゴシック" panose="020B0600070205080204" pitchFamily="34" charset="-128"/>
              </a:rPr>
              <a:t>Individual files sized up to 4GB</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FAT Volume Layout </a:t>
            </a:r>
            <a:r>
              <a:rPr lang="en-US" altLang="en-US" sz="1800">
                <a:latin typeface="Arial" panose="020B0604020202020204" pitchFamily="34" charset="0"/>
                <a:ea typeface="ＭＳ Ｐゴシック" panose="020B0600070205080204" pitchFamily="34" charset="-128"/>
              </a:rPr>
              <a:t>(1 of 2)</a:t>
            </a:r>
          </a:p>
        </p:txBody>
      </p:sp>
      <p:pic>
        <p:nvPicPr>
          <p:cNvPr id="2" name="Picture 1" descr="The drive is represented as a cylinder. The partitions on the drive from top to bottom and their corresponding markings are Boot blocks: Boot blocks and the BIOS parameter block; FAT: File allocation table; Root: Root directory for the volume; Clusters: Storage for clusters containing files and directori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1047" y="1340507"/>
            <a:ext cx="6561907" cy="48918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FAT Volume Layout </a:t>
            </a:r>
            <a:r>
              <a:rPr lang="en-US" altLang="en-US" sz="1800">
                <a:latin typeface="Arial" panose="020B0604020202020204" pitchFamily="34" charset="0"/>
                <a:ea typeface="ＭＳ Ｐゴシック" panose="020B0600070205080204" pitchFamily="34" charset="-128"/>
              </a:rPr>
              <a:t>(2 of 2)</a:t>
            </a:r>
          </a:p>
        </p:txBody>
      </p:sp>
      <p:sp>
        <p:nvSpPr>
          <p:cNvPr id="3993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All data is stored in special areas</a:t>
            </a:r>
          </a:p>
          <a:p>
            <a:pPr eaLnBrk="1" hangingPunct="1"/>
            <a:r>
              <a:rPr lang="en-US" altLang="en-US">
                <a:latin typeface="Arial" panose="020B0604020202020204" pitchFamily="34" charset="0"/>
                <a:ea typeface="ＭＳ Ｐゴシック" panose="020B0600070205080204" pitchFamily="34" charset="-128"/>
              </a:rPr>
              <a:t>Boot blocks</a:t>
            </a:r>
          </a:p>
          <a:p>
            <a:pPr lvl="1" eaLnBrk="1" hangingPunct="1"/>
            <a:r>
              <a:rPr lang="en-US" altLang="en-US">
                <a:latin typeface="Arial" panose="020B0604020202020204" pitchFamily="34" charset="0"/>
                <a:ea typeface="ＭＳ Ｐゴシック" panose="020B0600070205080204" pitchFamily="34" charset="-128"/>
              </a:rPr>
              <a:t>Contain bootstrap program on bootable drive</a:t>
            </a:r>
          </a:p>
          <a:p>
            <a:pPr lvl="1" eaLnBrk="1" hangingPunct="1"/>
            <a:r>
              <a:rPr lang="en-US" altLang="en-US">
                <a:latin typeface="Arial" panose="020B0604020202020204" pitchFamily="34" charset="0"/>
                <a:ea typeface="ＭＳ Ｐゴシック" panose="020B0600070205080204" pitchFamily="34" charset="-128"/>
              </a:rPr>
              <a:t>Contains details of the volume format</a:t>
            </a:r>
          </a:p>
          <a:p>
            <a:pPr lvl="2" eaLnBrk="1" hangingPunct="1"/>
            <a:r>
              <a:rPr lang="en-US" altLang="en-US">
                <a:latin typeface="Arial" panose="020B0604020202020204" pitchFamily="34" charset="0"/>
                <a:ea typeface="ＭＳ Ｐゴシック" panose="020B0600070205080204" pitchFamily="34" charset="-128"/>
              </a:rPr>
              <a:t>How large are clusters, FAT, root directory</a:t>
            </a:r>
          </a:p>
          <a:p>
            <a:pPr eaLnBrk="1" hangingPunct="1"/>
            <a:r>
              <a:rPr lang="en-US" altLang="en-US">
                <a:latin typeface="Arial" panose="020B0604020202020204" pitchFamily="34" charset="0"/>
                <a:ea typeface="ＭＳ Ｐゴシック" panose="020B0600070205080204" pitchFamily="34" charset="-128"/>
              </a:rPr>
              <a:t>FAT – File Allocation Table</a:t>
            </a:r>
          </a:p>
          <a:p>
            <a:pPr lvl="1" eaLnBrk="1" hangingPunct="1"/>
            <a:r>
              <a:rPr lang="en-US" altLang="en-US">
                <a:latin typeface="Arial" panose="020B0604020202020204" pitchFamily="34" charset="0"/>
                <a:ea typeface="ＭＳ Ｐゴシック" panose="020B0600070205080204" pitchFamily="34" charset="-128"/>
              </a:rPr>
              <a:t>Locates free clusters and clusters in files</a:t>
            </a:r>
          </a:p>
          <a:p>
            <a:pPr eaLnBrk="1" hangingPunct="1"/>
            <a:r>
              <a:rPr lang="en-US" altLang="en-US">
                <a:latin typeface="Arial" panose="020B0604020202020204" pitchFamily="34" charset="0"/>
                <a:ea typeface="ＭＳ Ｐゴシック" panose="020B0600070205080204" pitchFamily="34" charset="-128"/>
              </a:rPr>
              <a:t>Root directory – top-level directory</a:t>
            </a:r>
          </a:p>
          <a:p>
            <a:pPr eaLnBrk="1" hangingPunct="1"/>
            <a:r>
              <a:rPr lang="en-US" altLang="en-US">
                <a:latin typeface="Arial" panose="020B0604020202020204" pitchFamily="34" charset="0"/>
                <a:ea typeface="ＭＳ Ｐゴシック" panose="020B0600070205080204" pitchFamily="34" charset="-128"/>
              </a:rPr>
              <a:t>Cluster storage – contains all other clusters on the drive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FAT Directories</a:t>
            </a:r>
          </a:p>
        </p:txBody>
      </p:sp>
      <p:sp>
        <p:nvSpPr>
          <p:cNvPr id="4198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Simple directory entries: One per file</a:t>
            </a:r>
          </a:p>
          <a:p>
            <a:pPr lvl="1" eaLnBrk="1" hangingPunct="1"/>
            <a:r>
              <a:rPr lang="en-US" altLang="en-US">
                <a:latin typeface="Arial" panose="020B0604020202020204" pitchFamily="34" charset="0"/>
                <a:ea typeface="ＭＳ Ｐゴシック" panose="020B0600070205080204" pitchFamily="34" charset="-128"/>
              </a:rPr>
              <a:t>File name, or special character if empty</a:t>
            </a:r>
          </a:p>
          <a:p>
            <a:pPr lvl="1" eaLnBrk="1" hangingPunct="1"/>
            <a:r>
              <a:rPr lang="en-US" altLang="en-US">
                <a:latin typeface="Arial" panose="020B0604020202020204" pitchFamily="34" charset="0"/>
                <a:ea typeface="ＭＳ Ｐゴシック" panose="020B0600070205080204" pitchFamily="34" charset="-128"/>
              </a:rPr>
              <a:t>Attributes of this directory entry</a:t>
            </a:r>
          </a:p>
          <a:p>
            <a:pPr lvl="1" eaLnBrk="1" hangingPunct="1"/>
            <a:r>
              <a:rPr lang="en-US" altLang="en-US">
                <a:latin typeface="Arial" panose="020B0604020202020204" pitchFamily="34" charset="0"/>
                <a:ea typeface="ＭＳ Ｐゴシック" panose="020B0600070205080204" pitchFamily="34" charset="-128"/>
              </a:rPr>
              <a:t>Date and time created, last read, modified</a:t>
            </a:r>
          </a:p>
          <a:p>
            <a:pPr lvl="1" eaLnBrk="1" hangingPunct="1"/>
            <a:r>
              <a:rPr lang="en-US" altLang="en-US">
                <a:latin typeface="Arial" panose="020B0604020202020204" pitchFamily="34" charset="0"/>
                <a:ea typeface="ＭＳ Ｐゴシック" panose="020B0600070205080204" pitchFamily="34" charset="-128"/>
              </a:rPr>
              <a:t>Address variable pointing to first cluster</a:t>
            </a:r>
          </a:p>
          <a:p>
            <a:pPr lvl="1" eaLnBrk="1" hangingPunct="1"/>
            <a:r>
              <a:rPr lang="en-US" altLang="en-US">
                <a:latin typeface="Arial" panose="020B0604020202020204" pitchFamily="34" charset="0"/>
                <a:ea typeface="ＭＳ Ｐゴシック" panose="020B0600070205080204" pitchFamily="34" charset="-128"/>
              </a:rPr>
              <a:t>Total number of data bytes in the file</a:t>
            </a:r>
          </a:p>
          <a:p>
            <a:pPr eaLnBrk="1" hangingPunct="1"/>
            <a:r>
              <a:rPr lang="en-US" altLang="en-US">
                <a:latin typeface="Arial" panose="020B0604020202020204" pitchFamily="34" charset="0"/>
                <a:ea typeface="ＭＳ Ｐゴシック" panose="020B0600070205080204" pitchFamily="34" charset="-128"/>
              </a:rPr>
              <a:t>Long file names</a:t>
            </a:r>
          </a:p>
          <a:p>
            <a:pPr lvl="1" eaLnBrk="1" hangingPunct="1"/>
            <a:r>
              <a:rPr lang="en-US" altLang="en-US">
                <a:latin typeface="Arial" panose="020B0604020202020204" pitchFamily="34" charset="0"/>
                <a:ea typeface="ＭＳ Ｐゴシック" panose="020B0600070205080204" pitchFamily="34" charset="-128"/>
              </a:rPr>
              <a:t>Constructed from a series of old-format directory entries, each holding 11 bytes of the file name.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Incident Response (Attack?)</a:t>
            </a:r>
          </a:p>
        </p:txBody>
      </p:sp>
      <p:sp>
        <p:nvSpPr>
          <p:cNvPr id="10242" name="Content Placeholder 2"/>
          <p:cNvSpPr>
            <a:spLocks noGrp="1"/>
          </p:cNvSpPr>
          <p:nvPr>
            <p:ph idx="1"/>
          </p:nvPr>
        </p:nvSpPr>
        <p:spPr/>
        <p:txBody>
          <a:bodyPr/>
          <a:lstStyle/>
          <a:p>
            <a:pPr eaLnBrk="1" hangingPunct="1"/>
            <a:r>
              <a:rPr lang="en-US" dirty="0">
                <a:latin typeface="Trebuchet MS" charset="0"/>
                <a:ea typeface="ＭＳ Ｐゴシック" charset="0"/>
              </a:rPr>
              <a:t>Verify incident (why? how?)</a:t>
            </a:r>
          </a:p>
          <a:p>
            <a:pPr eaLnBrk="1" hangingPunct="1"/>
            <a:r>
              <a:rPr lang="en-US" dirty="0">
                <a:latin typeface="Trebuchet MS" charset="0"/>
                <a:ea typeface="ＭＳ Ｐゴシック" charset="0"/>
              </a:rPr>
              <a:t>Gather initial evidence</a:t>
            </a:r>
          </a:p>
          <a:p>
            <a:pPr lvl="1" eaLnBrk="1" hangingPunct="1"/>
            <a:r>
              <a:rPr lang="en-US" dirty="0">
                <a:latin typeface="Trebuchet MS" charset="0"/>
                <a:ea typeface="ＭＳ Ｐゴシック" charset="0"/>
              </a:rPr>
              <a:t>volatile and meta data is important</a:t>
            </a:r>
          </a:p>
          <a:p>
            <a:pPr eaLnBrk="1" hangingPunct="1"/>
            <a:r>
              <a:rPr lang="en-US" dirty="0">
                <a:latin typeface="Trebuchet MS" charset="0"/>
                <a:ea typeface="ＭＳ Ｐゴシック" charset="0"/>
                <a:cs typeface="ＭＳ Ｐゴシック" charset="0"/>
              </a:rPr>
              <a:t>Acquire Unaltered Image</a:t>
            </a:r>
          </a:p>
          <a:p>
            <a:pPr lvl="1" eaLnBrk="1" hangingPunct="1"/>
            <a:r>
              <a:rPr lang="en-US" dirty="0">
                <a:latin typeface="Trebuchet MS" charset="0"/>
                <a:ea typeface="ＭＳ Ｐゴシック" charset="0"/>
              </a:rPr>
              <a:t>write blocking device</a:t>
            </a:r>
          </a:p>
          <a:p>
            <a:pPr lvl="1" eaLnBrk="1" hangingPunct="1"/>
            <a:r>
              <a:rPr lang="en-US" dirty="0">
                <a:latin typeface="Trebuchet MS" charset="0"/>
                <a:ea typeface="ＭＳ Ｐゴシック" charset="0"/>
              </a:rPr>
              <a:t>proven unaltered?</a:t>
            </a:r>
          </a:p>
          <a:p>
            <a:pPr eaLnBrk="1" hangingPunct="1"/>
            <a:r>
              <a:rPr lang="en-US" dirty="0">
                <a:latin typeface="Trebuchet MS" charset="0"/>
                <a:ea typeface="ＭＳ Ｐゴシック" charset="0"/>
                <a:cs typeface="ＭＳ Ｐゴシック" charset="0"/>
              </a:rPr>
              <a:t>Media Analysis</a:t>
            </a:r>
          </a:p>
          <a:p>
            <a:pPr eaLnBrk="1" hangingPunct="1"/>
            <a:r>
              <a:rPr lang="en-US" b="1" i="1" dirty="0">
                <a:latin typeface="Trebuchet MS" charset="0"/>
                <a:ea typeface="ＭＳ Ｐゴシック" charset="0"/>
                <a:cs typeface="ＭＳ Ｐゴシック" charset="0"/>
              </a:rPr>
              <a:t>Minimize Data Loss, Document Everything</a:t>
            </a:r>
          </a:p>
          <a:p>
            <a:pPr eaLnBrk="1" hangingPunct="1"/>
            <a:endParaRPr lang="en-US" dirty="0">
              <a:latin typeface="Trebuchet MS" charset="0"/>
              <a:ea typeface="ＭＳ Ｐゴシック" charset="0"/>
              <a:cs typeface="ＭＳ Ｐゴシック" charset="0"/>
            </a:endParaRPr>
          </a:p>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FAT File Deletion</a:t>
            </a:r>
          </a:p>
        </p:txBody>
      </p:sp>
      <p:sp>
        <p:nvSpPr>
          <p:cNvPr id="43010" name="Content Placeholder 2"/>
          <p:cNvSpPr>
            <a:spLocks noGrp="1"/>
          </p:cNvSpPr>
          <p:nvPr>
            <p:ph idx="1"/>
          </p:nvPr>
        </p:nvSpPr>
        <p:spPr/>
        <p:txBody>
          <a:bodyPr/>
          <a:lstStyle/>
          <a:p>
            <a:pPr marL="571500" indent="-514350" eaLnBrk="1" hangingPunct="1"/>
            <a:r>
              <a:rPr lang="en-US" altLang="en-US">
                <a:latin typeface="Arial" panose="020B0604020202020204" pitchFamily="34" charset="0"/>
                <a:ea typeface="ＭＳ Ｐゴシック" panose="020B0600070205080204" pitchFamily="34" charset="-128"/>
              </a:rPr>
              <a:t>Locate the file</a:t>
            </a:r>
            <a:r>
              <a:rPr lang="en-US" altLang="ja-JP">
                <a:latin typeface="Arial" panose="020B0604020202020204" pitchFamily="34" charset="0"/>
                <a:ea typeface="ＭＳ Ｐゴシック" panose="020B0600070205080204" pitchFamily="34" charset="-128"/>
              </a:rPr>
              <a:t>'s directory entry </a:t>
            </a:r>
          </a:p>
          <a:p>
            <a:pPr marL="971550" lvl="1" indent="-514350" eaLnBrk="1" hangingPunct="1"/>
            <a:r>
              <a:rPr lang="en-US" altLang="en-US">
                <a:latin typeface="Arial" panose="020B0604020202020204" pitchFamily="34" charset="0"/>
                <a:ea typeface="ＭＳ Ｐゴシック" panose="020B0600070205080204" pitchFamily="34" charset="-128"/>
              </a:rPr>
              <a:t>Mark it as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empty</a:t>
            </a:r>
            <a:r>
              <a:rPr lang="ja-JP" altLang="en-US">
                <a:latin typeface="Arial" panose="020B0604020202020204" pitchFamily="34" charset="0"/>
                <a:ea typeface="ＭＳ Ｐゴシック" panose="020B0600070205080204" pitchFamily="34" charset="-128"/>
              </a:rPr>
              <a:t>”</a:t>
            </a:r>
            <a:endParaRPr lang="en-US" altLang="ja-JP">
              <a:latin typeface="Arial" panose="020B0604020202020204" pitchFamily="34" charset="0"/>
              <a:ea typeface="ＭＳ Ｐゴシック" panose="020B0600070205080204" pitchFamily="34" charset="-128"/>
            </a:endParaRPr>
          </a:p>
          <a:p>
            <a:pPr marL="971550" lvl="1" indent="-514350" eaLnBrk="1" hangingPunct="1"/>
            <a:r>
              <a:rPr lang="en-US" altLang="en-US">
                <a:latin typeface="Arial" panose="020B0604020202020204" pitchFamily="34" charset="0"/>
                <a:ea typeface="ＭＳ Ｐゴシック" panose="020B0600070205080204" pitchFamily="34" charset="-128"/>
              </a:rPr>
              <a:t>If the file has a long file name, mark those entries as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empty</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too</a:t>
            </a:r>
          </a:p>
          <a:p>
            <a:pPr marL="571500" indent="-514350" eaLnBrk="1" hangingPunct="1"/>
            <a:r>
              <a:rPr lang="en-US" altLang="en-US">
                <a:latin typeface="Arial" panose="020B0604020202020204" pitchFamily="34" charset="0"/>
                <a:ea typeface="ＭＳ Ｐゴシック" panose="020B0600070205080204" pitchFamily="34" charset="-128"/>
              </a:rPr>
              <a:t>For each cluster in the file:</a:t>
            </a:r>
          </a:p>
          <a:p>
            <a:pPr marL="971550" lvl="1" indent="-514350" eaLnBrk="1" hangingPunct="1"/>
            <a:r>
              <a:rPr lang="en-US" altLang="en-US">
                <a:latin typeface="Arial" panose="020B0604020202020204" pitchFamily="34" charset="0"/>
                <a:ea typeface="ＭＳ Ｐゴシック" panose="020B0600070205080204" pitchFamily="34" charset="-128"/>
              </a:rPr>
              <a:t>Retrieve the cluster</a:t>
            </a:r>
            <a:r>
              <a:rPr lang="en-US" altLang="ja-JP">
                <a:latin typeface="Arial" panose="020B0604020202020204" pitchFamily="34" charset="0"/>
                <a:ea typeface="ＭＳ Ｐゴシック" panose="020B0600070205080204" pitchFamily="34" charset="-128"/>
              </a:rPr>
              <a:t>'s FAT entry</a:t>
            </a:r>
          </a:p>
          <a:p>
            <a:pPr marL="971550" lvl="1" indent="-514350" eaLnBrk="1" hangingPunct="1"/>
            <a:r>
              <a:rPr lang="en-US" altLang="en-US">
                <a:latin typeface="Arial" panose="020B0604020202020204" pitchFamily="34" charset="0"/>
                <a:ea typeface="ＭＳ Ｐゴシック" panose="020B0600070205080204" pitchFamily="34" charset="-128"/>
              </a:rPr>
              <a:t>Change the entry to show the cluster is free</a:t>
            </a:r>
          </a:p>
          <a:p>
            <a:pPr marL="971550" lvl="1" indent="-514350" eaLnBrk="1" hangingPunct="1"/>
            <a:r>
              <a:rPr lang="en-US" altLang="en-US">
                <a:latin typeface="Arial" panose="020B0604020202020204" pitchFamily="34" charset="0"/>
                <a:ea typeface="ＭＳ Ｐゴシック" panose="020B0600070205080204" pitchFamily="34" charset="-128"/>
              </a:rPr>
              <a:t>If there is another cluster in the file, continue</a:t>
            </a:r>
          </a:p>
          <a:p>
            <a:pPr marL="571500" indent="-514350" eaLnBrk="1" hangingPunct="1"/>
            <a:r>
              <a:rPr lang="en-US" altLang="en-US">
                <a:latin typeface="Arial" panose="020B0604020202020204" pitchFamily="34" charset="0"/>
                <a:ea typeface="ＭＳ Ｐゴシック" panose="020B0600070205080204" pitchFamily="34" charset="-128"/>
              </a:rPr>
              <a:t>Use the same steps to delete empty directories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Undeleting a FAT File</a:t>
            </a:r>
          </a:p>
        </p:txBody>
      </p:sp>
      <p:sp>
        <p:nvSpPr>
          <p:cNvPr id="45058" name="Content Placeholder 2"/>
          <p:cNvSpPr>
            <a:spLocks noGrp="1"/>
          </p:cNvSpPr>
          <p:nvPr>
            <p:ph idx="1"/>
          </p:nvPr>
        </p:nvSpPr>
        <p:spPr/>
        <p:txBody>
          <a:bodyPr/>
          <a:lstStyle/>
          <a:p>
            <a:pPr marL="571500" indent="-514350" eaLnBrk="1" hangingPunct="1"/>
            <a:r>
              <a:rPr lang="en-US" altLang="en-US">
                <a:latin typeface="Arial" panose="020B0604020202020204" pitchFamily="34" charset="0"/>
                <a:ea typeface="ＭＳ Ｐゴシック" panose="020B0600070205080204" pitchFamily="34" charset="-128"/>
              </a:rPr>
              <a:t>Deletion simply modifies the FAT and the directory – it doesn</a:t>
            </a:r>
            <a:r>
              <a:rPr lang="en-US" altLang="ja-JP">
                <a:latin typeface="Arial" panose="020B0604020202020204" pitchFamily="34" charset="0"/>
                <a:ea typeface="ＭＳ Ｐゴシック" panose="020B0600070205080204" pitchFamily="34" charset="-128"/>
              </a:rPr>
              <a:t>'t erase any data</a:t>
            </a:r>
          </a:p>
          <a:p>
            <a:pPr marL="971550" lvl="1" indent="-514350" eaLnBrk="1" hangingPunct="1"/>
            <a:r>
              <a:rPr lang="en-US" altLang="en-US">
                <a:latin typeface="Arial" panose="020B0604020202020204" pitchFamily="34" charset="0"/>
                <a:ea typeface="ＭＳ Ｐゴシック" panose="020B0600070205080204" pitchFamily="34" charset="-128"/>
              </a:rPr>
              <a:t>Sometimes we can retrieve the file</a:t>
            </a:r>
            <a:r>
              <a:rPr lang="en-US" altLang="ja-JP">
                <a:latin typeface="Arial" panose="020B0604020202020204" pitchFamily="34" charset="0"/>
                <a:ea typeface="ＭＳ Ｐゴシック" panose="020B0600070205080204" pitchFamily="34" charset="-128"/>
              </a:rPr>
              <a:t>'s data if:</a:t>
            </a:r>
          </a:p>
          <a:p>
            <a:pPr marL="1371600" lvl="2" indent="-514350" eaLnBrk="1" hangingPunct="1"/>
            <a:r>
              <a:rPr lang="en-US" altLang="en-US">
                <a:latin typeface="Arial" panose="020B0604020202020204" pitchFamily="34" charset="0"/>
                <a:ea typeface="ＭＳ Ｐゴシック" panose="020B0600070205080204" pitchFamily="34" charset="-128"/>
              </a:rPr>
              <a:t>The file</a:t>
            </a:r>
            <a:r>
              <a:rPr lang="en-US" altLang="ja-JP">
                <a:latin typeface="Arial" panose="020B0604020202020204" pitchFamily="34" charset="0"/>
                <a:ea typeface="ＭＳ Ｐゴシック" panose="020B0600070205080204" pitchFamily="34" charset="-128"/>
              </a:rPr>
              <a:t>'s clusters were all stored in sequence on the hard drive</a:t>
            </a:r>
          </a:p>
          <a:p>
            <a:pPr marL="1371600" lvl="2" indent="-514350" eaLnBrk="1" hangingPunct="1"/>
            <a:r>
              <a:rPr lang="en-US" altLang="en-US">
                <a:latin typeface="Arial" panose="020B0604020202020204" pitchFamily="34" charset="0"/>
                <a:ea typeface="ＭＳ Ｐゴシック" panose="020B0600070205080204" pitchFamily="34" charset="-128"/>
              </a:rPr>
              <a:t>Another file hasn</a:t>
            </a:r>
            <a:r>
              <a:rPr lang="en-US" altLang="ja-JP">
                <a:latin typeface="Arial" panose="020B0604020202020204" pitchFamily="34" charset="0"/>
                <a:ea typeface="ＭＳ Ｐゴシック" panose="020B0600070205080204" pitchFamily="34" charset="-128"/>
              </a:rPr>
              <a:t>'t overwritten its clusters</a:t>
            </a:r>
          </a:p>
          <a:p>
            <a:pPr marL="571500" indent="-514350" eaLnBrk="1" hangingPunct="1"/>
            <a:r>
              <a:rPr lang="en-US" altLang="en-US">
                <a:latin typeface="Arial" panose="020B0604020202020204" pitchFamily="34" charset="0"/>
                <a:ea typeface="ＭＳ Ｐゴシック" panose="020B0600070205080204" pitchFamily="34" charset="-128"/>
              </a:rPr>
              <a:t>To undelete a FAT file:</a:t>
            </a:r>
          </a:p>
          <a:p>
            <a:pPr marL="971550" lvl="1" indent="-514350" eaLnBrk="1" hangingPunct="1"/>
            <a:r>
              <a:rPr lang="en-US" altLang="en-US">
                <a:latin typeface="Arial" panose="020B0604020202020204" pitchFamily="34" charset="0"/>
                <a:ea typeface="ＭＳ Ｐゴシック" panose="020B0600070205080204" pitchFamily="34" charset="-128"/>
              </a:rPr>
              <a:t>Find the directory entry</a:t>
            </a:r>
          </a:p>
          <a:p>
            <a:pPr marL="1371600" lvl="2" indent="-514350" eaLnBrk="1" hangingPunct="1"/>
            <a:r>
              <a:rPr lang="en-US" altLang="en-US">
                <a:latin typeface="Arial" panose="020B0604020202020204" pitchFamily="34" charset="0"/>
                <a:ea typeface="ＭＳ Ｐゴシック" panose="020B0600070205080204" pitchFamily="34" charset="-128"/>
              </a:rPr>
              <a:t>Extract the first cluster number and length</a:t>
            </a:r>
          </a:p>
          <a:p>
            <a:pPr marL="1371600" lvl="2" indent="-514350" eaLnBrk="1" hangingPunct="1"/>
            <a:r>
              <a:rPr lang="en-US" altLang="en-US">
                <a:latin typeface="Arial" panose="020B0604020202020204" pitchFamily="34" charset="0"/>
                <a:ea typeface="ＭＳ Ｐゴシック" panose="020B0600070205080204" pitchFamily="34" charset="-128"/>
              </a:rPr>
              <a:t>Retrieve the series of clusters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FAT Has Shortcomings</a:t>
            </a:r>
          </a:p>
        </p:txBody>
      </p:sp>
      <p:sp>
        <p:nvSpPr>
          <p:cNvPr id="4710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File sizes limited to 4 GB</a:t>
            </a:r>
          </a:p>
          <a:p>
            <a:pPr eaLnBrk="1" hangingPunct="1"/>
            <a:r>
              <a:rPr lang="en-US" altLang="en-US">
                <a:latin typeface="Arial" panose="020B0604020202020204" pitchFamily="34" charset="0"/>
                <a:ea typeface="ＭＳ Ｐゴシック" panose="020B0600070205080204" pitchFamily="34" charset="-128"/>
              </a:rPr>
              <a:t>Smaller FAT systems (FAT 12, FAT 16) can</a:t>
            </a:r>
            <a:r>
              <a:rPr lang="en-US" altLang="ja-JP">
                <a:latin typeface="Arial" panose="020B0604020202020204" pitchFamily="34" charset="0"/>
                <a:ea typeface="ＭＳ Ｐゴシック" panose="020B0600070205080204" pitchFamily="34" charset="-128"/>
              </a:rPr>
              <a:t>'t recover if errors strike the root directory </a:t>
            </a:r>
          </a:p>
          <a:p>
            <a:pPr eaLnBrk="1" hangingPunct="1"/>
            <a:r>
              <a:rPr lang="en-US" altLang="en-US">
                <a:latin typeface="Arial" panose="020B0604020202020204" pitchFamily="34" charset="0"/>
                <a:ea typeface="ＭＳ Ｐゴシック" panose="020B0600070205080204" pitchFamily="34" charset="-128"/>
              </a:rPr>
              <a:t>Simple directory structure slows down searches of really large directories</a:t>
            </a:r>
          </a:p>
          <a:p>
            <a:pPr eaLnBrk="1" hangingPunct="1"/>
            <a:r>
              <a:rPr lang="en-US" altLang="en-US">
                <a:latin typeface="Arial" panose="020B0604020202020204" pitchFamily="34" charset="0"/>
                <a:ea typeface="ＭＳ Ｐゴシック" panose="020B0600070205080204" pitchFamily="34" charset="-128"/>
              </a:rPr>
              <a:t>FAT files can</a:t>
            </a:r>
            <a:r>
              <a:rPr lang="en-US" altLang="ja-JP">
                <a:latin typeface="Arial" panose="020B0604020202020204" pitchFamily="34" charset="0"/>
                <a:ea typeface="ＭＳ Ｐゴシック" panose="020B0600070205080204" pitchFamily="34" charset="-128"/>
              </a:rPr>
              <a:t>'t identify a file's owner</a:t>
            </a:r>
          </a:p>
          <a:p>
            <a:pPr eaLnBrk="1" hangingPunct="1"/>
            <a:r>
              <a:rPr lang="en-US" altLang="en-US">
                <a:latin typeface="Arial" panose="020B0604020202020204" pitchFamily="34" charset="0"/>
                <a:ea typeface="ＭＳ Ｐゴシック" panose="020B0600070205080204" pitchFamily="34" charset="-128"/>
              </a:rPr>
              <a:t>FAT files can</a:t>
            </a:r>
            <a:r>
              <a:rPr lang="en-US" altLang="ja-JP">
                <a:latin typeface="Arial" panose="020B0604020202020204" pitchFamily="34" charset="0"/>
                <a:ea typeface="ＭＳ Ｐゴシック" panose="020B0600070205080204" pitchFamily="34" charset="-128"/>
              </a:rPr>
              <a:t>'t support access restrictions beyond very simple ones</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Modern File Systems</a:t>
            </a:r>
          </a:p>
        </p:txBody>
      </p:sp>
      <p:sp>
        <p:nvSpPr>
          <p:cNvPr id="4813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Major design challenges</a:t>
            </a:r>
          </a:p>
          <a:p>
            <a:pPr lvl="1" eaLnBrk="1" hangingPunct="1"/>
            <a:r>
              <a:rPr lang="en-US" altLang="en-US">
                <a:latin typeface="Arial" panose="020B0604020202020204" pitchFamily="34" charset="0"/>
                <a:ea typeface="ＭＳ Ｐゴシック" panose="020B0600070205080204" pitchFamily="34" charset="-128"/>
              </a:rPr>
              <a:t>How to store files</a:t>
            </a:r>
          </a:p>
          <a:p>
            <a:pPr lvl="1" eaLnBrk="1" hangingPunct="1"/>
            <a:r>
              <a:rPr lang="en-US" altLang="en-US">
                <a:latin typeface="Arial" panose="020B0604020202020204" pitchFamily="34" charset="0"/>
                <a:ea typeface="ＭＳ Ｐゴシック" panose="020B0600070205080204" pitchFamily="34" charset="-128"/>
              </a:rPr>
              <a:t>How to find files</a:t>
            </a:r>
          </a:p>
          <a:p>
            <a:pPr lvl="1" eaLnBrk="1" hangingPunct="1"/>
            <a:r>
              <a:rPr lang="en-US" altLang="en-US">
                <a:latin typeface="Arial" panose="020B0604020202020204" pitchFamily="34" charset="0"/>
                <a:ea typeface="ＭＳ Ｐゴシック" panose="020B0600070205080204" pitchFamily="34" charset="-128"/>
              </a:rPr>
              <a:t>How to manage the drive</a:t>
            </a:r>
            <a:r>
              <a:rPr lang="en-US" altLang="ja-JP">
                <a:latin typeface="Arial" panose="020B0604020202020204" pitchFamily="34" charset="0"/>
                <a:ea typeface="ＭＳ Ｐゴシック" panose="020B0600070205080204" pitchFamily="34" charset="-128"/>
              </a:rPr>
              <a:t>'s free space</a:t>
            </a:r>
          </a:p>
          <a:p>
            <a:pPr eaLnBrk="1" hangingPunct="1"/>
            <a:r>
              <a:rPr lang="en-US" altLang="en-US">
                <a:latin typeface="Arial" panose="020B0604020202020204" pitchFamily="34" charset="0"/>
                <a:ea typeface="ＭＳ Ｐゴシック" panose="020B0600070205080204" pitchFamily="34" charset="-128"/>
              </a:rPr>
              <a:t>Modern systems</a:t>
            </a:r>
          </a:p>
          <a:p>
            <a:pPr lvl="1" eaLnBrk="1" hangingPunct="1"/>
            <a:r>
              <a:rPr lang="en-US" altLang="en-US">
                <a:latin typeface="Arial" panose="020B0604020202020204" pitchFamily="34" charset="0"/>
                <a:ea typeface="ＭＳ Ｐゴシック" panose="020B0600070205080204" pitchFamily="34" charset="-128"/>
              </a:rPr>
              <a:t>Apple</a:t>
            </a:r>
            <a:r>
              <a:rPr lang="en-US" altLang="ja-JP">
                <a:latin typeface="Arial" panose="020B0604020202020204" pitchFamily="34" charset="0"/>
                <a:ea typeface="ＭＳ Ｐゴシック" panose="020B0600070205080204" pitchFamily="34" charset="-128"/>
              </a:rPr>
              <a:t>'s Hierarchical File System Plus (HFS+)</a:t>
            </a:r>
          </a:p>
          <a:p>
            <a:pPr lvl="1" eaLnBrk="1" hangingPunct="1"/>
            <a:r>
              <a:rPr lang="en-US" altLang="en-US">
                <a:latin typeface="Arial" panose="020B0604020202020204" pitchFamily="34" charset="0"/>
                <a:ea typeface="ＭＳ Ｐゴシック" panose="020B0600070205080204" pitchFamily="34" charset="-128"/>
              </a:rPr>
              <a:t>Microsoft</a:t>
            </a:r>
            <a:r>
              <a:rPr lang="en-US" altLang="ja-JP">
                <a:latin typeface="Arial" panose="020B0604020202020204" pitchFamily="34" charset="0"/>
                <a:ea typeface="ＭＳ Ｐゴシック" panose="020B0600070205080204" pitchFamily="34" charset="-128"/>
              </a:rPr>
              <a:t>'s NT File System (NTFS)</a:t>
            </a:r>
          </a:p>
          <a:p>
            <a:pPr lvl="1" eaLnBrk="1" hangingPunct="1"/>
            <a:r>
              <a:rPr lang="en-US" altLang="en-US">
                <a:latin typeface="Arial" panose="020B0604020202020204" pitchFamily="34" charset="0"/>
                <a:ea typeface="ＭＳ Ｐゴシック" panose="020B0600070205080204" pitchFamily="34" charset="-128"/>
              </a:rPr>
              <a:t>Unix File System (UFS)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Unix File System</a:t>
            </a:r>
          </a:p>
        </p:txBody>
      </p:sp>
      <p:pic>
        <p:nvPicPr>
          <p:cNvPr id="2" name="Picture 1" descr="The drive is represented as a cylinder. The partitions on the drive from top to bottom are Superblock, Inodes, and Cluster storage. The Inodes incudes Inode list. The components of a File’s Inode include Owner, group, permission flags, block pointers, indirect block pointer, double indirect pointer, and triple indirect pointer. The components of cluster storage are clusters and the indirect block. The block pointers in file’s Inode point to the clusters in the cluster storage. The indirect block pointer in the file’s Inode points to the Indirect block in the cluster storage. The indirect block points to three clusters in the cluster stor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7826" y="1359556"/>
            <a:ext cx="7068348" cy="45711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Apple</a:t>
            </a:r>
            <a:r>
              <a:rPr lang="en-US" altLang="ja-JP">
                <a:latin typeface="Arial" panose="020B0604020202020204" pitchFamily="34" charset="0"/>
                <a:ea typeface="ＭＳ Ｐゴシック" panose="020B0600070205080204" pitchFamily="34" charset="-128"/>
              </a:rPr>
              <a:t>'s HFS Plus</a:t>
            </a:r>
            <a:endParaRPr lang="en-US" altLang="en-US">
              <a:latin typeface="Arial" panose="020B0604020202020204" pitchFamily="34" charset="0"/>
              <a:ea typeface="ＭＳ Ｐゴシック" panose="020B0600070205080204" pitchFamily="34" charset="-128"/>
            </a:endParaRPr>
          </a:p>
        </p:txBody>
      </p:sp>
      <p:pic>
        <p:nvPicPr>
          <p:cNvPr id="2" name="Picture 1" descr=" The drive is represented as a cylinder. The partitions on the drive from top to bottom are volume header, cluster storage, and duplicate header. The components of the volume header include the location of the files catalog file, extents overflow file, allocation file, attributes file, and startup file. The components of the cluster storage are catalog file, extents overflow, allocation bit map, attributes file, and startup file. The locations of the five files in the volume header point to the corresponding files in the cluster storage. A bidirectional arrow connects the duplication header at the bottom of the drive to the volume header at the top of the driv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187" y="1230547"/>
            <a:ext cx="7723626" cy="507854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Microsoft</a:t>
            </a:r>
            <a:r>
              <a:rPr lang="en-US" altLang="ja-JP">
                <a:latin typeface="Arial" panose="020B0604020202020204" pitchFamily="34" charset="0"/>
                <a:ea typeface="ＭＳ Ｐゴシック" panose="020B0600070205080204" pitchFamily="34" charset="-128"/>
              </a:rPr>
              <a:t>'s NTFS</a:t>
            </a:r>
            <a:endParaRPr lang="en-US" altLang="en-US">
              <a:latin typeface="Arial" panose="020B0604020202020204" pitchFamily="34" charset="0"/>
              <a:ea typeface="ＭＳ Ｐゴシック" panose="020B0600070205080204" pitchFamily="34" charset="-128"/>
            </a:endParaRPr>
          </a:p>
        </p:txBody>
      </p:sp>
      <p:pic>
        <p:nvPicPr>
          <p:cNvPr id="2" name="Picture 1" descr="The drive is represented in the form of a cylinder. The partitions on the drive from top to bottom are Volume header and cluster storage. The components of the cluster storage are MFT first cluster, Other MFT clusters, Backup MFT, Log file, and Label. The volume header points to the MFT first cluster. The components of the MFT first cluster are MFT (first entry) pointing to Other MFT clusters in the cluster storage, Backup MFT entry pointing to Backup MFT, Log file pointing to log file in cluster storage, and volume label pointing to label in the cluster storag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68" y="1164653"/>
            <a:ext cx="7926838" cy="506070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Input/Output Systems</a:t>
            </a:r>
          </a:p>
        </p:txBody>
      </p:sp>
      <p:sp>
        <p:nvSpPr>
          <p:cNvPr id="5325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The operating system provides the following services to support input/output and files:</a:t>
            </a:r>
          </a:p>
          <a:p>
            <a:pPr lvl="1" eaLnBrk="1" hangingPunct="1"/>
            <a:r>
              <a:rPr lang="en-US" altLang="en-US" u="sng">
                <a:latin typeface="Arial" panose="020B0604020202020204" pitchFamily="34" charset="0"/>
                <a:ea typeface="ＭＳ Ｐゴシック" panose="020B0600070205080204" pitchFamily="34" charset="-128"/>
              </a:rPr>
              <a:t>Application Programming Interface</a:t>
            </a:r>
            <a:r>
              <a:rPr lang="en-US" altLang="en-US">
                <a:latin typeface="Arial" panose="020B0604020202020204" pitchFamily="34" charset="0"/>
                <a:ea typeface="ＭＳ Ｐゴシック" panose="020B0600070205080204" pitchFamily="34" charset="-128"/>
              </a:rPr>
              <a:t> (API)</a:t>
            </a:r>
          </a:p>
          <a:p>
            <a:pPr lvl="2" eaLnBrk="1" hangingPunct="1"/>
            <a:r>
              <a:rPr lang="en-US" altLang="en-US">
                <a:latin typeface="Arial" panose="020B0604020202020204" pitchFamily="34" charset="0"/>
                <a:ea typeface="ＭＳ Ｐゴシック" panose="020B0600070205080204" pitchFamily="34" charset="-128"/>
              </a:rPr>
              <a:t>A simple, standard way for programs to use I/O devices and files</a:t>
            </a:r>
          </a:p>
          <a:p>
            <a:pPr lvl="1" eaLnBrk="1" hangingPunct="1"/>
            <a:r>
              <a:rPr lang="en-US" altLang="en-US" u="sng">
                <a:latin typeface="Arial" panose="020B0604020202020204" pitchFamily="34" charset="0"/>
                <a:ea typeface="ＭＳ Ｐゴシック" panose="020B0600070205080204" pitchFamily="34" charset="-128"/>
              </a:rPr>
              <a:t>Device Independence</a:t>
            </a:r>
          </a:p>
          <a:p>
            <a:pPr lvl="2" eaLnBrk="1" hangingPunct="1"/>
            <a:r>
              <a:rPr lang="en-US" altLang="en-US">
                <a:latin typeface="Arial" panose="020B0604020202020204" pitchFamily="34" charset="0"/>
                <a:ea typeface="ＭＳ Ｐゴシック" panose="020B0600070205080204" pitchFamily="34" charset="-128"/>
              </a:rPr>
              <a:t>Converts API operations into specific commands for individual devices</a:t>
            </a:r>
          </a:p>
          <a:p>
            <a:pPr lvl="1" eaLnBrk="1" hangingPunct="1"/>
            <a:r>
              <a:rPr lang="en-US" altLang="en-US" u="sng">
                <a:latin typeface="Arial" panose="020B0604020202020204" pitchFamily="34" charset="0"/>
                <a:ea typeface="ＭＳ Ｐゴシック" panose="020B0600070205080204" pitchFamily="34" charset="-128"/>
              </a:rPr>
              <a:t>File System</a:t>
            </a:r>
            <a:r>
              <a:rPr lang="en-US" altLang="en-US">
                <a:latin typeface="Arial" panose="020B0604020202020204" pitchFamily="34" charset="0"/>
                <a:ea typeface="ＭＳ Ｐゴシック" panose="020B0600070205080204" pitchFamily="34" charset="-128"/>
              </a:rPr>
              <a:t> converts file operations into API operations performed on the hard drive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Hourglass</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Structure</a:t>
            </a:r>
            <a:endParaRPr lang="en-US" altLang="en-US">
              <a:latin typeface="Arial" panose="020B0604020202020204" pitchFamily="34" charset="0"/>
              <a:ea typeface="ＭＳ Ｐゴシック" panose="020B0600070205080204" pitchFamily="34" charset="-128"/>
            </a:endParaRPr>
          </a:p>
        </p:txBody>
      </p:sp>
      <p:pic>
        <p:nvPicPr>
          <p:cNvPr id="2" name="Picture 1" descr="The application programs are represented in the upper half section of the hour glass and I/O devices are represented in the bottom half section of the hour glass. The operating system boundary with the I/O and File system is at the center of the hour glass. The Application programs include the Word processor, spreadsheet, slide presentation, web browser, photo organizer, photo editor, and video player. The I/O devices are Large hard drive, small hard drive, USB hard drive, USB flash drive, Printer, keyboard, mouse, display, and Scann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5895" y="1220403"/>
            <a:ext cx="4915091" cy="501571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Software Layering and the File System</a:t>
            </a:r>
          </a:p>
        </p:txBody>
      </p:sp>
      <p:pic>
        <p:nvPicPr>
          <p:cNvPr id="2" name="Picture 1" descr="The software layers organized in the operating system from top to bottom are Application program, the operating systems Application Programming Interface, File System Software, USB Hard Drive, and USB Device Driver. The operating system boundary is marked between the Application program and the operating systems Application programming interface. Kernel Mode boundary is marked between the USB hard drive and the USB device driver. A call is made by the Application program which is directed down the operating system layers to the USB device driver which directs the result up to the Application program through the operating system lay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0155" y="1205587"/>
            <a:ext cx="7143691" cy="50287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Digital Forensics</a:t>
            </a:r>
          </a:p>
        </p:txBody>
      </p:sp>
      <p:sp>
        <p:nvSpPr>
          <p:cNvPr id="12290"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The process of collecting and/or analyzing evidence from computers and other digital storage devices (USBs, phones, etc.)</a:t>
            </a:r>
          </a:p>
          <a:p>
            <a:pPr eaLnBrk="1" hangingPunct="1"/>
            <a:r>
              <a:rPr lang="en-US" altLang="en-US" dirty="0">
                <a:latin typeface="Arial" panose="020B0604020202020204" pitchFamily="34" charset="0"/>
                <a:ea typeface="ＭＳ Ｐゴシック" panose="020B0600070205080204" pitchFamily="34" charset="-128"/>
              </a:rPr>
              <a:t>Stored Data</a:t>
            </a:r>
          </a:p>
          <a:p>
            <a:pPr eaLnBrk="1" hangingPunct="1"/>
            <a:r>
              <a:rPr lang="en-US" altLang="en-US" dirty="0">
                <a:latin typeface="Arial" panose="020B0604020202020204" pitchFamily="34" charset="0"/>
                <a:ea typeface="ＭＳ Ｐゴシック" panose="020B0600070205080204" pitchFamily="34" charset="-128"/>
              </a:rPr>
              <a:t>Volatile Data</a:t>
            </a:r>
          </a:p>
          <a:p>
            <a:pPr lvl="1" eaLnBrk="1" hangingPunct="1"/>
            <a:r>
              <a:rPr lang="en-US" dirty="0">
                <a:latin typeface="Trebuchet MS" charset="0"/>
                <a:ea typeface="ＭＳ Ｐゴシック" charset="0"/>
                <a:cs typeface="ＭＳ Ｐゴシック" charset="0"/>
              </a:rPr>
              <a:t>RAM</a:t>
            </a:r>
          </a:p>
          <a:p>
            <a:pPr lvl="1" eaLnBrk="1" hangingPunct="1"/>
            <a:r>
              <a:rPr lang="en-US" dirty="0">
                <a:latin typeface="Trebuchet MS" charset="0"/>
                <a:ea typeface="ＭＳ Ｐゴシック" charset="0"/>
                <a:cs typeface="ＭＳ Ｐゴシック" charset="0"/>
              </a:rPr>
              <a:t>Network Status and Connections</a:t>
            </a:r>
          </a:p>
          <a:p>
            <a:pPr lvl="1" eaLnBrk="1" hangingPunct="1"/>
            <a:r>
              <a:rPr lang="en-US" dirty="0">
                <a:latin typeface="Trebuchet MS" charset="0"/>
                <a:ea typeface="ＭＳ Ｐゴシック" charset="0"/>
                <a:cs typeface="ＭＳ Ｐゴシック" charset="0"/>
              </a:rPr>
              <a:t>Processes Running</a:t>
            </a:r>
          </a:p>
          <a:p>
            <a:pPr eaLnBrk="1" hangingPunct="1"/>
            <a:r>
              <a:rPr lang="en-US" dirty="0">
                <a:latin typeface="Trebuchet MS" charset="0"/>
                <a:ea typeface="ＭＳ Ｐゴシック" charset="0"/>
                <a:cs typeface="ＭＳ Ｐゴシック" charset="0"/>
              </a:rPr>
              <a:t>Network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 Typical I/O Operation in Four Parts</a:t>
            </a:r>
          </a:p>
        </p:txBody>
      </p:sp>
      <p:sp>
        <p:nvSpPr>
          <p:cNvPr id="5632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Part A: Call the operating system</a:t>
            </a:r>
          </a:p>
          <a:p>
            <a:pPr lvl="1" eaLnBrk="1" hangingPunct="1"/>
            <a:r>
              <a:rPr lang="en-US" altLang="en-US">
                <a:latin typeface="Arial" panose="020B0604020202020204" pitchFamily="34" charset="0"/>
                <a:ea typeface="ＭＳ Ｐゴシック" panose="020B0600070205080204" pitchFamily="34" charset="-128"/>
              </a:rPr>
              <a:t>A program uses the API to read several bytes of data from a file</a:t>
            </a:r>
          </a:p>
          <a:p>
            <a:pPr eaLnBrk="1" hangingPunct="1"/>
            <a:r>
              <a:rPr lang="en-US" altLang="en-US">
                <a:latin typeface="Arial" panose="020B0604020202020204" pitchFamily="34" charset="0"/>
                <a:ea typeface="ＭＳ Ｐゴシック" panose="020B0600070205080204" pitchFamily="34" charset="-128"/>
              </a:rPr>
              <a:t>Part B: OS constructs the I/O operation</a:t>
            </a:r>
          </a:p>
          <a:p>
            <a:pPr lvl="1" eaLnBrk="1" hangingPunct="1"/>
            <a:r>
              <a:rPr lang="en-US" altLang="en-US">
                <a:latin typeface="Arial" panose="020B0604020202020204" pitchFamily="34" charset="0"/>
                <a:ea typeface="ＭＳ Ｐゴシック" panose="020B0600070205080204" pitchFamily="34" charset="-128"/>
              </a:rPr>
              <a:t>The file system converts the program</a:t>
            </a:r>
            <a:r>
              <a:rPr lang="en-US" altLang="ja-JP">
                <a:latin typeface="Arial" panose="020B0604020202020204" pitchFamily="34" charset="0"/>
                <a:ea typeface="ＭＳ Ｐゴシック" panose="020B0600070205080204" pitchFamily="34" charset="-128"/>
              </a:rPr>
              <a:t>'s I/O request into a disk drive operation</a:t>
            </a:r>
          </a:p>
          <a:p>
            <a:pPr eaLnBrk="1" hangingPunct="1"/>
            <a:r>
              <a:rPr lang="en-US" altLang="en-US">
                <a:latin typeface="Arial" panose="020B0604020202020204" pitchFamily="34" charset="0"/>
                <a:ea typeface="ＭＳ Ｐゴシック" panose="020B0600070205080204" pitchFamily="34" charset="-128"/>
              </a:rPr>
              <a:t>Part C: The driver starts the I/O device</a:t>
            </a:r>
          </a:p>
          <a:p>
            <a:pPr lvl="1" eaLnBrk="1" hangingPunct="1"/>
            <a:r>
              <a:rPr lang="en-US" altLang="en-US">
                <a:latin typeface="Arial" panose="020B0604020202020204" pitchFamily="34" charset="0"/>
                <a:ea typeface="ＭＳ Ｐゴシック" panose="020B0600070205080204" pitchFamily="34" charset="-128"/>
              </a:rPr>
              <a:t>The hardware does its work</a:t>
            </a:r>
          </a:p>
          <a:p>
            <a:pPr eaLnBrk="1" hangingPunct="1"/>
            <a:r>
              <a:rPr lang="en-US" altLang="en-US">
                <a:latin typeface="Arial" panose="020B0604020202020204" pitchFamily="34" charset="0"/>
                <a:ea typeface="ＭＳ Ｐゴシック" panose="020B0600070205080204" pitchFamily="34" charset="-128"/>
              </a:rPr>
              <a:t>Part D: The I/O operation ends</a:t>
            </a:r>
          </a:p>
          <a:p>
            <a:pPr lvl="1" eaLnBrk="1" hangingPunct="1"/>
            <a:r>
              <a:rPr lang="en-US" altLang="en-US">
                <a:latin typeface="Arial" panose="020B0604020202020204" pitchFamily="34" charset="0"/>
                <a:ea typeface="ＭＳ Ｐゴシック" panose="020B0600070205080204" pitchFamily="34" charset="-128"/>
              </a:rPr>
              <a:t>The system signals that all is finished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Security and I/O</a:t>
            </a:r>
          </a:p>
        </p:txBody>
      </p:sp>
      <p:sp>
        <p:nvSpPr>
          <p:cNvPr id="5734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I/O device restrictions</a:t>
            </a:r>
          </a:p>
          <a:p>
            <a:pPr lvl="1" eaLnBrk="1" hangingPunct="1"/>
            <a:r>
              <a:rPr lang="en-US" altLang="en-US">
                <a:latin typeface="Arial" panose="020B0604020202020204" pitchFamily="34" charset="0"/>
                <a:ea typeface="ＭＳ Ｐゴシック" panose="020B0600070205080204" pitchFamily="34" charset="-128"/>
              </a:rPr>
              <a:t>Drive controllers often rely on storage registers visible in RAM or via I/O instructions</a:t>
            </a:r>
          </a:p>
          <a:p>
            <a:pPr lvl="1" eaLnBrk="1" hangingPunct="1"/>
            <a:r>
              <a:rPr lang="en-US" altLang="en-US">
                <a:latin typeface="Arial" panose="020B0604020202020204" pitchFamily="34" charset="0"/>
                <a:ea typeface="ＭＳ Ｐゴシック" panose="020B0600070205080204" pitchFamily="34" charset="-128"/>
              </a:rPr>
              <a:t>Only privileged programs can use them</a:t>
            </a:r>
          </a:p>
          <a:p>
            <a:pPr eaLnBrk="1" hangingPunct="1"/>
            <a:r>
              <a:rPr lang="en-US" altLang="en-US">
                <a:latin typeface="Arial" panose="020B0604020202020204" pitchFamily="34" charset="0"/>
                <a:ea typeface="ＭＳ Ｐゴシック" panose="020B0600070205080204" pitchFamily="34" charset="-128"/>
              </a:rPr>
              <a:t>Parameter restrictions on I/O operations</a:t>
            </a:r>
          </a:p>
          <a:p>
            <a:pPr lvl="1" eaLnBrk="1" hangingPunct="1"/>
            <a:r>
              <a:rPr lang="en-US" altLang="en-US">
                <a:latin typeface="Arial" panose="020B0604020202020204" pitchFamily="34" charset="0"/>
                <a:ea typeface="ＭＳ Ｐゴシック" panose="020B0600070205080204" pitchFamily="34" charset="-128"/>
              </a:rPr>
              <a:t>Process A can</a:t>
            </a:r>
            <a:r>
              <a:rPr lang="en-US" altLang="ja-JP">
                <a:latin typeface="Arial" panose="020B0604020202020204" pitchFamily="34" charset="0"/>
                <a:ea typeface="ＭＳ Ｐゴシック" panose="020B0600070205080204" pitchFamily="34" charset="-128"/>
              </a:rPr>
              <a:t>'t do I/O to Process B's RAM</a:t>
            </a:r>
          </a:p>
          <a:p>
            <a:pPr lvl="1" eaLnBrk="1" hangingPunct="1"/>
            <a:r>
              <a:rPr lang="en-US" altLang="en-US">
                <a:latin typeface="Arial" panose="020B0604020202020204" pitchFamily="34" charset="0"/>
                <a:ea typeface="ＭＳ Ｐゴシック" panose="020B0600070205080204" pitchFamily="34" charset="-128"/>
              </a:rPr>
              <a:t>Process A can only retrieve sectors from files it has the right to access</a:t>
            </a:r>
          </a:p>
          <a:p>
            <a:pPr lvl="1" eaLnBrk="1" hangingPunct="1"/>
            <a:r>
              <a:rPr lang="en-US" altLang="en-US">
                <a:latin typeface="Arial" panose="020B0604020202020204" pitchFamily="34" charset="0"/>
                <a:ea typeface="ＭＳ Ｐゴシック" panose="020B0600070205080204" pitchFamily="34" charset="-128"/>
              </a:rPr>
              <a:t>Process A must have access rights to files it tries to read or modify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The Aftermath of an Incident</a:t>
            </a:r>
          </a:p>
        </p:txBody>
      </p:sp>
      <p:sp>
        <p:nvSpPr>
          <p:cNvPr id="11266"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Identify shortcomings in:</a:t>
            </a:r>
          </a:p>
          <a:p>
            <a:pPr lvl="1" eaLnBrk="1" hangingPunct="1"/>
            <a:r>
              <a:rPr lang="en-US" altLang="en-US" dirty="0">
                <a:latin typeface="Arial" panose="020B0604020202020204" pitchFamily="34" charset="0"/>
                <a:ea typeface="ＭＳ Ｐゴシック" panose="020B0600070205080204" pitchFamily="34" charset="-128"/>
              </a:rPr>
              <a:t>Risk assessment, policy, or implementation</a:t>
            </a:r>
          </a:p>
          <a:p>
            <a:pPr eaLnBrk="1" hangingPunct="1"/>
            <a:r>
              <a:rPr lang="en-US" altLang="en-US" dirty="0">
                <a:latin typeface="Arial" panose="020B0604020202020204" pitchFamily="34" charset="0"/>
                <a:ea typeface="ＭＳ Ｐゴシック" panose="020B0600070205080204" pitchFamily="34" charset="-128"/>
              </a:rPr>
              <a:t>Repair problems caused by the incident (</a:t>
            </a:r>
            <a:r>
              <a:rPr lang="en-US" altLang="en-US" u="sng" dirty="0">
                <a:latin typeface="Arial" panose="020B0604020202020204" pitchFamily="34" charset="0"/>
                <a:ea typeface="ＭＳ Ｐゴシック" panose="020B0600070205080204" pitchFamily="34" charset="-128"/>
              </a:rPr>
              <a:t>remediation</a:t>
            </a:r>
            <a:r>
              <a:rPr lang="en-US" altLang="en-US" dirty="0">
                <a:latin typeface="Arial" panose="020B0604020202020204" pitchFamily="34" charset="0"/>
                <a:ea typeface="ＭＳ Ｐゴシック" panose="020B0600070205080204" pitchFamily="34" charset="-128"/>
              </a:rPr>
              <a:t>)</a:t>
            </a:r>
          </a:p>
          <a:p>
            <a:pPr eaLnBrk="1" hangingPunct="1"/>
            <a:r>
              <a:rPr lang="en-US" altLang="en-US" dirty="0">
                <a:latin typeface="Arial" panose="020B0604020202020204" pitchFamily="34" charset="0"/>
                <a:ea typeface="ＭＳ Ｐゴシック" panose="020B0600070205080204" pitchFamily="34" charset="-128"/>
              </a:rPr>
              <a:t>If the incident is caused by an individual</a:t>
            </a:r>
            <a:r>
              <a:rPr lang="en-US" altLang="ja-JP" dirty="0">
                <a:latin typeface="Arial" panose="020B0604020202020204" pitchFamily="34" charset="0"/>
                <a:ea typeface="ＭＳ Ｐゴシック" panose="020B0600070205080204" pitchFamily="34" charset="-128"/>
              </a:rPr>
              <a:t>'s malicious act, and we can hold that person accountable, then we </a:t>
            </a:r>
            <a:r>
              <a:rPr lang="en-US" altLang="ja-JP" u="sng" dirty="0">
                <a:latin typeface="Arial" panose="020B0604020202020204" pitchFamily="34" charset="0"/>
                <a:ea typeface="ＭＳ Ｐゴシック" panose="020B0600070205080204" pitchFamily="34" charset="-128"/>
              </a:rPr>
              <a:t>collect evidence</a:t>
            </a:r>
            <a:r>
              <a:rPr lang="en-US" altLang="ja-JP" dirty="0">
                <a:latin typeface="Arial" panose="020B0604020202020204" pitchFamily="34" charset="0"/>
                <a:ea typeface="ＭＳ Ｐゴシック" panose="020B0600070205080204" pitchFamily="34" charset="-128"/>
              </a:rPr>
              <a:t> to clearly tie the person to the incident</a:t>
            </a:r>
          </a:p>
          <a:p>
            <a:pPr eaLnBrk="1" hangingPunct="1"/>
            <a:r>
              <a:rPr lang="en-US" altLang="en-US" dirty="0">
                <a:latin typeface="Arial" panose="020B0604020202020204" pitchFamily="34" charset="0"/>
                <a:ea typeface="ＭＳ Ｐゴシック" panose="020B0600070205080204" pitchFamily="34" charset="-128"/>
              </a:rPr>
              <a:t>If someone uses our computer to violate laws, then we need to </a:t>
            </a:r>
            <a:r>
              <a:rPr lang="en-US" altLang="en-US" u="sng" dirty="0">
                <a:latin typeface="Arial" panose="020B0604020202020204" pitchFamily="34" charset="0"/>
                <a:ea typeface="ＭＳ Ｐゴシック" panose="020B0600070205080204" pitchFamily="34" charset="-128"/>
              </a:rPr>
              <a:t>preserve evidence</a:t>
            </a:r>
            <a:r>
              <a:rPr lang="en-US" altLang="en-US" dirty="0">
                <a:latin typeface="Arial" panose="020B0604020202020204" pitchFamily="34" charset="0"/>
                <a:ea typeface="ＭＳ Ｐゴシック" panose="020B0600070205080204" pitchFamily="34" charset="-128"/>
              </a:rPr>
              <a:t> so that a prosecutor may use it in a trial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Types of Legal Disputes</a:t>
            </a:r>
          </a:p>
        </p:txBody>
      </p:sp>
      <p:sp>
        <p:nvSpPr>
          <p:cNvPr id="15362"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Private action – one party acts against another based on a shared relationship. For example, an employer disciplines or fires an employee</a:t>
            </a:r>
          </a:p>
          <a:p>
            <a:pPr eaLnBrk="1" hangingPunct="1"/>
            <a:r>
              <a:rPr lang="en-US" altLang="en-US">
                <a:latin typeface="Arial" panose="020B0604020202020204" pitchFamily="34" charset="0"/>
                <a:ea typeface="ＭＳ Ｐゴシック" panose="020B0600070205080204" pitchFamily="34" charset="-128"/>
              </a:rPr>
              <a:t>Mediation – two parties rely on a third party, the mediator, to help negotiate a settlement</a:t>
            </a:r>
          </a:p>
          <a:p>
            <a:pPr eaLnBrk="1" hangingPunct="1"/>
            <a:r>
              <a:rPr lang="en-US" altLang="en-US">
                <a:latin typeface="Arial" panose="020B0604020202020204" pitchFamily="34" charset="0"/>
                <a:ea typeface="ＭＳ Ｐゴシック" panose="020B0600070205080204" pitchFamily="34" charset="-128"/>
              </a:rPr>
              <a:t>Civil complaint – a party files a lawsuit against another. Settled in a court trial, unless settled informally ahead of time</a:t>
            </a:r>
          </a:p>
          <a:p>
            <a:pPr eaLnBrk="1" hangingPunct="1"/>
            <a:r>
              <a:rPr lang="en-US" altLang="en-US">
                <a:latin typeface="Arial" panose="020B0604020202020204" pitchFamily="34" charset="0"/>
                <a:ea typeface="ＭＳ Ｐゴシック" panose="020B0600070205080204" pitchFamily="34" charset="-128"/>
              </a:rPr>
              <a:t>Criminal complaint – a person is charged with breaking specific laws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Admissible Evidence</a:t>
            </a:r>
          </a:p>
        </p:txBody>
      </p:sp>
      <p:sp>
        <p:nvSpPr>
          <p:cNvPr id="1638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When can we use informal evidence, and when must evidence be legally admissible?</a:t>
            </a:r>
          </a:p>
          <a:p>
            <a:pPr eaLnBrk="1" hangingPunct="1"/>
            <a:r>
              <a:rPr lang="en-US" altLang="en-US">
                <a:latin typeface="Arial" panose="020B0604020202020204" pitchFamily="34" charset="0"/>
                <a:ea typeface="ＭＳ Ｐゴシック" panose="020B0600070205080204" pitchFamily="34" charset="-128"/>
              </a:rPr>
              <a:t>Private actions and mediation</a:t>
            </a:r>
          </a:p>
          <a:p>
            <a:pPr lvl="1" eaLnBrk="1" hangingPunct="1"/>
            <a:r>
              <a:rPr lang="en-US" altLang="en-US">
                <a:latin typeface="Arial" panose="020B0604020202020204" pitchFamily="34" charset="0"/>
                <a:ea typeface="ＭＳ Ｐゴシック" panose="020B0600070205080204" pitchFamily="34" charset="-128"/>
              </a:rPr>
              <a:t>Informal evidence might be considered when resolving the complaint or dispute</a:t>
            </a:r>
          </a:p>
          <a:p>
            <a:pPr lvl="1" eaLnBrk="1" hangingPunct="1"/>
            <a:r>
              <a:rPr lang="en-US" altLang="en-US">
                <a:latin typeface="Arial" panose="020B0604020202020204" pitchFamily="34" charset="0"/>
                <a:ea typeface="ＭＳ Ｐゴシック" panose="020B0600070205080204" pitchFamily="34" charset="-128"/>
              </a:rPr>
              <a:t>Mediators might demand admissible evidence</a:t>
            </a:r>
          </a:p>
          <a:p>
            <a:pPr eaLnBrk="1" hangingPunct="1"/>
            <a:r>
              <a:rPr lang="en-US" altLang="en-US">
                <a:latin typeface="Arial" panose="020B0604020202020204" pitchFamily="34" charset="0"/>
                <a:ea typeface="ＭＳ Ｐゴシック" panose="020B0600070205080204" pitchFamily="34" charset="-128"/>
              </a:rPr>
              <a:t>Civil and criminal complaints</a:t>
            </a:r>
          </a:p>
          <a:p>
            <a:pPr lvl="1" eaLnBrk="1" hangingPunct="1"/>
            <a:r>
              <a:rPr lang="en-US" altLang="en-US">
                <a:latin typeface="Arial" panose="020B0604020202020204" pitchFamily="34" charset="0"/>
                <a:ea typeface="ＭＳ Ｐゴシック" panose="020B0600070205080204" pitchFamily="34" charset="-128"/>
              </a:rPr>
              <a:t>Only admissible evidence may be used in court proceedings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Collecting Digital Evidence</a:t>
            </a:r>
          </a:p>
        </p:txBody>
      </p:sp>
      <p:sp>
        <p:nvSpPr>
          <p:cNvPr id="1741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Must yield admissible evidence</a:t>
            </a:r>
          </a:p>
          <a:p>
            <a:pPr lvl="1" eaLnBrk="1" hangingPunct="1"/>
            <a:r>
              <a:rPr lang="en-US" altLang="en-US">
                <a:latin typeface="Arial" panose="020B0604020202020204" pitchFamily="34" charset="0"/>
                <a:ea typeface="ＭＳ Ｐゴシック" panose="020B0600070205080204" pitchFamily="34" charset="-128"/>
              </a:rPr>
              <a:t>Legal constraints: US 4</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Amendment, expectations of privacy, private ownership, consent to search</a:t>
            </a:r>
          </a:p>
          <a:p>
            <a:pPr lvl="1" eaLnBrk="1" hangingPunct="1"/>
            <a:r>
              <a:rPr lang="en-US" altLang="en-US">
                <a:latin typeface="Arial" panose="020B0604020202020204" pitchFamily="34" charset="0"/>
                <a:ea typeface="ＭＳ Ｐゴシック" panose="020B0600070205080204" pitchFamily="34" charset="-128"/>
              </a:rPr>
              <a:t>Records collected for routine business use</a:t>
            </a:r>
          </a:p>
          <a:p>
            <a:pPr lvl="1" eaLnBrk="1" hangingPunct="1"/>
            <a:r>
              <a:rPr lang="en-US" altLang="en-US">
                <a:latin typeface="Arial" panose="020B0604020202020204" pitchFamily="34" charset="0"/>
                <a:ea typeface="ＭＳ Ｐゴシック" panose="020B0600070205080204" pitchFamily="34" charset="-128"/>
              </a:rPr>
              <a:t>No modifications since collection</a:t>
            </a:r>
          </a:p>
          <a:p>
            <a:pPr eaLnBrk="1" hangingPunct="1"/>
            <a:r>
              <a:rPr lang="en-US" altLang="en-US">
                <a:latin typeface="Arial" panose="020B0604020202020204" pitchFamily="34" charset="0"/>
                <a:ea typeface="ＭＳ Ｐゴシック" panose="020B0600070205080204" pitchFamily="34" charset="-128"/>
              </a:rPr>
              <a:t>The process</a:t>
            </a:r>
          </a:p>
          <a:p>
            <a:pPr lvl="1" eaLnBrk="1" hangingPunct="1"/>
            <a:r>
              <a:rPr lang="en-US" altLang="en-US">
                <a:latin typeface="Arial" panose="020B0604020202020204" pitchFamily="34" charset="0"/>
                <a:ea typeface="ＭＳ Ｐゴシック" panose="020B0600070205080204" pitchFamily="34" charset="-128"/>
              </a:rPr>
              <a:t>Securing the scene</a:t>
            </a:r>
          </a:p>
          <a:p>
            <a:pPr lvl="1" eaLnBrk="1" hangingPunct="1"/>
            <a:r>
              <a:rPr lang="en-US" altLang="en-US">
                <a:latin typeface="Arial" panose="020B0604020202020204" pitchFamily="34" charset="0"/>
                <a:ea typeface="ＭＳ Ｐゴシック" panose="020B0600070205080204" pitchFamily="34" charset="-128"/>
              </a:rPr>
              <a:t>Documenting the scene</a:t>
            </a:r>
          </a:p>
          <a:p>
            <a:pPr lvl="1" eaLnBrk="1" hangingPunct="1"/>
            <a:r>
              <a:rPr lang="en-US" altLang="en-US">
                <a:latin typeface="Arial" panose="020B0604020202020204" pitchFamily="34" charset="0"/>
                <a:ea typeface="ＭＳ Ｐゴシック" panose="020B0600070205080204" pitchFamily="34" charset="-128"/>
              </a:rPr>
              <a:t>Collecting the evidence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Digital Evidence Procedures</a:t>
            </a:r>
          </a:p>
        </p:txBody>
      </p:sp>
      <p:sp>
        <p:nvSpPr>
          <p:cNvPr id="18434"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Photograph the screens of powered-on devices</a:t>
            </a:r>
          </a:p>
          <a:p>
            <a:pPr eaLnBrk="1" hangingPunct="1"/>
            <a:r>
              <a:rPr lang="en-US" altLang="en-US">
                <a:latin typeface="Arial" panose="020B0604020202020204" pitchFamily="34" charset="0"/>
                <a:ea typeface="ＭＳ Ｐゴシック" panose="020B0600070205080204" pitchFamily="34" charset="-128"/>
              </a:rPr>
              <a:t>For most powered-on devices, simply remove the power source – a cord and/or battery</a:t>
            </a:r>
          </a:p>
          <a:p>
            <a:pPr lvl="1" eaLnBrk="1" hangingPunct="1"/>
            <a:r>
              <a:rPr lang="en-US" altLang="en-US">
                <a:latin typeface="Arial" panose="020B0604020202020204" pitchFamily="34" charset="0"/>
                <a:ea typeface="ＭＳ Ｐゴシック" panose="020B0600070205080204" pitchFamily="34" charset="-128"/>
              </a:rPr>
              <a:t>This preserves the most evidence</a:t>
            </a:r>
          </a:p>
          <a:p>
            <a:pPr lvl="1" eaLnBrk="1" hangingPunct="1"/>
            <a:r>
              <a:rPr lang="en-US" altLang="en-US">
                <a:latin typeface="Arial" panose="020B0604020202020204" pitchFamily="34" charset="0"/>
                <a:ea typeface="ＭＳ Ｐゴシック" panose="020B0600070205080204" pitchFamily="34" charset="-128"/>
              </a:rPr>
              <a:t>May yield OS instability, but not important</a:t>
            </a:r>
          </a:p>
          <a:p>
            <a:pPr lvl="2" eaLnBrk="1" hangingPunct="1"/>
            <a:r>
              <a:rPr lang="en-US" altLang="en-US">
                <a:latin typeface="Arial" panose="020B0604020202020204" pitchFamily="34" charset="0"/>
                <a:ea typeface="ＭＳ Ｐゴシック" panose="020B0600070205080204" pitchFamily="34" charset="-128"/>
              </a:rPr>
              <a:t>If we reboot the OS, we may modify and/or destroy evidence</a:t>
            </a:r>
          </a:p>
          <a:p>
            <a:pPr eaLnBrk="1" hangingPunct="1"/>
            <a:r>
              <a:rPr lang="en-US" altLang="en-US">
                <a:latin typeface="Arial" panose="020B0604020202020204" pitchFamily="34" charset="0"/>
                <a:ea typeface="ＭＳ Ｐゴシック" panose="020B0600070205080204" pitchFamily="34" charset="-128"/>
              </a:rPr>
              <a:t>Document all serial numbers, cords, and other connections before removal</a:t>
            </a:r>
          </a:p>
          <a:p>
            <a:pPr eaLnBrk="1" hangingPunct="1"/>
            <a:r>
              <a:rPr lang="en-US" altLang="en-US">
                <a:latin typeface="Arial" panose="020B0604020202020204" pitchFamily="34" charset="0"/>
                <a:ea typeface="ＭＳ Ｐゴシック" panose="020B0600070205080204" pitchFamily="34" charset="-128"/>
              </a:rPr>
              <a:t>Seal each item in an evidence bag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Forensic Hard Drive Analysis</a:t>
            </a:r>
          </a:p>
        </p:txBody>
      </p:sp>
      <p:sp>
        <p:nvSpPr>
          <p:cNvPr id="1945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If a computer contains evidence, we do </a:t>
            </a:r>
            <a:r>
              <a:rPr lang="en-US" altLang="en-US" u="sng">
                <a:latin typeface="Arial" panose="020B0604020202020204" pitchFamily="34" charset="0"/>
                <a:ea typeface="ＭＳ Ｐゴシック" panose="020B0600070205080204" pitchFamily="34" charset="-128"/>
              </a:rPr>
              <a:t>not</a:t>
            </a:r>
            <a:r>
              <a:rPr lang="en-US" altLang="en-US">
                <a:latin typeface="Arial" panose="020B0604020202020204" pitchFamily="34" charset="0"/>
                <a:ea typeface="ＭＳ Ｐゴシック" panose="020B0600070205080204" pitchFamily="34" charset="-128"/>
              </a:rPr>
              <a:t> use its native OS to analyze its contents</a:t>
            </a:r>
          </a:p>
          <a:p>
            <a:pPr lvl="1" eaLnBrk="1" hangingPunct="1"/>
            <a:r>
              <a:rPr lang="en-US" altLang="en-US">
                <a:latin typeface="Arial" panose="020B0604020202020204" pitchFamily="34" charset="0"/>
                <a:ea typeface="ＭＳ Ｐゴシック" panose="020B0600070205080204" pitchFamily="34" charset="-128"/>
              </a:rPr>
              <a:t>This changes information on the hard drive</a:t>
            </a:r>
          </a:p>
          <a:p>
            <a:pPr eaLnBrk="1" hangingPunct="1"/>
            <a:r>
              <a:rPr lang="en-US" altLang="en-US">
                <a:latin typeface="Arial" panose="020B0604020202020204" pitchFamily="34" charset="0"/>
                <a:ea typeface="ＭＳ Ｐゴシック" panose="020B0600070205080204" pitchFamily="34" charset="-128"/>
              </a:rPr>
              <a:t>First, we calculate an </a:t>
            </a:r>
            <a:r>
              <a:rPr lang="en-US" altLang="en-US" u="sng">
                <a:latin typeface="Arial" panose="020B0604020202020204" pitchFamily="34" charset="0"/>
                <a:ea typeface="ＭＳ Ｐゴシック" panose="020B0600070205080204" pitchFamily="34" charset="-128"/>
              </a:rPr>
              <a:t>integrity check</a:t>
            </a:r>
            <a:r>
              <a:rPr lang="en-US" altLang="en-US">
                <a:latin typeface="Arial" panose="020B0604020202020204" pitchFamily="34" charset="0"/>
                <a:ea typeface="ＭＳ Ｐゴシック" panose="020B0600070205080204" pitchFamily="34" charset="-128"/>
              </a:rPr>
              <a:t> on the hard drive: a very large integer (48 digits or more)</a:t>
            </a:r>
          </a:p>
          <a:p>
            <a:pPr eaLnBrk="1" hangingPunct="1"/>
            <a:r>
              <a:rPr lang="en-US" altLang="en-US">
                <a:latin typeface="Arial" panose="020B0604020202020204" pitchFamily="34" charset="0"/>
                <a:ea typeface="ＭＳ Ｐゴシック" panose="020B0600070205080204" pitchFamily="34" charset="-128"/>
              </a:rPr>
              <a:t>Next, we copy the hard drive and recalculate the integrity check – it must match</a:t>
            </a:r>
          </a:p>
          <a:p>
            <a:pPr eaLnBrk="1" hangingPunct="1"/>
            <a:r>
              <a:rPr lang="en-US" altLang="en-US">
                <a:latin typeface="Arial" panose="020B0604020202020204" pitchFamily="34" charset="0"/>
                <a:ea typeface="ＭＳ Ｐゴシック" panose="020B0600070205080204" pitchFamily="34" charset="-128"/>
              </a:rPr>
              <a:t>Then we analyze the </a:t>
            </a:r>
            <a:r>
              <a:rPr lang="en-US" altLang="en-US" u="sng">
                <a:latin typeface="Arial" panose="020B0604020202020204" pitchFamily="34" charset="0"/>
                <a:ea typeface="ＭＳ Ｐゴシック" panose="020B0600070205080204" pitchFamily="34" charset="-128"/>
              </a:rPr>
              <a:t>copy</a:t>
            </a:r>
            <a:r>
              <a:rPr lang="en-US" altLang="en-US">
                <a:latin typeface="Arial" panose="020B0604020202020204" pitchFamily="34" charset="0"/>
                <a:ea typeface="ＭＳ Ｐゴシック" panose="020B0600070205080204" pitchFamily="34" charset="-128"/>
              </a:rPr>
              <a:t>, not the original.</a:t>
            </a:r>
          </a:p>
          <a:p>
            <a:pPr lvl="1" eaLnBrk="1" hangingPunct="1"/>
            <a:r>
              <a:rPr lang="en-US" altLang="en-US">
                <a:latin typeface="Arial" panose="020B0604020202020204" pitchFamily="34" charset="0"/>
                <a:ea typeface="ＭＳ Ｐゴシック" panose="020B0600070205080204" pitchFamily="34" charset="-128"/>
              </a:rPr>
              <a:t>After we collect evidence, we recalculate the integrity check – must </a:t>
            </a:r>
            <a:r>
              <a:rPr lang="en-US" altLang="en-US" i="1">
                <a:latin typeface="Arial" panose="020B0604020202020204" pitchFamily="34" charset="0"/>
                <a:ea typeface="ＭＳ Ｐゴシック" panose="020B0600070205080204" pitchFamily="34" charset="-128"/>
              </a:rPr>
              <a:t>still</a:t>
            </a:r>
            <a:r>
              <a:rPr lang="en-US" altLang="en-US">
                <a:latin typeface="Arial" panose="020B0604020202020204" pitchFamily="34" charset="0"/>
                <a:ea typeface="ＭＳ Ｐゴシック" panose="020B0600070205080204" pitchFamily="34" charset="-128"/>
              </a:rPr>
              <a:t> match</a:t>
            </a:r>
          </a:p>
        </p:txBody>
      </p:sp>
    </p:spTree>
  </p:cSld>
  <p:clrMapOvr>
    <a:masterClrMapping/>
  </p:clrMapOvr>
</p:sld>
</file>

<file path=ppt/theme/theme1.xml><?xml version="1.0" encoding="utf-8"?>
<a:theme xmlns:a="http://schemas.openxmlformats.org/drawingml/2006/main" name="Eins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Einsec</Template>
  <TotalTime>411</TotalTime>
  <Words>1433</Words>
  <Application>Microsoft Macintosh PowerPoint</Application>
  <PresentationFormat>On-screen Show (4:3)</PresentationFormat>
  <Paragraphs>190</Paragraphs>
  <Slides>31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Trebuchet MS</vt:lpstr>
      <vt:lpstr>Einsec</vt:lpstr>
      <vt:lpstr>Overview</vt:lpstr>
      <vt:lpstr>Incident Response (Attack?)</vt:lpstr>
      <vt:lpstr>Digital Forensics</vt:lpstr>
      <vt:lpstr>The Aftermath of an Incident</vt:lpstr>
      <vt:lpstr>Types of Legal Disputes</vt:lpstr>
      <vt:lpstr>Admissible Evidence</vt:lpstr>
      <vt:lpstr>Collecting Digital Evidence</vt:lpstr>
      <vt:lpstr>Digital Evidence Procedures</vt:lpstr>
      <vt:lpstr>Forensic Hard Drive Analysis</vt:lpstr>
      <vt:lpstr>Rotational Hard Drive</vt:lpstr>
      <vt:lpstr>Data on a Hard Drive</vt:lpstr>
      <vt:lpstr>SSD (Solid State Drive)</vt:lpstr>
      <vt:lpstr>Hard Drive Storage</vt:lpstr>
      <vt:lpstr>Hard Drive Formatting</vt:lpstr>
      <vt:lpstr>Hard Drive Partitioning</vt:lpstr>
      <vt:lpstr>FAT: An Example File System</vt:lpstr>
      <vt:lpstr>FAT Volume Layout (1 of 2)</vt:lpstr>
      <vt:lpstr>FAT Volume Layout (2 of 2)</vt:lpstr>
      <vt:lpstr>FAT Directories</vt:lpstr>
      <vt:lpstr>FAT File Deletion</vt:lpstr>
      <vt:lpstr>Undeleting a FAT File</vt:lpstr>
      <vt:lpstr>FAT Has Shortcomings</vt:lpstr>
      <vt:lpstr>Modern File Systems</vt:lpstr>
      <vt:lpstr>Unix File System</vt:lpstr>
      <vt:lpstr>Apple's HFS Plus</vt:lpstr>
      <vt:lpstr>Microsoft's NTFS</vt:lpstr>
      <vt:lpstr>Input/Output Systems</vt:lpstr>
      <vt:lpstr>The “Hourglass” Structure</vt:lpstr>
      <vt:lpstr>Software Layering and the File System</vt:lpstr>
      <vt:lpstr>A Typical I/O Operation in Four Parts</vt:lpstr>
      <vt:lpstr>Security and I/O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Storing Files</dc:title>
  <dc:creator>Rick Smith</dc:creator>
  <cp:lastModifiedBy>Stockman, Mark (stockmma)</cp:lastModifiedBy>
  <cp:revision>38</cp:revision>
  <dcterms:created xsi:type="dcterms:W3CDTF">2011-02-12T20:33:07Z</dcterms:created>
  <dcterms:modified xsi:type="dcterms:W3CDTF">2022-09-06T13:18:56Z</dcterms:modified>
</cp:coreProperties>
</file>