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sldIdLst>
    <p:sldId id="300" r:id="rId2"/>
    <p:sldId id="266" r:id="rId3"/>
    <p:sldId id="267" r:id="rId4"/>
    <p:sldId id="268" r:id="rId5"/>
    <p:sldId id="272" r:id="rId6"/>
    <p:sldId id="269" r:id="rId7"/>
    <p:sldId id="270"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40"/>
    <p:restoredTop sz="94607"/>
  </p:normalViewPr>
  <p:slideViewPr>
    <p:cSldViewPr snapToGrid="0" snapToObjects="1">
      <p:cViewPr varScale="1">
        <p:scale>
          <a:sx n="124" d="100"/>
          <a:sy n="124" d="100"/>
        </p:scale>
        <p:origin x="1752" y="168"/>
      </p:cViewPr>
      <p:guideLst>
        <p:guide orient="horz" pos="2160"/>
        <p:guide pos="2880"/>
      </p:guideLst>
    </p:cSldViewPr>
  </p:slideViewPr>
  <p:outlineViewPr>
    <p:cViewPr>
      <p:scale>
        <a:sx n="33" d="100"/>
        <a:sy n="33" d="100"/>
      </p:scale>
      <p:origin x="12" y="1609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ockman, Mark (stockmma)" userId="25002097-9082-419a-aa53-761f337cda40" providerId="ADAL" clId="{413E0342-7540-384D-929C-B9AF86CFB7CE}"/>
    <pc:docChg chg="custSel addSld delSld modSld">
      <pc:chgData name="Stockman, Mark (stockmma)" userId="25002097-9082-419a-aa53-761f337cda40" providerId="ADAL" clId="{413E0342-7540-384D-929C-B9AF86CFB7CE}" dt="2021-11-08T15:03:21.713" v="650" actId="20577"/>
      <pc:docMkLst>
        <pc:docMk/>
      </pc:docMkLst>
      <pc:sldChg chg="addSp modSp mod">
        <pc:chgData name="Stockman, Mark (stockmma)" userId="25002097-9082-419a-aa53-761f337cda40" providerId="ADAL" clId="{413E0342-7540-384D-929C-B9AF86CFB7CE}" dt="2021-11-03T17:56:24.611" v="34" actId="1076"/>
        <pc:sldMkLst>
          <pc:docMk/>
          <pc:sldMk cId="0" sldId="281"/>
        </pc:sldMkLst>
        <pc:spChg chg="add mod">
          <ac:chgData name="Stockman, Mark (stockmma)" userId="25002097-9082-419a-aa53-761f337cda40" providerId="ADAL" clId="{413E0342-7540-384D-929C-B9AF86CFB7CE}" dt="2021-11-03T17:56:24.611" v="34" actId="1076"/>
          <ac:spMkLst>
            <pc:docMk/>
            <pc:sldMk cId="0" sldId="281"/>
            <ac:spMk id="3" creationId="{E268D1B7-DEFC-F54E-9AD6-2E2B8EC2B817}"/>
          </ac:spMkLst>
        </pc:spChg>
      </pc:sldChg>
      <pc:sldChg chg="modSp mod">
        <pc:chgData name="Stockman, Mark (stockmma)" userId="25002097-9082-419a-aa53-761f337cda40" providerId="ADAL" clId="{413E0342-7540-384D-929C-B9AF86CFB7CE}" dt="2021-11-03T18:32:27.016" v="118" actId="20577"/>
        <pc:sldMkLst>
          <pc:docMk/>
          <pc:sldMk cId="0" sldId="293"/>
        </pc:sldMkLst>
        <pc:spChg chg="mod">
          <ac:chgData name="Stockman, Mark (stockmma)" userId="25002097-9082-419a-aa53-761f337cda40" providerId="ADAL" clId="{413E0342-7540-384D-929C-B9AF86CFB7CE}" dt="2021-11-03T18:32:27.016" v="118" actId="20577"/>
          <ac:spMkLst>
            <pc:docMk/>
            <pc:sldMk cId="0" sldId="293"/>
            <ac:spMk id="34818" creationId="{00000000-0000-0000-0000-000000000000}"/>
          </ac:spMkLst>
        </pc:spChg>
      </pc:sldChg>
      <pc:sldChg chg="modSp mod">
        <pc:chgData name="Stockman, Mark (stockmma)" userId="25002097-9082-419a-aa53-761f337cda40" providerId="ADAL" clId="{413E0342-7540-384D-929C-B9AF86CFB7CE}" dt="2021-11-03T18:36:50.346" v="170" actId="20577"/>
        <pc:sldMkLst>
          <pc:docMk/>
          <pc:sldMk cId="0" sldId="294"/>
        </pc:sldMkLst>
        <pc:spChg chg="mod">
          <ac:chgData name="Stockman, Mark (stockmma)" userId="25002097-9082-419a-aa53-761f337cda40" providerId="ADAL" clId="{413E0342-7540-384D-929C-B9AF86CFB7CE}" dt="2021-11-03T18:36:50.346" v="170" actId="20577"/>
          <ac:spMkLst>
            <pc:docMk/>
            <pc:sldMk cId="0" sldId="294"/>
            <ac:spMk id="35841" creationId="{00000000-0000-0000-0000-000000000000}"/>
          </ac:spMkLst>
        </pc:spChg>
        <pc:spChg chg="mod">
          <ac:chgData name="Stockman, Mark (stockmma)" userId="25002097-9082-419a-aa53-761f337cda40" providerId="ADAL" clId="{413E0342-7540-384D-929C-B9AF86CFB7CE}" dt="2021-11-03T18:34:39.924" v="148" actId="20577"/>
          <ac:spMkLst>
            <pc:docMk/>
            <pc:sldMk cId="0" sldId="294"/>
            <ac:spMk id="35842" creationId="{00000000-0000-0000-0000-000000000000}"/>
          </ac:spMkLst>
        </pc:spChg>
      </pc:sldChg>
      <pc:sldChg chg="del">
        <pc:chgData name="Stockman, Mark (stockmma)" userId="25002097-9082-419a-aa53-761f337cda40" providerId="ADAL" clId="{413E0342-7540-384D-929C-B9AF86CFB7CE}" dt="2021-11-03T18:36:25.029" v="149" actId="2696"/>
        <pc:sldMkLst>
          <pc:docMk/>
          <pc:sldMk cId="0" sldId="295"/>
        </pc:sldMkLst>
      </pc:sldChg>
      <pc:sldChg chg="del">
        <pc:chgData name="Stockman, Mark (stockmma)" userId="25002097-9082-419a-aa53-761f337cda40" providerId="ADAL" clId="{413E0342-7540-384D-929C-B9AF86CFB7CE}" dt="2021-11-03T18:36:25.692" v="150" actId="2696"/>
        <pc:sldMkLst>
          <pc:docMk/>
          <pc:sldMk cId="0" sldId="296"/>
        </pc:sldMkLst>
      </pc:sldChg>
      <pc:sldChg chg="del">
        <pc:chgData name="Stockman, Mark (stockmma)" userId="25002097-9082-419a-aa53-761f337cda40" providerId="ADAL" clId="{413E0342-7540-384D-929C-B9AF86CFB7CE}" dt="2021-11-03T18:36:26.085" v="151" actId="2696"/>
        <pc:sldMkLst>
          <pc:docMk/>
          <pc:sldMk cId="0" sldId="297"/>
        </pc:sldMkLst>
      </pc:sldChg>
      <pc:sldChg chg="del">
        <pc:chgData name="Stockman, Mark (stockmma)" userId="25002097-9082-419a-aa53-761f337cda40" providerId="ADAL" clId="{413E0342-7540-384D-929C-B9AF86CFB7CE}" dt="2021-11-03T18:36:27.165" v="152" actId="2696"/>
        <pc:sldMkLst>
          <pc:docMk/>
          <pc:sldMk cId="0" sldId="298"/>
        </pc:sldMkLst>
      </pc:sldChg>
      <pc:sldChg chg="del">
        <pc:chgData name="Stockman, Mark (stockmma)" userId="25002097-9082-419a-aa53-761f337cda40" providerId="ADAL" clId="{413E0342-7540-384D-929C-B9AF86CFB7CE}" dt="2021-11-03T18:36:27.738" v="153" actId="2696"/>
        <pc:sldMkLst>
          <pc:docMk/>
          <pc:sldMk cId="0" sldId="299"/>
        </pc:sldMkLst>
      </pc:sldChg>
      <pc:sldChg chg="addSp modSp new mod">
        <pc:chgData name="Stockman, Mark (stockmma)" userId="25002097-9082-419a-aa53-761f337cda40" providerId="ADAL" clId="{413E0342-7540-384D-929C-B9AF86CFB7CE}" dt="2021-11-08T14:59:56.789" v="625" actId="404"/>
        <pc:sldMkLst>
          <pc:docMk/>
          <pc:sldMk cId="1865121749" sldId="301"/>
        </pc:sldMkLst>
        <pc:spChg chg="mod">
          <ac:chgData name="Stockman, Mark (stockmma)" userId="25002097-9082-419a-aa53-761f337cda40" providerId="ADAL" clId="{413E0342-7540-384D-929C-B9AF86CFB7CE}" dt="2021-11-08T14:54:45.226" v="508" actId="20577"/>
          <ac:spMkLst>
            <pc:docMk/>
            <pc:sldMk cId="1865121749" sldId="301"/>
            <ac:spMk id="2" creationId="{8DBBDFE6-77C8-8345-A637-5C26C00DA93E}"/>
          </ac:spMkLst>
        </pc:spChg>
        <pc:spChg chg="mod">
          <ac:chgData name="Stockman, Mark (stockmma)" userId="25002097-9082-419a-aa53-761f337cda40" providerId="ADAL" clId="{413E0342-7540-384D-929C-B9AF86CFB7CE}" dt="2021-11-08T14:59:56.789" v="625" actId="404"/>
          <ac:spMkLst>
            <pc:docMk/>
            <pc:sldMk cId="1865121749" sldId="301"/>
            <ac:spMk id="3" creationId="{42203E82-6DE1-2C44-92D3-5D0F1A0939BB}"/>
          </ac:spMkLst>
        </pc:spChg>
        <pc:picChg chg="add mod">
          <ac:chgData name="Stockman, Mark (stockmma)" userId="25002097-9082-419a-aa53-761f337cda40" providerId="ADAL" clId="{413E0342-7540-384D-929C-B9AF86CFB7CE}" dt="2021-11-08T14:55:26.728" v="512" actId="1076"/>
          <ac:picMkLst>
            <pc:docMk/>
            <pc:sldMk cId="1865121749" sldId="301"/>
            <ac:picMk id="4" creationId="{0D5775A2-6B7F-604B-B293-9E257078D8FE}"/>
          </ac:picMkLst>
        </pc:picChg>
      </pc:sldChg>
      <pc:sldChg chg="addSp delSp modSp new mod">
        <pc:chgData name="Stockman, Mark (stockmma)" userId="25002097-9082-419a-aa53-761f337cda40" providerId="ADAL" clId="{413E0342-7540-384D-929C-B9AF86CFB7CE}" dt="2021-11-08T15:03:21.713" v="650" actId="20577"/>
        <pc:sldMkLst>
          <pc:docMk/>
          <pc:sldMk cId="523884814" sldId="302"/>
        </pc:sldMkLst>
        <pc:spChg chg="mod">
          <ac:chgData name="Stockman, Mark (stockmma)" userId="25002097-9082-419a-aa53-761f337cda40" providerId="ADAL" clId="{413E0342-7540-384D-929C-B9AF86CFB7CE}" dt="2021-11-08T15:03:21.713" v="650" actId="20577"/>
          <ac:spMkLst>
            <pc:docMk/>
            <pc:sldMk cId="523884814" sldId="302"/>
            <ac:spMk id="2" creationId="{E9C93424-D196-F649-958E-E961D96D1222}"/>
          </ac:spMkLst>
        </pc:spChg>
        <pc:spChg chg="mod">
          <ac:chgData name="Stockman, Mark (stockmma)" userId="25002097-9082-419a-aa53-761f337cda40" providerId="ADAL" clId="{413E0342-7540-384D-929C-B9AF86CFB7CE}" dt="2021-11-08T15:01:13.562" v="639" actId="20577"/>
          <ac:spMkLst>
            <pc:docMk/>
            <pc:sldMk cId="523884814" sldId="302"/>
            <ac:spMk id="3" creationId="{18982FFD-5C8B-A248-9E7E-27B1DCEE62B3}"/>
          </ac:spMkLst>
        </pc:spChg>
        <pc:picChg chg="add del mod">
          <ac:chgData name="Stockman, Mark (stockmma)" userId="25002097-9082-419a-aa53-761f337cda40" providerId="ADAL" clId="{413E0342-7540-384D-929C-B9AF86CFB7CE}" dt="2021-11-08T14:55:29.856" v="513" actId="478"/>
          <ac:picMkLst>
            <pc:docMk/>
            <pc:sldMk cId="523884814" sldId="302"/>
            <ac:picMk id="4" creationId="{448FC334-3C19-4F48-8F1D-4A1E65563135}"/>
          </ac:picMkLst>
        </pc:picChg>
      </pc:sldChg>
    </pc:docChg>
  </pc:docChgLst>
  <pc:docChgLst>
    <pc:chgData name="Stockman, Mark (stockmma)" userId="25002097-9082-419a-aa53-761f337cda40" providerId="ADAL" clId="{4FDC5BA6-BBE4-F248-8874-56B710FA843B}"/>
    <pc:docChg chg="delSld">
      <pc:chgData name="Stockman, Mark (stockmma)" userId="25002097-9082-419a-aa53-761f337cda40" providerId="ADAL" clId="{4FDC5BA6-BBE4-F248-8874-56B710FA843B}" dt="2022-10-31T13:18:44.209" v="2" actId="2696"/>
      <pc:docMkLst>
        <pc:docMk/>
      </pc:docMkLst>
      <pc:sldChg chg="del">
        <pc:chgData name="Stockman, Mark (stockmma)" userId="25002097-9082-419a-aa53-761f337cda40" providerId="ADAL" clId="{4FDC5BA6-BBE4-F248-8874-56B710FA843B}" dt="2022-10-31T13:13:44.535" v="0" actId="2696"/>
        <pc:sldMkLst>
          <pc:docMk/>
          <pc:sldMk cId="0" sldId="265"/>
        </pc:sldMkLst>
      </pc:sldChg>
      <pc:sldChg chg="del">
        <pc:chgData name="Stockman, Mark (stockmma)" userId="25002097-9082-419a-aa53-761f337cda40" providerId="ADAL" clId="{4FDC5BA6-BBE4-F248-8874-56B710FA843B}" dt="2022-10-31T13:18:44.209" v="2" actId="2696"/>
        <pc:sldMkLst>
          <pc:docMk/>
          <pc:sldMk cId="1865121749" sldId="301"/>
        </pc:sldMkLst>
      </pc:sldChg>
      <pc:sldChg chg="del">
        <pc:chgData name="Stockman, Mark (stockmma)" userId="25002097-9082-419a-aa53-761f337cda40" providerId="ADAL" clId="{4FDC5BA6-BBE4-F248-8874-56B710FA843B}" dt="2022-10-31T13:18:43.171" v="1" actId="2696"/>
        <pc:sldMkLst>
          <pc:docMk/>
          <pc:sldMk cId="523884814" sldId="30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62139"/>
            <a:ext cx="8229600" cy="1955376"/>
          </a:xfrm>
        </p:spPr>
        <p:txBody>
          <a:bodyPr/>
          <a:lstStyle>
            <a:lvl1pPr>
              <a:defRPr>
                <a:solidFill>
                  <a:schemeClr val="bg1"/>
                </a:solidFill>
              </a:defRPr>
            </a:lvl1pPr>
          </a:lstStyle>
          <a:p>
            <a:r>
              <a:rPr lang="en-US"/>
              <a:t>Click to edit Master title style</a:t>
            </a:r>
            <a:endParaRPr lang="en-US" dirty="0"/>
          </a:p>
        </p:txBody>
      </p:sp>
      <p:sp>
        <p:nvSpPr>
          <p:cNvPr id="3" name="Footer Placeholder 4">
            <a:extLst>
              <a:ext uri="{FF2B5EF4-FFF2-40B4-BE49-F238E27FC236}">
                <a16:creationId xmlns:a16="http://schemas.microsoft.com/office/drawing/2014/main" id="{B916A01A-CF8A-D342-9883-FFAB07218E55}"/>
              </a:ext>
            </a:extLst>
          </p:cNvPr>
          <p:cNvSpPr>
            <a:spLocks noGrp="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1956531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DD5C16-422B-FF41-9BF0-F5E4BD48EEE2}"/>
              </a:ext>
            </a:extLst>
          </p:cNvPr>
          <p:cNvSpPr>
            <a:spLocks noGrp="1"/>
          </p:cNvSpPr>
          <p:nvPr>
            <p:ph type="dt" sz="half" idx="10"/>
          </p:nvPr>
        </p:nvSpPr>
        <p:spPr/>
        <p:txBody>
          <a:bodyPr/>
          <a:lstStyle>
            <a:lvl1pPr>
              <a:defRPr/>
            </a:lvl1pPr>
          </a:lstStyle>
          <a:p>
            <a:pPr>
              <a:defRPr/>
            </a:pPr>
            <a:fld id="{806D22E5-0117-456E-A217-269C189DB528}" type="datetime1">
              <a:rPr lang="en-US" altLang="en-US"/>
              <a:pPr>
                <a:defRPr/>
              </a:pPr>
              <a:t>10/31/22</a:t>
            </a:fld>
            <a:endParaRPr lang="en-US" altLang="en-US"/>
          </a:p>
        </p:txBody>
      </p:sp>
      <p:sp>
        <p:nvSpPr>
          <p:cNvPr id="5" name="Footer Placeholder 4">
            <a:extLst>
              <a:ext uri="{FF2B5EF4-FFF2-40B4-BE49-F238E27FC236}">
                <a16:creationId xmlns:a16="http://schemas.microsoft.com/office/drawing/2014/main" id="{28023781-E3E9-7C45-99AD-ADE1E2819C6D}"/>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232155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8704"/>
            <a:ext cx="4038600" cy="478745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8704"/>
            <a:ext cx="4038600" cy="478745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55DD5C16-422B-FF41-9BF0-F5E4BD48EEE2}"/>
              </a:ext>
            </a:extLst>
          </p:cNvPr>
          <p:cNvSpPr>
            <a:spLocks noGrp="1"/>
          </p:cNvSpPr>
          <p:nvPr>
            <p:ph type="dt" sz="half" idx="10"/>
          </p:nvPr>
        </p:nvSpPr>
        <p:spPr/>
        <p:txBody>
          <a:bodyPr/>
          <a:lstStyle>
            <a:lvl1pPr>
              <a:defRPr/>
            </a:lvl1pPr>
          </a:lstStyle>
          <a:p>
            <a:pPr>
              <a:defRPr/>
            </a:pPr>
            <a:fld id="{0970EFF2-A2C4-4024-8B9D-F18DE5551D7D}" type="datetime1">
              <a:rPr lang="en-US" altLang="en-US"/>
              <a:pPr>
                <a:defRPr/>
              </a:pPr>
              <a:t>10/31/22</a:t>
            </a:fld>
            <a:endParaRPr lang="en-US" altLang="en-US"/>
          </a:p>
        </p:txBody>
      </p:sp>
      <p:sp>
        <p:nvSpPr>
          <p:cNvPr id="6" name="Footer Placeholder 4">
            <a:extLst>
              <a:ext uri="{FF2B5EF4-FFF2-40B4-BE49-F238E27FC236}">
                <a16:creationId xmlns:a16="http://schemas.microsoft.com/office/drawing/2014/main" id="{28023781-E3E9-7C45-99AD-ADE1E2819C6D}"/>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186259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800"/>
            </a:lvl1pPr>
            <a:lvl2pPr>
              <a:defRPr sz="2800"/>
            </a:lvl2pPr>
            <a:lvl3pPr>
              <a:defRPr sz="2800"/>
            </a:lvl3pPr>
            <a:lvl4pPr>
              <a:defRPr sz="2800"/>
            </a:lvl4pPr>
            <a:lvl5pPr>
              <a:defRPr sz="2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800"/>
            </a:lvl1pPr>
            <a:lvl2pPr>
              <a:defRPr sz="2800"/>
            </a:lvl2pPr>
            <a:lvl3pPr>
              <a:defRPr sz="2800"/>
            </a:lvl3pPr>
            <a:lvl4pPr>
              <a:defRPr sz="2800"/>
            </a:lvl4pPr>
            <a:lvl5pPr>
              <a:defRPr sz="2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55DD5C16-422B-FF41-9BF0-F5E4BD48EEE2}"/>
              </a:ext>
            </a:extLst>
          </p:cNvPr>
          <p:cNvSpPr>
            <a:spLocks noGrp="1"/>
          </p:cNvSpPr>
          <p:nvPr>
            <p:ph type="dt" sz="half" idx="10"/>
          </p:nvPr>
        </p:nvSpPr>
        <p:spPr/>
        <p:txBody>
          <a:bodyPr/>
          <a:lstStyle>
            <a:lvl1pPr>
              <a:defRPr/>
            </a:lvl1pPr>
          </a:lstStyle>
          <a:p>
            <a:pPr>
              <a:defRPr/>
            </a:pPr>
            <a:fld id="{63014919-ADEF-4502-8994-55AC58C3DA36}" type="datetime1">
              <a:rPr lang="en-US" altLang="en-US"/>
              <a:pPr>
                <a:defRPr/>
              </a:pPr>
              <a:t>10/31/22</a:t>
            </a:fld>
            <a:endParaRPr lang="en-US" altLang="en-US"/>
          </a:p>
        </p:txBody>
      </p:sp>
      <p:sp>
        <p:nvSpPr>
          <p:cNvPr id="8" name="Footer Placeholder 4">
            <a:extLst>
              <a:ext uri="{FF2B5EF4-FFF2-40B4-BE49-F238E27FC236}">
                <a16:creationId xmlns:a16="http://schemas.microsoft.com/office/drawing/2014/main" id="{28023781-E3E9-7C45-99AD-ADE1E2819C6D}"/>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678679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5DD5C16-422B-FF41-9BF0-F5E4BD48EEE2}"/>
              </a:ext>
            </a:extLst>
          </p:cNvPr>
          <p:cNvSpPr>
            <a:spLocks noGrp="1"/>
          </p:cNvSpPr>
          <p:nvPr>
            <p:ph type="dt" sz="half" idx="10"/>
          </p:nvPr>
        </p:nvSpPr>
        <p:spPr/>
        <p:txBody>
          <a:bodyPr/>
          <a:lstStyle>
            <a:lvl1pPr>
              <a:defRPr/>
            </a:lvl1pPr>
          </a:lstStyle>
          <a:p>
            <a:pPr>
              <a:defRPr/>
            </a:pPr>
            <a:fld id="{BE3BC30E-E3B9-4B6F-8E45-24ABE5BDD5BD}" type="datetime1">
              <a:rPr lang="en-US" altLang="en-US"/>
              <a:pPr>
                <a:defRPr/>
              </a:pPr>
              <a:t>10/31/22</a:t>
            </a:fld>
            <a:endParaRPr lang="en-US" altLang="en-US"/>
          </a:p>
        </p:txBody>
      </p:sp>
      <p:sp>
        <p:nvSpPr>
          <p:cNvPr id="3" name="Footer Placeholder 4">
            <a:extLst>
              <a:ext uri="{FF2B5EF4-FFF2-40B4-BE49-F238E27FC236}">
                <a16:creationId xmlns:a16="http://schemas.microsoft.com/office/drawing/2014/main" id="{28023781-E3E9-7C45-99AD-ADE1E2819C6D}"/>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054309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270000"/>
            <a:ext cx="82296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5DD5C16-422B-FF41-9BF0-F5E4BD48EEE2}"/>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defRPr>
            </a:lvl1pPr>
          </a:lstStyle>
          <a:p>
            <a:pPr>
              <a:defRPr/>
            </a:pPr>
            <a:fld id="{E7CAC0CB-D326-4129-AEFF-E743D10AB404}" type="datetime1">
              <a:rPr lang="en-US" altLang="en-US"/>
              <a:pPr>
                <a:defRPr/>
              </a:pPr>
              <a:t>10/31/22</a:t>
            </a:fld>
            <a:endParaRPr lang="en-US" altLang="en-US"/>
          </a:p>
        </p:txBody>
      </p:sp>
      <p:sp>
        <p:nvSpPr>
          <p:cNvPr id="5" name="Footer Placeholder 4">
            <a:extLst>
              <a:ext uri="{FF2B5EF4-FFF2-40B4-BE49-F238E27FC236}">
                <a16:creationId xmlns:a16="http://schemas.microsoft.com/office/drawing/2014/main" id="{28023781-E3E9-7C45-99AD-ADE1E2819C6D}"/>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726" r:id="rId1"/>
    <p:sldLayoutId id="2147483722" r:id="rId2"/>
    <p:sldLayoutId id="2147483723" r:id="rId3"/>
    <p:sldLayoutId id="2147483724" r:id="rId4"/>
    <p:sldLayoutId id="2147483725" r:id="rId5"/>
  </p:sldLayoutIdLst>
  <p:txStyles>
    <p:titleStyle>
      <a:lvl1pPr algn="ctr" defTabSz="457200" rtl="0" eaLnBrk="0" fontAlgn="base" hangingPunct="0">
        <a:spcBef>
          <a:spcPct val="0"/>
        </a:spcBef>
        <a:spcAft>
          <a:spcPct val="0"/>
        </a:spcAft>
        <a:defRPr sz="3600" kern="1200">
          <a:solidFill>
            <a:schemeClr val="tx1"/>
          </a:solidFill>
          <a:latin typeface="Arial"/>
          <a:ea typeface="ＭＳ Ｐゴシック" charset="-128"/>
          <a:cs typeface="ＭＳ Ｐゴシック" charset="-128"/>
        </a:defRPr>
      </a:lvl1pPr>
      <a:lvl2pPr algn="ctr" defTabSz="457200" rtl="0" eaLnBrk="0" fontAlgn="base" hangingPunct="0">
        <a:spcBef>
          <a:spcPct val="0"/>
        </a:spcBef>
        <a:spcAft>
          <a:spcPct val="0"/>
        </a:spcAft>
        <a:defRPr sz="3600">
          <a:solidFill>
            <a:schemeClr val="tx1"/>
          </a:solidFill>
          <a:latin typeface="Arial" charset="0"/>
          <a:ea typeface="ＭＳ Ｐゴシック" charset="-128"/>
          <a:cs typeface="ＭＳ Ｐゴシック" charset="-128"/>
        </a:defRPr>
      </a:lvl2pPr>
      <a:lvl3pPr algn="ctr" defTabSz="457200" rtl="0" eaLnBrk="0" fontAlgn="base" hangingPunct="0">
        <a:spcBef>
          <a:spcPct val="0"/>
        </a:spcBef>
        <a:spcAft>
          <a:spcPct val="0"/>
        </a:spcAft>
        <a:defRPr sz="3600">
          <a:solidFill>
            <a:schemeClr val="tx1"/>
          </a:solidFill>
          <a:latin typeface="Arial" charset="0"/>
          <a:ea typeface="ＭＳ Ｐゴシック" charset="-128"/>
          <a:cs typeface="ＭＳ Ｐゴシック" charset="-128"/>
        </a:defRPr>
      </a:lvl3pPr>
      <a:lvl4pPr algn="ctr" defTabSz="457200" rtl="0" eaLnBrk="0" fontAlgn="base" hangingPunct="0">
        <a:spcBef>
          <a:spcPct val="0"/>
        </a:spcBef>
        <a:spcAft>
          <a:spcPct val="0"/>
        </a:spcAft>
        <a:defRPr sz="3600">
          <a:solidFill>
            <a:schemeClr val="tx1"/>
          </a:solidFill>
          <a:latin typeface="Arial" charset="0"/>
          <a:ea typeface="ＭＳ Ｐゴシック" charset="-128"/>
          <a:cs typeface="ＭＳ Ｐゴシック" charset="-128"/>
        </a:defRPr>
      </a:lvl4pPr>
      <a:lvl5pPr algn="ctr" defTabSz="457200" rtl="0" eaLnBrk="0" fontAlgn="base" hangingPunct="0">
        <a:spcBef>
          <a:spcPct val="0"/>
        </a:spcBef>
        <a:spcAft>
          <a:spcPct val="0"/>
        </a:spcAft>
        <a:defRPr sz="3600">
          <a:solidFill>
            <a:schemeClr val="tx1"/>
          </a:solidFill>
          <a:latin typeface="Arial"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Chapter 12 Overview</a:t>
            </a:r>
          </a:p>
        </p:txBody>
      </p:sp>
      <p:sp>
        <p:nvSpPr>
          <p:cNvPr id="43010" name="Content Placeholder 2"/>
          <p:cNvSpPr>
            <a:spLocks noGrp="1"/>
          </p:cNvSpPr>
          <p:nvPr>
            <p:ph idx="1"/>
          </p:nvPr>
        </p:nvSpPr>
        <p:spPr/>
        <p:txBody>
          <a:bodyPr/>
          <a:lstStyle/>
          <a:p>
            <a:r>
              <a:rPr lang="en-US" altLang="en-US">
                <a:latin typeface="Arial" panose="020B0604020202020204" pitchFamily="34" charset="0"/>
                <a:ea typeface="ＭＳ Ｐゴシック" panose="020B0600070205080204" pitchFamily="34" charset="-128"/>
              </a:rPr>
              <a:t>The end-to-end principle in internet architecture </a:t>
            </a:r>
          </a:p>
          <a:p>
            <a:r>
              <a:rPr lang="en-US" altLang="en-US">
                <a:latin typeface="Arial" panose="020B0604020202020204" pitchFamily="34" charset="0"/>
                <a:ea typeface="ＭＳ Ｐゴシック" panose="020B0600070205080204" pitchFamily="34" charset="-128"/>
              </a:rPr>
              <a:t>Internet packet and transport protocols </a:t>
            </a:r>
          </a:p>
          <a:p>
            <a:r>
              <a:rPr lang="en-US" altLang="en-US">
                <a:latin typeface="Arial" panose="020B0604020202020204" pitchFamily="34" charset="0"/>
                <a:ea typeface="ＭＳ Ｐゴシック" panose="020B0600070205080204" pitchFamily="34" charset="-128"/>
              </a:rPr>
              <a:t>Host naming with the Domain Name System </a:t>
            </a:r>
          </a:p>
          <a:p>
            <a:r>
              <a:rPr lang="en-US" altLang="en-US">
                <a:latin typeface="Arial" panose="020B0604020202020204" pitchFamily="34" charset="0"/>
                <a:ea typeface="ＭＳ Ｐゴシック" panose="020B0600070205080204" pitchFamily="34" charset="-128"/>
              </a:rPr>
              <a:t>Firewalls and network address translation </a:t>
            </a:r>
          </a:p>
          <a:p>
            <a:r>
              <a:rPr lang="en-US" altLang="en-US">
                <a:latin typeface="Arial" panose="020B0604020202020204" pitchFamily="34" charset="0"/>
                <a:ea typeface="ＭＳ Ｐゴシック" panose="020B0600070205080204" pitchFamily="34" charset="-128"/>
              </a:rPr>
              <a:t>Authentication on networks </a:t>
            </a:r>
          </a:p>
          <a:p>
            <a:endParaRPr lang="en-US" altLang="en-US">
              <a:latin typeface="Arial" panose="020B0604020202020204" pitchFamily="34" charset="0"/>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Establishing a TCP Connection</a:t>
            </a:r>
          </a:p>
        </p:txBody>
      </p:sp>
      <p:sp>
        <p:nvSpPr>
          <p:cNvPr id="16386"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Two hosts must agree to establish a connection</a:t>
            </a:r>
          </a:p>
          <a:p>
            <a:pPr eaLnBrk="1" hangingPunct="1"/>
            <a:r>
              <a:rPr lang="en-US" altLang="en-US">
                <a:latin typeface="Arial" panose="020B0604020202020204" pitchFamily="34" charset="0"/>
                <a:ea typeface="ＭＳ Ｐゴシック" panose="020B0600070205080204" pitchFamily="34" charset="-128"/>
              </a:rPr>
              <a:t>Process uses a </a:t>
            </a:r>
            <a:r>
              <a:rPr lang="en-US" altLang="en-US" u="sng">
                <a:latin typeface="Arial" panose="020B0604020202020204" pitchFamily="34" charset="0"/>
                <a:ea typeface="ＭＳ Ｐゴシック" panose="020B0600070205080204" pitchFamily="34" charset="-128"/>
              </a:rPr>
              <a:t>three-way handshake</a:t>
            </a:r>
            <a:endParaRPr lang="en-US" altLang="en-US">
              <a:latin typeface="Arial" panose="020B0604020202020204" pitchFamily="34" charset="0"/>
              <a:ea typeface="ＭＳ Ｐゴシック" panose="020B0600070205080204" pitchFamily="34" charset="-128"/>
            </a:endParaRPr>
          </a:p>
          <a:p>
            <a:pPr lvl="1" eaLnBrk="1" hangingPunct="1"/>
            <a:r>
              <a:rPr lang="en-US" altLang="en-US">
                <a:latin typeface="Arial" panose="020B0604020202020204" pitchFamily="34" charset="0"/>
                <a:ea typeface="ＭＳ Ｐゴシック" panose="020B0600070205080204" pitchFamily="34" charset="-128"/>
              </a:rPr>
              <a:t>Client sends a SYN packet</a:t>
            </a:r>
          </a:p>
          <a:p>
            <a:pPr lvl="1" eaLnBrk="1" hangingPunct="1"/>
            <a:r>
              <a:rPr lang="en-US" altLang="en-US">
                <a:latin typeface="Arial" panose="020B0604020202020204" pitchFamily="34" charset="0"/>
                <a:ea typeface="ＭＳ Ｐゴシック" panose="020B0600070205080204" pitchFamily="34" charset="-128"/>
              </a:rPr>
              <a:t>Server responds with SYN-ACK packet</a:t>
            </a:r>
          </a:p>
          <a:p>
            <a:pPr lvl="1" eaLnBrk="1" hangingPunct="1"/>
            <a:r>
              <a:rPr lang="en-US" altLang="en-US">
                <a:latin typeface="Arial" panose="020B0604020202020204" pitchFamily="34" charset="0"/>
                <a:ea typeface="ＭＳ Ｐゴシック" panose="020B0600070205080204" pitchFamily="34" charset="-128"/>
              </a:rPr>
              <a:t>Client completes the handshake with ACK</a:t>
            </a:r>
          </a:p>
          <a:p>
            <a:pPr eaLnBrk="1" hangingPunct="1"/>
            <a:r>
              <a:rPr lang="en-US" altLang="en-US">
                <a:latin typeface="Arial" panose="020B0604020202020204" pitchFamily="34" charset="0"/>
                <a:ea typeface="ＭＳ Ｐゴシック" panose="020B0600070205080204" pitchFamily="34" charset="-128"/>
              </a:rPr>
              <a:t>The three-way handshake establishes the starting SEQ numbers used in each direction</a:t>
            </a:r>
          </a:p>
          <a:p>
            <a:pPr eaLnBrk="1" hangingPunct="1"/>
            <a:r>
              <a:rPr lang="en-US" altLang="en-US">
                <a:latin typeface="Arial" panose="020B0604020202020204" pitchFamily="34" charset="0"/>
                <a:ea typeface="ＭＳ Ｐゴシック" panose="020B0600070205080204" pitchFamily="34" charset="-128"/>
              </a:rPr>
              <a:t>If one host fails to finish the handshake, the other host discards the connection</a:t>
            </a:r>
          </a:p>
          <a:p>
            <a:pPr eaLnBrk="1" hangingPunct="1"/>
            <a:r>
              <a:rPr lang="en-US" altLang="en-US">
                <a:latin typeface="Arial" panose="020B0604020202020204" pitchFamily="34" charset="0"/>
                <a:ea typeface="ＭＳ Ｐゴシック" panose="020B0600070205080204" pitchFamily="34" charset="-128"/>
              </a:rPr>
              <a:t>Close the connection with FIN or RST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Wireshark: TCP Connection</a:t>
            </a:r>
          </a:p>
        </p:txBody>
      </p:sp>
      <p:pic>
        <p:nvPicPr>
          <p:cNvPr id="2" name="Picture 1" descr="The summary is given in a table under the columns Source, Destination, Protocol, and Info. The data in first row of the table reads “140.209. 122.63; 64.4.18.90; TCP; 49163 &gt;http [SYN] Seq=0 Win=8192 Len=0 MSS=1460 Ws=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910" y="2517395"/>
            <a:ext cx="8400181" cy="1823210"/>
          </a:xfrm>
          <a:prstGeom prst="rect">
            <a:avLst/>
          </a:prstGeom>
        </p:spPr>
      </p:pic>
      <p:sp>
        <p:nvSpPr>
          <p:cNvPr id="5" name="TextBox 3"/>
          <p:cNvSpPr txBox="1">
            <a:spLocks noChangeArrowheads="1"/>
          </p:cNvSpPr>
          <p:nvPr/>
        </p:nvSpPr>
        <p:spPr bwMode="auto">
          <a:xfrm>
            <a:off x="267419" y="4340605"/>
            <a:ext cx="249872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900"/>
              <a:t>© Wireshark Foundation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Attacks on Internet Protocols</a:t>
            </a:r>
          </a:p>
        </p:txBody>
      </p:sp>
      <p:sp>
        <p:nvSpPr>
          <p:cNvPr id="18434"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General types of protocol-oriented attacks</a:t>
            </a:r>
          </a:p>
          <a:p>
            <a:pPr lvl="1" eaLnBrk="1" hangingPunct="1"/>
            <a:r>
              <a:rPr lang="en-US" altLang="en-US">
                <a:latin typeface="Arial" panose="020B0604020202020204" pitchFamily="34" charset="0"/>
                <a:ea typeface="ＭＳ Ｐゴシック" panose="020B0600070205080204" pitchFamily="34" charset="-128"/>
              </a:rPr>
              <a:t>Exploit one host to attack another host</a:t>
            </a:r>
          </a:p>
          <a:p>
            <a:pPr lvl="1" eaLnBrk="1" hangingPunct="1"/>
            <a:r>
              <a:rPr lang="en-US" altLang="en-US">
                <a:latin typeface="Arial" panose="020B0604020202020204" pitchFamily="34" charset="0"/>
                <a:ea typeface="ＭＳ Ｐゴシック" panose="020B0600070205080204" pitchFamily="34" charset="-128"/>
              </a:rPr>
              <a:t>Use up the victim host</a:t>
            </a:r>
            <a:r>
              <a:rPr lang="en-US" altLang="ja-JP">
                <a:latin typeface="Arial" panose="020B0604020202020204" pitchFamily="34" charset="0"/>
                <a:ea typeface="ＭＳ Ｐゴシック" panose="020B0600070205080204" pitchFamily="34" charset="-128"/>
              </a:rPr>
              <a:t>'s resources</a:t>
            </a:r>
          </a:p>
          <a:p>
            <a:pPr lvl="1" eaLnBrk="1" hangingPunct="1"/>
            <a:r>
              <a:rPr lang="en-US" altLang="en-US">
                <a:latin typeface="Arial" panose="020B0604020202020204" pitchFamily="34" charset="0"/>
                <a:ea typeface="ＭＳ Ｐゴシック" panose="020B0600070205080204" pitchFamily="34" charset="-128"/>
              </a:rPr>
              <a:t>Masquerade as a different host to a user</a:t>
            </a:r>
          </a:p>
          <a:p>
            <a:pPr eaLnBrk="1" hangingPunct="1"/>
            <a:r>
              <a:rPr lang="en-US" altLang="en-US">
                <a:latin typeface="Arial" panose="020B0604020202020204" pitchFamily="34" charset="0"/>
                <a:ea typeface="ＭＳ Ｐゴシック" panose="020B0600070205080204" pitchFamily="34" charset="-128"/>
              </a:rPr>
              <a:t>Attack mechanisms</a:t>
            </a:r>
          </a:p>
          <a:p>
            <a:pPr lvl="1" eaLnBrk="1" hangingPunct="1"/>
            <a:r>
              <a:rPr lang="en-US" altLang="en-US">
                <a:latin typeface="Arial" panose="020B0604020202020204" pitchFamily="34" charset="0"/>
                <a:ea typeface="ＭＳ Ｐゴシック" panose="020B0600070205080204" pitchFamily="34" charset="-128"/>
              </a:rPr>
              <a:t>Exploit ICMP – the </a:t>
            </a:r>
            <a:r>
              <a:rPr lang="en-US" altLang="en-US" u="sng">
                <a:latin typeface="Arial" panose="020B0604020202020204" pitchFamily="34" charset="0"/>
                <a:ea typeface="ＭＳ Ｐゴシック" panose="020B0600070205080204" pitchFamily="34" charset="-128"/>
              </a:rPr>
              <a:t>Internet Control Message Protocol</a:t>
            </a:r>
            <a:r>
              <a:rPr lang="en-US" altLang="en-US">
                <a:latin typeface="Arial" panose="020B0604020202020204" pitchFamily="34" charset="0"/>
                <a:ea typeface="ＭＳ Ｐゴシック" panose="020B0600070205080204" pitchFamily="34" charset="-128"/>
              </a:rPr>
              <a:t> </a:t>
            </a:r>
          </a:p>
          <a:p>
            <a:pPr lvl="1" eaLnBrk="1" hangingPunct="1"/>
            <a:r>
              <a:rPr lang="en-US" altLang="en-US">
                <a:latin typeface="Arial" panose="020B0604020202020204" pitchFamily="34" charset="0"/>
                <a:ea typeface="ＭＳ Ｐゴシック" panose="020B0600070205080204" pitchFamily="34" charset="-128"/>
              </a:rPr>
              <a:t>Exploit IP header settings</a:t>
            </a:r>
          </a:p>
          <a:p>
            <a:pPr lvl="1" eaLnBrk="1" hangingPunct="1"/>
            <a:r>
              <a:rPr lang="en-US" altLang="en-US">
                <a:latin typeface="Arial" panose="020B0604020202020204" pitchFamily="34" charset="0"/>
                <a:ea typeface="ＭＳ Ｐゴシック" panose="020B0600070205080204" pitchFamily="34" charset="-128"/>
              </a:rPr>
              <a:t>Exploit TCP settings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ICMP Exploits</a:t>
            </a:r>
          </a:p>
        </p:txBody>
      </p:sp>
      <p:sp>
        <p:nvSpPr>
          <p:cNvPr id="19458"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Ping floods – DOS attack that transmits numerous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ping</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 packets</a:t>
            </a:r>
          </a:p>
          <a:p>
            <a:pPr eaLnBrk="1" hangingPunct="1"/>
            <a:r>
              <a:rPr lang="en-US" altLang="en-US">
                <a:latin typeface="Arial" panose="020B0604020202020204" pitchFamily="34" charset="0"/>
                <a:ea typeface="ＭＳ Ｐゴシック" panose="020B0600070205080204" pitchFamily="34" charset="-128"/>
              </a:rPr>
              <a:t>Smurf attack – DOS attack that sends a forged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ping</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 using a broadcast address to amplify the number of replies produced</a:t>
            </a:r>
          </a:p>
          <a:p>
            <a:pPr eaLnBrk="1" hangingPunct="1"/>
            <a:r>
              <a:rPr lang="en-US" altLang="en-US">
                <a:latin typeface="Arial" panose="020B0604020202020204" pitchFamily="34" charset="0"/>
                <a:ea typeface="ＭＳ Ｐゴシック" panose="020B0600070205080204" pitchFamily="34" charset="-128"/>
              </a:rPr>
              <a:t>Ping of death – exploited a now-fixed flaw in protocol stacks: A buffer overflow in ping handling</a:t>
            </a:r>
          </a:p>
          <a:p>
            <a:pPr eaLnBrk="1" hangingPunct="1"/>
            <a:r>
              <a:rPr lang="en-US" altLang="en-US">
                <a:latin typeface="Arial" panose="020B0604020202020204" pitchFamily="34" charset="0"/>
                <a:ea typeface="ＭＳ Ｐゴシック" panose="020B0600070205080204" pitchFamily="34" charset="-128"/>
              </a:rPr>
              <a:t>Redirection attacks – rerouted data for one host to traverse a different (masquerading) host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TCP and IP Attacks</a:t>
            </a:r>
          </a:p>
        </p:txBody>
      </p:sp>
      <p:sp>
        <p:nvSpPr>
          <p:cNvPr id="20482"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SYN flood – attacker sends lots of SYN packets to produce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half-open connections</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 and use up the protocol stack's resources.</a:t>
            </a:r>
          </a:p>
          <a:p>
            <a:pPr eaLnBrk="1" hangingPunct="1"/>
            <a:r>
              <a:rPr lang="en-US" altLang="en-US">
                <a:latin typeface="Arial" panose="020B0604020202020204" pitchFamily="34" charset="0"/>
                <a:ea typeface="ＭＳ Ｐゴシック" panose="020B0600070205080204" pitchFamily="34" charset="-128"/>
              </a:rPr>
              <a:t>IP spoofing – forge the sender</a:t>
            </a:r>
            <a:r>
              <a:rPr lang="en-US" altLang="ja-JP">
                <a:latin typeface="Arial" panose="020B0604020202020204" pitchFamily="34" charset="0"/>
                <a:ea typeface="ＭＳ Ｐゴシック" panose="020B0600070205080204" pitchFamily="34" charset="-128"/>
              </a:rPr>
              <a:t>'s IP address in a TCP connection; success requires correct guessing of SEQ numbers.</a:t>
            </a:r>
          </a:p>
          <a:p>
            <a:pPr eaLnBrk="1" hangingPunct="1"/>
            <a:r>
              <a:rPr lang="en-US" altLang="en-US">
                <a:latin typeface="Arial" panose="020B0604020202020204" pitchFamily="34" charset="0"/>
                <a:ea typeface="ＭＳ Ｐゴシック" panose="020B0600070205080204" pitchFamily="34" charset="-128"/>
              </a:rPr>
              <a:t>Source routing attack – similar to redirection attack, but uses an IP header option to route traffic to a masquerading host.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Domain Names on the Internet</a:t>
            </a:r>
          </a:p>
        </p:txBody>
      </p:sp>
      <p:sp>
        <p:nvSpPr>
          <p:cNvPr id="21506"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Domain names provide memorable names for hosts on the Internet</a:t>
            </a:r>
          </a:p>
          <a:p>
            <a:pPr eaLnBrk="1" hangingPunct="1"/>
            <a:r>
              <a:rPr lang="en-US" altLang="en-US">
                <a:latin typeface="Arial" panose="020B0604020202020204" pitchFamily="34" charset="0"/>
                <a:ea typeface="ＭＳ Ｐゴシック" panose="020B0600070205080204" pitchFamily="34" charset="-128"/>
              </a:rPr>
              <a:t>Domain Name System (DNS) converts names into IP addresses, and vice versa</a:t>
            </a:r>
          </a:p>
          <a:p>
            <a:pPr lvl="1" eaLnBrk="1" hangingPunct="1"/>
            <a:r>
              <a:rPr lang="en-US" altLang="en-US">
                <a:latin typeface="Arial" panose="020B0604020202020204" pitchFamily="34" charset="0"/>
                <a:ea typeface="ＭＳ Ｐゴシック" panose="020B0600070205080204" pitchFamily="34" charset="-128"/>
              </a:rPr>
              <a:t>The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Internet telephone book</a:t>
            </a:r>
            <a:r>
              <a:rPr lang="ja-JP" altLang="en-US">
                <a:latin typeface="Arial" panose="020B0604020202020204" pitchFamily="34" charset="0"/>
                <a:ea typeface="ＭＳ Ｐゴシック" panose="020B0600070205080204" pitchFamily="34" charset="-128"/>
              </a:rPr>
              <a:t>”</a:t>
            </a:r>
            <a:endParaRPr lang="en-US" altLang="ja-JP">
              <a:latin typeface="Arial" panose="020B0604020202020204" pitchFamily="34" charset="0"/>
              <a:ea typeface="ＭＳ Ｐゴシック" panose="020B0600070205080204" pitchFamily="34" charset="-128"/>
            </a:endParaRPr>
          </a:p>
          <a:p>
            <a:pPr lvl="1" eaLnBrk="1" hangingPunct="1"/>
            <a:r>
              <a:rPr lang="en-US" altLang="en-US">
                <a:latin typeface="Arial" panose="020B0604020202020204" pitchFamily="34" charset="0"/>
                <a:ea typeface="ＭＳ Ｐゴシック" panose="020B0600070205080204" pitchFamily="34" charset="-128"/>
              </a:rPr>
              <a:t>A distributed database managed by domain name owners and registrars</a:t>
            </a:r>
          </a:p>
          <a:p>
            <a:pPr eaLnBrk="1" hangingPunct="1"/>
            <a:r>
              <a:rPr lang="en-US" altLang="en-US">
                <a:latin typeface="Arial" panose="020B0604020202020204" pitchFamily="34" charset="0"/>
                <a:ea typeface="ＭＳ Ｐゴシック" panose="020B0600070205080204" pitchFamily="34" charset="-128"/>
              </a:rPr>
              <a:t>Domain names constructed hierarchically</a:t>
            </a:r>
          </a:p>
          <a:p>
            <a:pPr lvl="1" eaLnBrk="1" hangingPunct="1"/>
            <a:r>
              <a:rPr lang="en-US" altLang="en-US">
                <a:latin typeface="Arial" panose="020B0604020202020204" pitchFamily="34" charset="0"/>
                <a:ea typeface="ＭＳ Ｐゴシック" panose="020B0600070205080204" pitchFamily="34" charset="-128"/>
              </a:rPr>
              <a:t>From right to left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Domain Name Construction</a:t>
            </a:r>
          </a:p>
        </p:txBody>
      </p:sp>
      <p:pic>
        <p:nvPicPr>
          <p:cNvPr id="2" name="Picture 1" descr="An illustration depicts the example format of a three-part domain name. The domain name reads www.stthomas.edu. www is marked local subdomain optional. Stthomas is marked subdomain and edu is marked top-level domain (TL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128" y="2569648"/>
            <a:ext cx="6056370" cy="1718704"/>
          </a:xfrm>
          <a:prstGeom prst="rect">
            <a:avLst/>
          </a:prstGeom>
        </p:spPr>
      </p:pic>
      <p:sp>
        <p:nvSpPr>
          <p:cNvPr id="3" name="TextBox 2">
            <a:extLst>
              <a:ext uri="{FF2B5EF4-FFF2-40B4-BE49-F238E27FC236}">
                <a16:creationId xmlns:a16="http://schemas.microsoft.com/office/drawing/2014/main" id="{E268D1B7-DEFC-F54E-9AD6-2E2B8EC2B817}"/>
              </a:ext>
            </a:extLst>
          </p:cNvPr>
          <p:cNvSpPr txBox="1"/>
          <p:nvPr/>
        </p:nvSpPr>
        <p:spPr>
          <a:xfrm>
            <a:off x="1552128" y="4756934"/>
            <a:ext cx="3416320" cy="369332"/>
          </a:xfrm>
          <a:prstGeom prst="rect">
            <a:avLst/>
          </a:prstGeom>
          <a:noFill/>
        </p:spPr>
        <p:txBody>
          <a:bodyPr wrap="none" rtlCol="0">
            <a:spAutoFit/>
          </a:bodyPr>
          <a:lstStyle/>
          <a:p>
            <a:r>
              <a:rPr lang="en-US" dirty="0"/>
              <a:t>Local subdomain OR hostname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Domain Name Hierarchy</a:t>
            </a:r>
          </a:p>
        </p:txBody>
      </p:sp>
      <p:pic>
        <p:nvPicPr>
          <p:cNvPr id="2" name="Picture 1" descr="Root points to Country code TLDs and Generic TLDs that include .au, .ca, .cn, .es, .jp .uk ... .com .edu .mobi .net .org. tel .... .edu points to subdomains exeter, stthomas, umn. The text associated with the subdomains reads “Assigned by domain registrars.” Subdomain stthomas points to local subdomains coursweb, cs, www. The text associated with local subdomains reads “Assigned by subdomain owne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272" y="1515618"/>
            <a:ext cx="7675457" cy="38267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Domain Names in Practice</a:t>
            </a:r>
          </a:p>
        </p:txBody>
      </p:sp>
      <p:sp>
        <p:nvSpPr>
          <p:cNvPr id="24578"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Individuals and companies buy names from </a:t>
            </a:r>
            <a:r>
              <a:rPr lang="en-US" altLang="en-US" u="sng">
                <a:latin typeface="Arial" panose="020B0604020202020204" pitchFamily="34" charset="0"/>
                <a:ea typeface="ＭＳ Ｐゴシック" panose="020B0600070205080204" pitchFamily="34" charset="-128"/>
              </a:rPr>
              <a:t>registrars</a:t>
            </a:r>
            <a:endParaRPr lang="en-US" altLang="en-US">
              <a:latin typeface="Arial" panose="020B0604020202020204" pitchFamily="34" charset="0"/>
              <a:ea typeface="ＭＳ Ｐゴシック" panose="020B0600070205080204" pitchFamily="34" charset="-128"/>
            </a:endParaRPr>
          </a:p>
          <a:p>
            <a:pPr lvl="1" eaLnBrk="1" hangingPunct="1"/>
            <a:r>
              <a:rPr lang="en-US" altLang="en-US">
                <a:latin typeface="Arial" panose="020B0604020202020204" pitchFamily="34" charset="0"/>
                <a:ea typeface="ＭＳ Ｐゴシック" panose="020B0600070205080204" pitchFamily="34" charset="-128"/>
              </a:rPr>
              <a:t>Registrar places the name under the chosen Top-Level Domain (TLD)</a:t>
            </a:r>
          </a:p>
          <a:p>
            <a:pPr eaLnBrk="1" hangingPunct="1"/>
            <a:r>
              <a:rPr lang="en-US" altLang="en-US">
                <a:latin typeface="Arial" panose="020B0604020202020204" pitchFamily="34" charset="0"/>
                <a:ea typeface="ＭＳ Ｐゴシック" panose="020B0600070205080204" pitchFamily="34" charset="-128"/>
              </a:rPr>
              <a:t>Tying the name to a host</a:t>
            </a:r>
          </a:p>
          <a:p>
            <a:pPr lvl="1" eaLnBrk="1" hangingPunct="1"/>
            <a:r>
              <a:rPr lang="en-US" altLang="en-US">
                <a:latin typeface="Arial" panose="020B0604020202020204" pitchFamily="34" charset="0"/>
                <a:ea typeface="ＭＳ Ｐゴシック" panose="020B0600070205080204" pitchFamily="34" charset="-128"/>
              </a:rPr>
              <a:t>Owners may provide their own domain name servers, and service hosts for Web or email</a:t>
            </a:r>
          </a:p>
          <a:p>
            <a:pPr lvl="1" eaLnBrk="1" hangingPunct="1"/>
            <a:r>
              <a:rPr lang="en-US" altLang="en-US">
                <a:latin typeface="Arial" panose="020B0604020202020204" pitchFamily="34" charset="0"/>
                <a:ea typeface="ＭＳ Ｐゴシック" panose="020B0600070205080204" pitchFamily="34" charset="-128"/>
              </a:rPr>
              <a:t>Some registrars will tie the domain name to specific host-based services for customers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Looking up Domain Names</a:t>
            </a:r>
          </a:p>
        </p:txBody>
      </p:sp>
      <p:sp>
        <p:nvSpPr>
          <p:cNvPr id="25602"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A </a:t>
            </a:r>
            <a:r>
              <a:rPr lang="en-US" altLang="en-US" u="sng">
                <a:latin typeface="Arial" panose="020B0604020202020204" pitchFamily="34" charset="0"/>
                <a:ea typeface="ＭＳ Ｐゴシック" panose="020B0600070205080204" pitchFamily="34" charset="-128"/>
              </a:rPr>
              <a:t>resolver</a:t>
            </a:r>
            <a:r>
              <a:rPr lang="en-US" altLang="en-US">
                <a:latin typeface="Arial" panose="020B0604020202020204" pitchFamily="34" charset="0"/>
                <a:ea typeface="ＭＳ Ｐゴシック" panose="020B0600070205080204" pitchFamily="34" charset="-128"/>
              </a:rPr>
              <a:t> uses the DNS to look up a name</a:t>
            </a:r>
          </a:p>
          <a:p>
            <a:pPr lvl="1" eaLnBrk="1" hangingPunct="1"/>
            <a:r>
              <a:rPr lang="en-US" altLang="en-US">
                <a:latin typeface="Arial" panose="020B0604020202020204" pitchFamily="34" charset="0"/>
                <a:ea typeface="ＭＳ Ｐゴシック" panose="020B0600070205080204" pitchFamily="34" charset="-128"/>
              </a:rPr>
              <a:t>The resolver keeps a cache of recent answers</a:t>
            </a:r>
          </a:p>
          <a:p>
            <a:pPr lvl="1" eaLnBrk="1" hangingPunct="1"/>
            <a:r>
              <a:rPr lang="en-US" altLang="en-US">
                <a:latin typeface="Arial" panose="020B0604020202020204" pitchFamily="34" charset="0"/>
                <a:ea typeface="ＭＳ Ｐゴシック" panose="020B0600070205080204" pitchFamily="34" charset="-128"/>
              </a:rPr>
              <a:t>If a name isn</a:t>
            </a:r>
            <a:r>
              <a:rPr lang="en-US" altLang="ja-JP">
                <a:latin typeface="Arial" panose="020B0604020202020204" pitchFamily="34" charset="0"/>
                <a:ea typeface="ＭＳ Ｐゴシック" panose="020B0600070205080204" pitchFamily="34" charset="-128"/>
              </a:rPr>
              <a:t>'t in the cache, the resolver contacts a domain name server</a:t>
            </a:r>
          </a:p>
          <a:p>
            <a:pPr lvl="1" eaLnBrk="1" hangingPunct="1"/>
            <a:r>
              <a:rPr lang="en-US" altLang="en-US">
                <a:latin typeface="Arial" panose="020B0604020202020204" pitchFamily="34" charset="0"/>
                <a:ea typeface="ＭＳ Ｐゴシック" panose="020B0600070205080204" pitchFamily="34" charset="-128"/>
              </a:rPr>
              <a:t>If the server can</a:t>
            </a:r>
            <a:r>
              <a:rPr lang="en-US" altLang="ja-JP">
                <a:latin typeface="Arial" panose="020B0604020202020204" pitchFamily="34" charset="0"/>
                <a:ea typeface="ＭＳ Ｐゴシック" panose="020B0600070205080204" pitchFamily="34" charset="-128"/>
              </a:rPr>
              <a:t>'t answer, it identifies a server that can provide the answer, or it may contact that server itself</a:t>
            </a:r>
          </a:p>
          <a:p>
            <a:pPr lvl="1" eaLnBrk="1" hangingPunct="1"/>
            <a:r>
              <a:rPr lang="en-US" altLang="en-US">
                <a:latin typeface="Arial" panose="020B0604020202020204" pitchFamily="34" charset="0"/>
                <a:ea typeface="ＭＳ Ｐゴシック" panose="020B0600070205080204" pitchFamily="34" charset="-128"/>
              </a:rPr>
              <a:t>Resolver saves the answer in its cache</a:t>
            </a:r>
          </a:p>
          <a:p>
            <a:pPr eaLnBrk="1" hangingPunct="1"/>
            <a:r>
              <a:rPr lang="en-US" altLang="en-US">
                <a:latin typeface="Arial" panose="020B0604020202020204" pitchFamily="34" charset="0"/>
                <a:ea typeface="ＭＳ Ｐゴシック" panose="020B0600070205080204" pitchFamily="34" charset="-128"/>
              </a:rPr>
              <a:t>Resolving may be </a:t>
            </a:r>
            <a:r>
              <a:rPr lang="en-US" altLang="en-US" u="sng">
                <a:latin typeface="Arial" panose="020B0604020202020204" pitchFamily="34" charset="0"/>
                <a:ea typeface="ＭＳ Ｐゴシック" panose="020B0600070205080204" pitchFamily="34" charset="-128"/>
              </a:rPr>
              <a:t>redirected</a:t>
            </a:r>
            <a:r>
              <a:rPr lang="en-US" altLang="en-US">
                <a:latin typeface="Arial" panose="020B0604020202020204" pitchFamily="34" charset="0"/>
                <a:ea typeface="ＭＳ Ｐゴシック" panose="020B0600070205080204" pitchFamily="34" charset="-128"/>
              </a:rPr>
              <a:t> or </a:t>
            </a:r>
            <a:r>
              <a:rPr lang="en-US" altLang="en-US" u="sng">
                <a:latin typeface="Arial" panose="020B0604020202020204" pitchFamily="34" charset="0"/>
                <a:ea typeface="ＭＳ Ｐゴシック" panose="020B0600070205080204" pitchFamily="34" charset="-128"/>
              </a:rPr>
              <a:t>recursive</a:t>
            </a:r>
            <a:endParaRPr lang="en-US" altLang="en-US">
              <a:latin typeface="Arial" panose="020B0604020202020204" pitchFamily="34" charset="0"/>
              <a:ea typeface="ＭＳ Ｐゴシック" panose="020B0600070205080204"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title"/>
          </p:nvPr>
        </p:nvSpPr>
        <p:spPr/>
        <p:txBody>
          <a:bodyPr/>
          <a:lstStyle/>
          <a:p>
            <a:pPr eaLnBrk="1" hangingPunct="1"/>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Smart</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 vs.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Dumb</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 Networks</a:t>
            </a:r>
            <a:endParaRPr lang="en-US" altLang="en-US">
              <a:latin typeface="Arial" panose="020B0604020202020204" pitchFamily="34" charset="0"/>
              <a:ea typeface="ＭＳ Ｐゴシック" panose="020B0600070205080204" pitchFamily="34" charset="-128"/>
            </a:endParaRPr>
          </a:p>
        </p:txBody>
      </p:sp>
      <p:sp>
        <p:nvSpPr>
          <p:cNvPr id="8194" name="Content Placeholder 2"/>
          <p:cNvSpPr>
            <a:spLocks noGrp="1"/>
          </p:cNvSpPr>
          <p:nvPr>
            <p:ph idx="1"/>
          </p:nvPr>
        </p:nvSpPr>
        <p:spPr>
          <a:xfrm>
            <a:off x="457200" y="1270000"/>
            <a:ext cx="8229600" cy="5011738"/>
          </a:xfrm>
        </p:spPr>
        <p:txBody>
          <a:bodyPr/>
          <a:lstStyle/>
          <a:p>
            <a:pPr eaLnBrk="1" hangingPunct="1"/>
            <a:r>
              <a:rPr lang="en-US" altLang="en-US">
                <a:latin typeface="Arial" panose="020B0604020202020204" pitchFamily="34" charset="0"/>
                <a:ea typeface="ＭＳ Ｐゴシック" panose="020B0600070205080204" pitchFamily="34" charset="-128"/>
              </a:rPr>
              <a:t>The 20</a:t>
            </a:r>
            <a:r>
              <a:rPr lang="en-US" altLang="en-US" baseline="30000">
                <a:latin typeface="Arial" panose="020B0604020202020204" pitchFamily="34" charset="0"/>
                <a:ea typeface="ＭＳ Ｐゴシック" panose="020B0600070205080204" pitchFamily="34" charset="-128"/>
              </a:rPr>
              <a:t>th</a:t>
            </a:r>
            <a:r>
              <a:rPr lang="en-US" altLang="en-US">
                <a:latin typeface="Arial" panose="020B0604020202020204" pitchFamily="34" charset="0"/>
                <a:ea typeface="ＭＳ Ｐゴシック" panose="020B0600070205080204" pitchFamily="34" charset="-128"/>
              </a:rPr>
              <a:t> century telephone network</a:t>
            </a:r>
          </a:p>
          <a:p>
            <a:pPr lvl="1" eaLnBrk="1" hangingPunct="1"/>
            <a:r>
              <a:rPr lang="en-US" altLang="en-US">
                <a:latin typeface="Arial" panose="020B0604020202020204" pitchFamily="34" charset="0"/>
                <a:ea typeface="ＭＳ Ｐゴシック" panose="020B0600070205080204" pitchFamily="34" charset="-128"/>
              </a:rPr>
              <a:t>A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smart</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 network with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dumb</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 endpoints</a:t>
            </a:r>
          </a:p>
          <a:p>
            <a:pPr lvl="1" eaLnBrk="1" hangingPunct="1"/>
            <a:r>
              <a:rPr lang="en-US" altLang="en-US">
                <a:latin typeface="Arial" panose="020B0604020202020204" pitchFamily="34" charset="0"/>
                <a:ea typeface="ＭＳ Ｐゴシック" panose="020B0600070205080204" pitchFamily="34" charset="-128"/>
              </a:rPr>
              <a:t>Telephones (endpoints) only had a dial or touchpad, a speaker, and a microphone</a:t>
            </a:r>
          </a:p>
          <a:p>
            <a:pPr eaLnBrk="1" hangingPunct="1"/>
            <a:r>
              <a:rPr lang="en-US" altLang="en-US">
                <a:latin typeface="Arial" panose="020B0604020202020204" pitchFamily="34" charset="0"/>
                <a:ea typeface="ＭＳ Ｐゴシック" panose="020B0600070205080204" pitchFamily="34" charset="-128"/>
              </a:rPr>
              <a:t>The original Internet</a:t>
            </a:r>
          </a:p>
          <a:p>
            <a:pPr lvl="1" eaLnBrk="1" hangingPunct="1"/>
            <a:r>
              <a:rPr lang="en-US" altLang="en-US">
                <a:latin typeface="Arial" panose="020B0604020202020204" pitchFamily="34" charset="0"/>
                <a:ea typeface="ＭＳ Ｐゴシック" panose="020B0600070205080204" pitchFamily="34" charset="-128"/>
              </a:rPr>
              <a:t>A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dumb</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 network with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smart</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 endpoints</a:t>
            </a:r>
          </a:p>
          <a:p>
            <a:pPr lvl="1" eaLnBrk="1" hangingPunct="1"/>
            <a:r>
              <a:rPr lang="en-US" altLang="en-US">
                <a:latin typeface="Arial" panose="020B0604020202020204" pitchFamily="34" charset="0"/>
                <a:ea typeface="ＭＳ Ｐゴシック" panose="020B0600070205080204" pitchFamily="34" charset="-128"/>
              </a:rPr>
              <a:t>Routing was as simple as possible</a:t>
            </a:r>
          </a:p>
          <a:p>
            <a:pPr lvl="1" eaLnBrk="1" hangingPunct="1"/>
            <a:r>
              <a:rPr lang="en-US" altLang="en-US">
                <a:latin typeface="Arial" panose="020B0604020202020204" pitchFamily="34" charset="0"/>
                <a:ea typeface="ＭＳ Ｐゴシック" panose="020B0600070205080204" pitchFamily="34" charset="-128"/>
              </a:rPr>
              <a:t>Hosts handled the hard work</a:t>
            </a:r>
          </a:p>
          <a:p>
            <a:pPr lvl="2" eaLnBrk="1" hangingPunct="1"/>
            <a:r>
              <a:rPr lang="en-US" altLang="en-US">
                <a:latin typeface="Arial" panose="020B0604020202020204" pitchFamily="34" charset="0"/>
                <a:ea typeface="ＭＳ Ｐゴシック" panose="020B0600070205080204" pitchFamily="34" charset="-128"/>
              </a:rPr>
              <a:t>Error detection and correction</a:t>
            </a:r>
          </a:p>
          <a:p>
            <a:pPr lvl="2" eaLnBrk="1" hangingPunct="1"/>
            <a:r>
              <a:rPr lang="en-US" altLang="en-US">
                <a:latin typeface="Arial" panose="020B0604020202020204" pitchFamily="34" charset="0"/>
                <a:ea typeface="ＭＳ Ｐゴシック" panose="020B0600070205080204" pitchFamily="34" charset="-128"/>
              </a:rPr>
              <a:t>Reordering and reassembling messages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Wireshark: A DNS response</a:t>
            </a:r>
          </a:p>
        </p:txBody>
      </p:sp>
      <p:pic>
        <p:nvPicPr>
          <p:cNvPr id="2" name="Picture 1" descr="Ethernet II SRc: Netgear_5e:1d:47 (00::1e:2a:5e:1d:47), Dst: Applecom_09:ed:fe (00:17:f2:09:ed:fe)&#10;Internet Protocol, Src: 10.10.10.10 (10.10.10.10), Dst: Howes.local (10.10.10.23)&#10;User Datagram Protocol, Src port: domain (53), Dst Port (51401 (51401)&#10;Domain name system (Response)&#10; [Reqeust In: 399]&#10;[Time: 0.033631000 seconds]&#10;Transaction ID: 0x63d6&#10;Flags: 0x8180 (Standard query response, No erro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58" y="1555457"/>
            <a:ext cx="8400181" cy="3747086"/>
          </a:xfrm>
          <a:prstGeom prst="rect">
            <a:avLst/>
          </a:prstGeom>
        </p:spPr>
      </p:pic>
      <p:sp>
        <p:nvSpPr>
          <p:cNvPr id="26626" name="TextBox 1"/>
          <p:cNvSpPr txBox="1">
            <a:spLocks noChangeArrowheads="1"/>
          </p:cNvSpPr>
          <p:nvPr/>
        </p:nvSpPr>
        <p:spPr bwMode="auto">
          <a:xfrm>
            <a:off x="246392" y="5344208"/>
            <a:ext cx="1430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900"/>
              <a:t>© Wireshark Foundation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r>
              <a:rPr lang="en-US" altLang="en-US" dirty="0">
                <a:latin typeface="Arial" panose="020B0604020202020204" pitchFamily="34" charset="0"/>
                <a:ea typeface="ＭＳ Ｐゴシック" panose="020B0600070205080204" pitchFamily="34" charset="-128"/>
              </a:rPr>
              <a:t>DNS Lookup</a:t>
            </a:r>
          </a:p>
        </p:txBody>
      </p:sp>
      <p:pic>
        <p:nvPicPr>
          <p:cNvPr id="2" name="Picture 1" descr=" A client connects to www.ssthomas.edu. The DNS resolver sends query 1: www.ssthomas.edu to Root DNS server which sends the Referral: .edu DNS Server to the DNS resolver. The DNS resolver sends query 2: www.ssthomas.edu to .edu DNS server which sends the Referral: stthomas.edu DNS server to the DNS resolver. The DNS resolver sends query 3: www.ssthomas.edu to stthomas.edu DNS server which sends the Response: 208.68.139.38 to DNS resolver.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6596" y="1184315"/>
            <a:ext cx="5371552" cy="452262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Investigating Domain Names</a:t>
            </a:r>
          </a:p>
        </p:txBody>
      </p:sp>
      <p:sp>
        <p:nvSpPr>
          <p:cNvPr id="28674"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dnslookup – interactive DNS resolver</a:t>
            </a:r>
          </a:p>
          <a:p>
            <a:pPr lvl="1" eaLnBrk="1" hangingPunct="1"/>
            <a:r>
              <a:rPr lang="en-US" altLang="en-US">
                <a:latin typeface="Arial" panose="020B0604020202020204" pitchFamily="34" charset="0"/>
                <a:ea typeface="ＭＳ Ｐゴシック" panose="020B0600070205080204" pitchFamily="34" charset="-128"/>
              </a:rPr>
              <a:t>Returns basic information stored about a domain</a:t>
            </a:r>
          </a:p>
          <a:p>
            <a:pPr lvl="2" eaLnBrk="1" hangingPunct="1"/>
            <a:r>
              <a:rPr lang="en-US" altLang="en-US">
                <a:latin typeface="Arial" panose="020B0604020202020204" pitchFamily="34" charset="0"/>
                <a:ea typeface="ＭＳ Ｐゴシック" panose="020B0600070205080204" pitchFamily="34" charset="-128"/>
              </a:rPr>
              <a:t>IP address for the generic host</a:t>
            </a:r>
          </a:p>
          <a:p>
            <a:pPr lvl="2" eaLnBrk="1" hangingPunct="1"/>
            <a:r>
              <a:rPr lang="en-US" altLang="en-US">
                <a:latin typeface="Arial" panose="020B0604020202020204" pitchFamily="34" charset="0"/>
                <a:ea typeface="ＭＳ Ｐゴシック" panose="020B0600070205080204" pitchFamily="34" charset="-128"/>
              </a:rPr>
              <a:t>IP address, possibly different, to handle email directed at that domain</a:t>
            </a:r>
          </a:p>
          <a:p>
            <a:pPr eaLnBrk="1" hangingPunct="1"/>
            <a:r>
              <a:rPr lang="en-US" altLang="en-US">
                <a:latin typeface="Arial" panose="020B0604020202020204" pitchFamily="34" charset="0"/>
                <a:ea typeface="ＭＳ Ｐゴシック" panose="020B0600070205080204" pitchFamily="34" charset="-128"/>
              </a:rPr>
              <a:t>whois – returns details about domain ownership</a:t>
            </a:r>
          </a:p>
          <a:p>
            <a:pPr lvl="1" eaLnBrk="1" hangingPunct="1"/>
            <a:r>
              <a:rPr lang="en-US" altLang="en-US">
                <a:latin typeface="Arial" panose="020B0604020202020204" pitchFamily="34" charset="0"/>
                <a:ea typeface="ＭＳ Ｐゴシック" panose="020B0600070205080204" pitchFamily="34" charset="-128"/>
              </a:rPr>
              <a:t>Identifies the domain</a:t>
            </a:r>
            <a:r>
              <a:rPr lang="en-US" altLang="ja-JP">
                <a:latin typeface="Arial" panose="020B0604020202020204" pitchFamily="34" charset="0"/>
                <a:ea typeface="ＭＳ Ｐゴシック" panose="020B0600070205080204" pitchFamily="34" charset="-128"/>
              </a:rPr>
              <a:t>'s owner</a:t>
            </a:r>
          </a:p>
          <a:p>
            <a:pPr lvl="1" eaLnBrk="1" hangingPunct="1"/>
            <a:r>
              <a:rPr lang="en-US" altLang="en-US">
                <a:latin typeface="Arial" panose="020B0604020202020204" pitchFamily="34" charset="0"/>
                <a:ea typeface="ＭＳ Ｐゴシック" panose="020B0600070205080204" pitchFamily="34" charset="-128"/>
              </a:rPr>
              <a:t>Provides technical and administrative contact information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Attacks on DNS</a:t>
            </a:r>
          </a:p>
        </p:txBody>
      </p:sp>
      <p:sp>
        <p:nvSpPr>
          <p:cNvPr id="29698"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Cache poisoning – resolver receives a bogus response to a DNS request</a:t>
            </a:r>
          </a:p>
          <a:p>
            <a:pPr lvl="1" eaLnBrk="1" hangingPunct="1"/>
            <a:r>
              <a:rPr lang="en-US" altLang="en-US">
                <a:latin typeface="Arial" panose="020B0604020202020204" pitchFamily="34" charset="0"/>
                <a:ea typeface="ＭＳ Ｐゴシック" panose="020B0600070205080204" pitchFamily="34" charset="-128"/>
              </a:rPr>
              <a:t>Difficult: Can only affect an existing query</a:t>
            </a:r>
          </a:p>
          <a:p>
            <a:pPr eaLnBrk="1" hangingPunct="1"/>
            <a:r>
              <a:rPr lang="en-US" altLang="en-US">
                <a:latin typeface="Arial" panose="020B0604020202020204" pitchFamily="34" charset="0"/>
                <a:ea typeface="ＭＳ Ｐゴシック" panose="020B0600070205080204" pitchFamily="34" charset="-128"/>
              </a:rPr>
              <a:t>DOS – attacker floods an important server, like a root server, so it can</a:t>
            </a:r>
            <a:r>
              <a:rPr lang="en-US" altLang="ja-JP">
                <a:latin typeface="Arial" panose="020B0604020202020204" pitchFamily="34" charset="0"/>
                <a:ea typeface="ＭＳ Ｐゴシック" panose="020B0600070205080204" pitchFamily="34" charset="-128"/>
              </a:rPr>
              <a:t>'t respond to queries</a:t>
            </a:r>
          </a:p>
          <a:p>
            <a:pPr lvl="1" eaLnBrk="1" hangingPunct="1"/>
            <a:r>
              <a:rPr lang="en-US" altLang="en-US">
                <a:latin typeface="Arial" panose="020B0604020202020204" pitchFamily="34" charset="0"/>
                <a:ea typeface="ＭＳ Ｐゴシック" panose="020B0600070205080204" pitchFamily="34" charset="-128"/>
              </a:rPr>
              <a:t>Botnets are often used in such attacks</a:t>
            </a:r>
          </a:p>
          <a:p>
            <a:pPr eaLnBrk="1" hangingPunct="1"/>
            <a:r>
              <a:rPr lang="en-US" altLang="en-US">
                <a:latin typeface="Arial" panose="020B0604020202020204" pitchFamily="34" charset="0"/>
                <a:ea typeface="ＭＳ Ｐゴシック" panose="020B0600070205080204" pitchFamily="34" charset="-128"/>
              </a:rPr>
              <a:t>DOS attack using a shared resolver – attacker sends numerous bogus queries that produce lots of traffic to a targeted server</a:t>
            </a:r>
          </a:p>
          <a:p>
            <a:pPr lvl="1" eaLnBrk="1" hangingPunct="1"/>
            <a:r>
              <a:rPr lang="en-US" altLang="en-US">
                <a:latin typeface="Arial" panose="020B0604020202020204" pitchFamily="34" charset="0"/>
                <a:ea typeface="ＭＳ Ｐゴシック" panose="020B0600070205080204" pitchFamily="34" charset="-128"/>
              </a:rPr>
              <a:t>An amplification attack, like the smurf attack</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DNS Security Improvements</a:t>
            </a:r>
          </a:p>
        </p:txBody>
      </p:sp>
      <p:sp>
        <p:nvSpPr>
          <p:cNvPr id="30722"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Randomized requests – clients choose unpredictable port numbers and request numbers to resist cache poisoning</a:t>
            </a:r>
          </a:p>
          <a:p>
            <a:pPr eaLnBrk="1" hangingPunct="1"/>
            <a:r>
              <a:rPr lang="en-US" altLang="en-US">
                <a:latin typeface="Arial" panose="020B0604020202020204" pitchFamily="34" charset="0"/>
                <a:ea typeface="ＭＳ Ｐゴシック" panose="020B0600070205080204" pitchFamily="34" charset="-128"/>
              </a:rPr>
              <a:t>Limited access to resolvers – ISPs only allow their customers to use their resolvers, to reduce risks of amplification attacks</a:t>
            </a:r>
          </a:p>
          <a:p>
            <a:pPr eaLnBrk="1" hangingPunct="1"/>
            <a:r>
              <a:rPr lang="en-US" altLang="en-US">
                <a:latin typeface="Arial" panose="020B0604020202020204" pitchFamily="34" charset="0"/>
                <a:ea typeface="ＭＳ Ｐゴシック" panose="020B0600070205080204" pitchFamily="34" charset="-128"/>
              </a:rPr>
              <a:t>Replicated DNS servers – major servers are replicated so that DOS against one won</a:t>
            </a:r>
            <a:r>
              <a:rPr lang="en-US" altLang="ja-JP">
                <a:latin typeface="Arial" panose="020B0604020202020204" pitchFamily="34" charset="0"/>
                <a:ea typeface="ＭＳ Ｐゴシック" panose="020B0600070205080204" pitchFamily="34" charset="-128"/>
              </a:rPr>
              <a:t>'t shut down an entire TLD or subdomain.</a:t>
            </a:r>
          </a:p>
          <a:p>
            <a:pPr eaLnBrk="1" hangingPunct="1"/>
            <a:r>
              <a:rPr lang="en-US" altLang="en-US">
                <a:latin typeface="Arial" panose="020B0604020202020204" pitchFamily="34" charset="0"/>
                <a:ea typeface="ＭＳ Ｐゴシック" panose="020B0600070205080204" pitchFamily="34" charset="-128"/>
              </a:rPr>
              <a:t>DNSSEC – authentication for DNS responses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Internet Gateways and Firewalls</a:t>
            </a:r>
          </a:p>
        </p:txBody>
      </p:sp>
      <p:pic>
        <p:nvPicPr>
          <p:cNvPr id="2" name="Picture 1" descr=" Two internet servers connect to Internet cloud. Firewall Gateway inside the enterprise or household connects to the Internet cloud via ISP connection. Systems within the enterprise or household connect to a LAN connected to a Firewall gatewa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080" y="1399776"/>
            <a:ext cx="8154104" cy="385894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Network Address Translation</a:t>
            </a:r>
          </a:p>
        </p:txBody>
      </p:sp>
      <p:sp>
        <p:nvSpPr>
          <p:cNvPr id="32770"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All IP packets travel between two hosts with unique addresses</a:t>
            </a:r>
          </a:p>
          <a:p>
            <a:pPr lvl="1" eaLnBrk="1" hangingPunct="1"/>
            <a:r>
              <a:rPr lang="en-US" altLang="en-US">
                <a:latin typeface="Arial" panose="020B0604020202020204" pitchFamily="34" charset="0"/>
                <a:ea typeface="ＭＳ Ｐゴシック" panose="020B0600070205080204" pitchFamily="34" charset="-128"/>
              </a:rPr>
              <a:t>There are not enough IPv4 addresses to assign one to every IP host on the planet</a:t>
            </a:r>
          </a:p>
          <a:p>
            <a:pPr lvl="1" eaLnBrk="1" hangingPunct="1"/>
            <a:r>
              <a:rPr lang="en-US" altLang="en-US">
                <a:latin typeface="Arial" panose="020B0604020202020204" pitchFamily="34" charset="0"/>
                <a:ea typeface="ＭＳ Ｐゴシック" panose="020B0600070205080204" pitchFamily="34" charset="-128"/>
              </a:rPr>
              <a:t>Sites use </a:t>
            </a:r>
            <a:r>
              <a:rPr lang="en-US" altLang="en-US" u="sng">
                <a:latin typeface="Arial" panose="020B0604020202020204" pitchFamily="34" charset="0"/>
                <a:ea typeface="ＭＳ Ｐゴシック" panose="020B0600070205080204" pitchFamily="34" charset="-128"/>
              </a:rPr>
              <a:t>private addresses</a:t>
            </a:r>
            <a:r>
              <a:rPr lang="en-US" altLang="en-US">
                <a:latin typeface="Arial" panose="020B0604020202020204" pitchFamily="34" charset="0"/>
                <a:ea typeface="ＭＳ Ｐゴシック" panose="020B0600070205080204" pitchFamily="34" charset="-128"/>
              </a:rPr>
              <a:t> and NAT to provide separate addresses to all hosts</a:t>
            </a:r>
          </a:p>
          <a:p>
            <a:pPr eaLnBrk="1" hangingPunct="1"/>
            <a:r>
              <a:rPr lang="en-US" altLang="en-US">
                <a:latin typeface="Arial" panose="020B0604020202020204" pitchFamily="34" charset="0"/>
                <a:ea typeface="ＭＳ Ｐゴシック" panose="020B0600070205080204" pitchFamily="34" charset="-128"/>
              </a:rPr>
              <a:t>Private addresses fall into one of 3 ranges:</a:t>
            </a:r>
          </a:p>
          <a:p>
            <a:pPr lvl="1" eaLnBrk="1" hangingPunct="1"/>
            <a:r>
              <a:rPr lang="en-US" altLang="en-US">
                <a:latin typeface="Arial" panose="020B0604020202020204" pitchFamily="34" charset="0"/>
                <a:ea typeface="ＭＳ Ｐゴシック" panose="020B0600070205080204" pitchFamily="34" charset="-128"/>
              </a:rPr>
              <a:t>10.x.x.x</a:t>
            </a:r>
          </a:p>
          <a:p>
            <a:pPr lvl="1" eaLnBrk="1" hangingPunct="1"/>
            <a:r>
              <a:rPr lang="en-US" altLang="en-US">
                <a:latin typeface="Arial" panose="020B0604020202020204" pitchFamily="34" charset="0"/>
                <a:ea typeface="ＭＳ Ｐゴシック" panose="020B0600070205080204" pitchFamily="34" charset="-128"/>
              </a:rPr>
              <a:t>192.168.x.x</a:t>
            </a:r>
          </a:p>
          <a:p>
            <a:pPr lvl="1" eaLnBrk="1" hangingPunct="1"/>
            <a:r>
              <a:rPr lang="en-US" altLang="en-US">
                <a:latin typeface="Arial" panose="020B0604020202020204" pitchFamily="34" charset="0"/>
                <a:ea typeface="ＭＳ Ｐゴシック" panose="020B0600070205080204" pitchFamily="34" charset="-128"/>
              </a:rPr>
              <a:t>172.16.0.0 through 172.31.255.255</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Mapping Private to Public Addresses</a:t>
            </a:r>
          </a:p>
        </p:txBody>
      </p:sp>
      <p:pic>
        <p:nvPicPr>
          <p:cNvPr id="2" name="Picture 1" descr="The system with IP 10.2 connected to a LAN sends a packet to NAT gateway with global IP equal to 17.8. LAN and Internet are connected to the NAT gateway. The packet sent by 10.2 is with source socket -Src IP = 10.2 P = 49204; Destination socket: Dest IP = 27.4 P = 80; and Rest of packet: Data to send from 10.2 to 27.4. The text associated with the gateway reads “The gateway replaces the socket data so that the packet can travel on the global internet.” The packet in the gateway is with destination socket, rest of data, and the source socket changed to Src IP = 17.8 P = 50001. The NAT gateway directs the packet to web server with IP equal to 27.4. The packet received by web server contains the source socket Src IP = 17.8 P = 50001, destination socket Dest IP = 27.4 P = 80; and Rest of packe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751" y="1315928"/>
            <a:ext cx="5203360" cy="489116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Configuring Host Computers</a:t>
            </a:r>
          </a:p>
        </p:txBody>
      </p:sp>
      <p:sp>
        <p:nvSpPr>
          <p:cNvPr id="34818" name="Content Placeholder 2"/>
          <p:cNvSpPr>
            <a:spLocks noGrp="1"/>
          </p:cNvSpPr>
          <p:nvPr>
            <p:ph idx="1"/>
          </p:nvPr>
        </p:nvSpPr>
        <p:spPr/>
        <p:txBody>
          <a:bodyPr/>
          <a:lstStyle/>
          <a:p>
            <a:pPr eaLnBrk="1" hangingPunct="1"/>
            <a:r>
              <a:rPr lang="en-US" altLang="en-US" dirty="0">
                <a:latin typeface="Arial" panose="020B0604020202020204" pitchFamily="34" charset="0"/>
                <a:ea typeface="ＭＳ Ｐゴシック" panose="020B0600070205080204" pitchFamily="34" charset="-128"/>
              </a:rPr>
              <a:t>Hosts typically obtain a valid IP address from a DHCP server</a:t>
            </a:r>
          </a:p>
          <a:p>
            <a:pPr eaLnBrk="1" hangingPunct="1"/>
            <a:r>
              <a:rPr lang="en-US" altLang="en-US" dirty="0">
                <a:latin typeface="Arial" panose="020B0604020202020204" pitchFamily="34" charset="0"/>
                <a:ea typeface="ＭＳ Ｐゴシック" panose="020B0600070205080204" pitchFamily="34" charset="-128"/>
              </a:rPr>
              <a:t>Use </a:t>
            </a:r>
            <a:r>
              <a:rPr lang="en-US" altLang="en-US" u="sng" dirty="0">
                <a:latin typeface="Arial" panose="020B0604020202020204" pitchFamily="34" charset="0"/>
                <a:ea typeface="ＭＳ Ｐゴシック" panose="020B0600070205080204" pitchFamily="34" charset="-128"/>
              </a:rPr>
              <a:t>Dynamic Host Configuration Protocol</a:t>
            </a:r>
            <a:r>
              <a:rPr lang="en-US" altLang="en-US" dirty="0">
                <a:latin typeface="Arial" panose="020B0604020202020204" pitchFamily="34" charset="0"/>
                <a:ea typeface="ＭＳ Ｐゴシック" panose="020B0600070205080204" pitchFamily="34" charset="-128"/>
              </a:rPr>
              <a:t> (DHCP)</a:t>
            </a:r>
          </a:p>
          <a:p>
            <a:pPr lvl="1" eaLnBrk="1" hangingPunct="1"/>
            <a:r>
              <a:rPr lang="en-US" altLang="en-US" dirty="0">
                <a:latin typeface="Arial" panose="020B0604020202020204" pitchFamily="34" charset="0"/>
                <a:ea typeface="ＭＳ Ｐゴシック" panose="020B0600070205080204" pitchFamily="34" charset="-128"/>
              </a:rPr>
              <a:t>A client sends a broadcast DHCP query</a:t>
            </a:r>
          </a:p>
          <a:p>
            <a:pPr lvl="1" eaLnBrk="1" hangingPunct="1"/>
            <a:r>
              <a:rPr lang="en-US" altLang="en-US" dirty="0">
                <a:latin typeface="Arial" panose="020B0604020202020204" pitchFamily="34" charset="0"/>
                <a:ea typeface="ＭＳ Ｐゴシック" panose="020B0600070205080204" pitchFamily="34" charset="-128"/>
              </a:rPr>
              <a:t>The server responds with information</a:t>
            </a:r>
          </a:p>
          <a:p>
            <a:pPr lvl="2" eaLnBrk="1" hangingPunct="1"/>
            <a:r>
              <a:rPr lang="en-US" altLang="en-US" dirty="0">
                <a:latin typeface="Arial" panose="020B0604020202020204" pitchFamily="34" charset="0"/>
                <a:ea typeface="ＭＳ Ｐゴシック" panose="020B0600070205080204" pitchFamily="34" charset="-128"/>
              </a:rPr>
              <a:t>IP address assigned to the host</a:t>
            </a:r>
          </a:p>
          <a:p>
            <a:pPr lvl="2" eaLnBrk="1" hangingPunct="1"/>
            <a:r>
              <a:rPr lang="en-US" altLang="en-US" dirty="0">
                <a:latin typeface="Arial" panose="020B0604020202020204" pitchFamily="34" charset="0"/>
                <a:ea typeface="ＭＳ Ｐゴシック" panose="020B0600070205080204" pitchFamily="34" charset="-128"/>
              </a:rPr>
              <a:t>IP addresses to use for routing and DNS</a:t>
            </a:r>
          </a:p>
          <a:p>
            <a:pPr eaLnBrk="1" hangingPunct="1"/>
            <a:r>
              <a:rPr lang="en-US" altLang="en-US" dirty="0">
                <a:latin typeface="Arial" panose="020B0604020202020204" pitchFamily="34" charset="0"/>
                <a:ea typeface="ＭＳ Ｐゴシック" panose="020B0600070205080204" pitchFamily="34" charset="-128"/>
              </a:rPr>
              <a:t>Server must be configured to use a particular private address range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pPr eaLnBrk="1" hangingPunct="1"/>
            <a:r>
              <a:rPr lang="en-US" altLang="en-US" dirty="0">
                <a:latin typeface="Arial" panose="020B0604020202020204" pitchFamily="34" charset="0"/>
                <a:ea typeface="ＭＳ Ｐゴシック" panose="020B0600070205080204" pitchFamily="34" charset="-128"/>
              </a:rPr>
              <a:t>Packet Filtering/Firewalls</a:t>
            </a:r>
          </a:p>
        </p:txBody>
      </p:sp>
      <p:sp>
        <p:nvSpPr>
          <p:cNvPr id="35842" name="Content Placeholder 2"/>
          <p:cNvSpPr>
            <a:spLocks noGrp="1"/>
          </p:cNvSpPr>
          <p:nvPr>
            <p:ph idx="1"/>
          </p:nvPr>
        </p:nvSpPr>
        <p:spPr>
          <a:xfrm>
            <a:off x="457200" y="1270000"/>
            <a:ext cx="8229600" cy="5490396"/>
          </a:xfrm>
        </p:spPr>
        <p:txBody>
          <a:bodyPr/>
          <a:lstStyle/>
          <a:p>
            <a:pPr eaLnBrk="1" hangingPunct="1"/>
            <a:r>
              <a:rPr lang="en-US" altLang="en-US" dirty="0">
                <a:latin typeface="Arial" panose="020B0604020202020204" pitchFamily="34" charset="0"/>
                <a:ea typeface="ＭＳ Ｐゴシック" panose="020B0600070205080204" pitchFamily="34" charset="-128"/>
              </a:rPr>
              <a:t>Packet filtering – discards packets by checking:</a:t>
            </a:r>
          </a:p>
          <a:p>
            <a:pPr lvl="1" eaLnBrk="1" hangingPunct="1"/>
            <a:r>
              <a:rPr lang="en-US" altLang="en-US" dirty="0">
                <a:latin typeface="Arial" panose="020B0604020202020204" pitchFamily="34" charset="0"/>
                <a:ea typeface="ＭＳ Ｐゴシック" panose="020B0600070205080204" pitchFamily="34" charset="-128"/>
              </a:rPr>
              <a:t>MAC address – source or destination</a:t>
            </a:r>
          </a:p>
          <a:p>
            <a:pPr lvl="1" eaLnBrk="1" hangingPunct="1"/>
            <a:r>
              <a:rPr lang="en-US" altLang="en-US" dirty="0">
                <a:latin typeface="Arial" panose="020B0604020202020204" pitchFamily="34" charset="0"/>
                <a:ea typeface="ＭＳ Ｐゴシック" panose="020B0600070205080204" pitchFamily="34" charset="-128"/>
              </a:rPr>
              <a:t>Broadcast transmissions</a:t>
            </a:r>
          </a:p>
          <a:p>
            <a:pPr lvl="1" eaLnBrk="1" hangingPunct="1"/>
            <a:r>
              <a:rPr lang="en-US" altLang="en-US" dirty="0">
                <a:latin typeface="Arial" panose="020B0604020202020204" pitchFamily="34" charset="0"/>
                <a:ea typeface="ＭＳ Ｐゴシック" panose="020B0600070205080204" pitchFamily="34" charset="-128"/>
              </a:rPr>
              <a:t>ICMP messages</a:t>
            </a:r>
          </a:p>
          <a:p>
            <a:pPr lvl="1" eaLnBrk="1" hangingPunct="1"/>
            <a:r>
              <a:rPr lang="en-US" altLang="en-US" dirty="0">
                <a:latin typeface="Arial" panose="020B0604020202020204" pitchFamily="34" charset="0"/>
                <a:ea typeface="ＭＳ Ｐゴシック" panose="020B0600070205080204" pitchFamily="34" charset="-128"/>
              </a:rPr>
              <a:t>IP address – source or destination</a:t>
            </a:r>
          </a:p>
          <a:p>
            <a:pPr lvl="1" eaLnBrk="1" hangingPunct="1"/>
            <a:r>
              <a:rPr lang="en-US" altLang="en-US" dirty="0">
                <a:latin typeface="Arial" panose="020B0604020202020204" pitchFamily="34" charset="0"/>
                <a:ea typeface="ＭＳ Ｐゴシック" panose="020B0600070205080204" pitchFamily="34" charset="-128"/>
              </a:rPr>
              <a:t>IP application protocol – based on port number</a:t>
            </a:r>
          </a:p>
          <a:p>
            <a:pPr eaLnBrk="1" hangingPunct="1"/>
            <a:r>
              <a:rPr lang="en-US" altLang="en-US" dirty="0">
                <a:latin typeface="Arial" panose="020B0604020202020204" pitchFamily="34" charset="0"/>
                <a:ea typeface="ＭＳ Ｐゴシック" panose="020B0600070205080204" pitchFamily="34" charset="-128"/>
              </a:rPr>
              <a:t>Inbound connections usually rejected </a:t>
            </a:r>
          </a:p>
          <a:p>
            <a:pPr lvl="1" eaLnBrk="1" hangingPunct="1"/>
            <a:r>
              <a:rPr lang="en-US" altLang="en-US" dirty="0">
                <a:latin typeface="Arial" panose="020B0604020202020204" pitchFamily="34" charset="0"/>
                <a:ea typeface="ＭＳ Ｐゴシック" panose="020B0600070205080204" pitchFamily="34" charset="-128"/>
              </a:rPr>
              <a:t>Block incoming Syn packets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The End-to-End Principle</a:t>
            </a:r>
          </a:p>
        </p:txBody>
      </p:sp>
      <p:sp>
        <p:nvSpPr>
          <p:cNvPr id="9218"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Reliable packet networks must rely on smart endpoints – the network can</a:t>
            </a:r>
            <a:r>
              <a:rPr lang="en-US" altLang="ja-JP">
                <a:latin typeface="Arial" panose="020B0604020202020204" pitchFamily="34" charset="0"/>
                <a:ea typeface="ＭＳ Ｐゴシック" panose="020B0600070205080204" pitchFamily="34" charset="-128"/>
              </a:rPr>
              <a:t>'t ensure reliable packet delivery by itself</a:t>
            </a:r>
          </a:p>
          <a:p>
            <a:pPr lvl="1" eaLnBrk="1" hangingPunct="1"/>
            <a:r>
              <a:rPr lang="en-US" altLang="en-US">
                <a:latin typeface="Arial" panose="020B0604020202020204" pitchFamily="34" charset="0"/>
                <a:ea typeface="ＭＳ Ｐゴシック" panose="020B0600070205080204" pitchFamily="34" charset="-128"/>
              </a:rPr>
              <a:t>Network-based reliability may reduce unreliability, but it doesn</a:t>
            </a:r>
            <a:r>
              <a:rPr lang="en-US" altLang="ja-JP">
                <a:latin typeface="Arial" panose="020B0604020202020204" pitchFamily="34" charset="0"/>
                <a:ea typeface="ＭＳ Ｐゴシック" panose="020B0600070205080204" pitchFamily="34" charset="-128"/>
              </a:rPr>
              <a:t>'t ensure reliability</a:t>
            </a:r>
          </a:p>
          <a:p>
            <a:pPr eaLnBrk="1" hangingPunct="1"/>
            <a:r>
              <a:rPr lang="en-US" altLang="en-US">
                <a:latin typeface="Arial" panose="020B0604020202020204" pitchFamily="34" charset="0"/>
                <a:ea typeface="ＭＳ Ｐゴシック" panose="020B0600070205080204" pitchFamily="34" charset="-128"/>
              </a:rPr>
              <a:t>End-to-end in practice</a:t>
            </a:r>
          </a:p>
          <a:p>
            <a:pPr lvl="1" eaLnBrk="1" hangingPunct="1"/>
            <a:r>
              <a:rPr lang="en-US" altLang="en-US">
                <a:latin typeface="Arial" panose="020B0604020202020204" pitchFamily="34" charset="0"/>
                <a:ea typeface="ＭＳ Ｐゴシック" panose="020B0600070205080204" pitchFamily="34" charset="-128"/>
              </a:rPr>
              <a:t>Networks become more complex to address more complex routing challenges</a:t>
            </a:r>
          </a:p>
          <a:p>
            <a:pPr lvl="1" eaLnBrk="1" hangingPunct="1"/>
            <a:r>
              <a:rPr lang="en-US" altLang="en-US">
                <a:latin typeface="Arial" panose="020B0604020202020204" pitchFamily="34" charset="0"/>
                <a:ea typeface="ＭＳ Ｐゴシック" panose="020B0600070205080204" pitchFamily="34" charset="-128"/>
              </a:rPr>
              <a:t>Network-based reliability in wireless LANs reduces unreliability to acceptable levels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Internet Transport Protocols</a:t>
            </a:r>
          </a:p>
        </p:txBody>
      </p:sp>
      <p:sp>
        <p:nvSpPr>
          <p:cNvPr id="10242"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Two separate protocols</a:t>
            </a:r>
          </a:p>
          <a:p>
            <a:pPr lvl="1" eaLnBrk="1" hangingPunct="1"/>
            <a:r>
              <a:rPr lang="en-US" altLang="en-US">
                <a:latin typeface="Arial" panose="020B0604020202020204" pitchFamily="34" charset="0"/>
                <a:ea typeface="ＭＳ Ｐゴシック" panose="020B0600070205080204" pitchFamily="34" charset="-128"/>
              </a:rPr>
              <a:t>User Datagram Protocol (UDP) – for highly efficient transmission without retransmission</a:t>
            </a:r>
          </a:p>
          <a:p>
            <a:pPr lvl="1" eaLnBrk="1" hangingPunct="1"/>
            <a:r>
              <a:rPr lang="en-US" altLang="en-US">
                <a:latin typeface="Arial" panose="020B0604020202020204" pitchFamily="34" charset="0"/>
                <a:ea typeface="ＭＳ Ｐゴシック" panose="020B0600070205080204" pitchFamily="34" charset="-128"/>
              </a:rPr>
              <a:t>Transmission Control Protocol (TCP) – for reliable, sequential data transmission</a:t>
            </a:r>
          </a:p>
          <a:p>
            <a:pPr eaLnBrk="1" hangingPunct="1"/>
            <a:r>
              <a:rPr lang="en-US" altLang="en-US">
                <a:latin typeface="Arial" panose="020B0604020202020204" pitchFamily="34" charset="0"/>
                <a:ea typeface="ＭＳ Ｐゴシック" panose="020B0600070205080204" pitchFamily="34" charset="-128"/>
              </a:rPr>
              <a:t>UDP packets</a:t>
            </a:r>
          </a:p>
          <a:p>
            <a:pPr lvl="1" eaLnBrk="1" hangingPunct="1"/>
            <a:r>
              <a:rPr lang="en-US" altLang="en-US">
                <a:latin typeface="Arial" panose="020B0604020202020204" pitchFamily="34" charset="0"/>
                <a:ea typeface="ＭＳ Ｐゴシック" panose="020B0600070205080204" pitchFamily="34" charset="-128"/>
              </a:rPr>
              <a:t>Contain source and destination port numbers</a:t>
            </a:r>
          </a:p>
          <a:p>
            <a:pPr lvl="1" eaLnBrk="1" hangingPunct="1"/>
            <a:r>
              <a:rPr lang="en-US" altLang="en-US">
                <a:latin typeface="Arial" panose="020B0604020202020204" pitchFamily="34" charset="0"/>
                <a:ea typeface="ＭＳ Ｐゴシック" panose="020B0600070205080204" pitchFamily="34" charset="-128"/>
              </a:rPr>
              <a:t>Contain a checksum and a data field</a:t>
            </a:r>
          </a:p>
          <a:p>
            <a:pPr lvl="1" eaLnBrk="1" hangingPunct="1"/>
            <a:r>
              <a:rPr lang="en-US" altLang="en-US">
                <a:latin typeface="Arial" panose="020B0604020202020204" pitchFamily="34" charset="0"/>
                <a:ea typeface="ＭＳ Ｐゴシック" panose="020B0600070205080204" pitchFamily="34" charset="-128"/>
              </a:rPr>
              <a:t>Applications must detect and handle any missing or damaged packets themselves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UDP Packet Format</a:t>
            </a:r>
          </a:p>
        </p:txBody>
      </p:sp>
      <p:pic>
        <p:nvPicPr>
          <p:cNvPr id="2" name="Picture 1" descr="An illustration depicts UDP packet fields in sets of 4 bytes. The packet includes Link Header, IP header, and the UDP header. The fields in the UDP header are source port, Destination port; Data length, Checksum; Data field (limited by link layer’s size limi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3373" y="1897782"/>
            <a:ext cx="6030016" cy="306243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Wireshark: UDP Packet Format</a:t>
            </a:r>
          </a:p>
        </p:txBody>
      </p:sp>
      <p:pic>
        <p:nvPicPr>
          <p:cNvPr id="2" name="Picture 1" descr="The UDP header reads “User Datagram protocol, Src port: bootps (67), Dst Port: bootpc (68)&#10;Source Port: bootps (67)&#10;Destination port: bootps (68)&#10;Length: 422&#10;Checksum: 0x211f [correct]&#10;Bootstrap Protocol.”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909" y="2469059"/>
            <a:ext cx="8484183" cy="1886630"/>
          </a:xfrm>
          <a:prstGeom prst="rect">
            <a:avLst/>
          </a:prstGeom>
        </p:spPr>
      </p:pic>
      <p:sp>
        <p:nvSpPr>
          <p:cNvPr id="12291" name="TextBox 3"/>
          <p:cNvSpPr txBox="1">
            <a:spLocks noChangeArrowheads="1"/>
          </p:cNvSpPr>
          <p:nvPr/>
        </p:nvSpPr>
        <p:spPr bwMode="auto">
          <a:xfrm>
            <a:off x="242558" y="4355689"/>
            <a:ext cx="255905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900"/>
              <a:t>© Wireshark Foundation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Transmission Control Protocol – TCP</a:t>
            </a:r>
          </a:p>
        </p:txBody>
      </p:sp>
      <p:pic>
        <p:nvPicPr>
          <p:cNvPr id="2" name="Picture 1" descr="The headers included in the packet are Link header, IP header, and the TCP header. The fields in the TCP header are Source port, destination port; Sequence number; Acknowledgement number; Size, Status, Window Size; Checksum, Urgent Pointer; Data Field (limited by link layer’s size limi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9789" y="1625736"/>
            <a:ext cx="5503652" cy="408772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TCP Reliability</a:t>
            </a:r>
          </a:p>
        </p:txBody>
      </p:sp>
      <p:sp>
        <p:nvSpPr>
          <p:cNvPr id="14338"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Uses Sequence (SEQ) and Acknowledgement (ACK) numbers to track the delivered data</a:t>
            </a:r>
          </a:p>
          <a:p>
            <a:pPr lvl="1" eaLnBrk="1" hangingPunct="1"/>
            <a:r>
              <a:rPr lang="en-US" altLang="en-US">
                <a:latin typeface="Arial" panose="020B0604020202020204" pitchFamily="34" charset="0"/>
                <a:ea typeface="ＭＳ Ｐゴシック" panose="020B0600070205080204" pitchFamily="34" charset="-128"/>
              </a:rPr>
              <a:t>Every byte of data sent via TCP is numbered consecutively </a:t>
            </a:r>
          </a:p>
          <a:p>
            <a:pPr lvl="1" eaLnBrk="1" hangingPunct="1"/>
            <a:r>
              <a:rPr lang="en-US" altLang="en-US">
                <a:latin typeface="Arial" panose="020B0604020202020204" pitchFamily="34" charset="0"/>
                <a:ea typeface="ＭＳ Ｐゴシック" panose="020B0600070205080204" pitchFamily="34" charset="-128"/>
              </a:rPr>
              <a:t>A packet</a:t>
            </a:r>
            <a:r>
              <a:rPr lang="en-US" altLang="ja-JP">
                <a:latin typeface="Arial" panose="020B0604020202020204" pitchFamily="34" charset="0"/>
                <a:ea typeface="ＭＳ Ｐゴシック" panose="020B0600070205080204" pitchFamily="34" charset="-128"/>
              </a:rPr>
              <a:t>'s SEQ number reports the number of the first byte it contains</a:t>
            </a:r>
          </a:p>
          <a:p>
            <a:pPr eaLnBrk="1" hangingPunct="1"/>
            <a:r>
              <a:rPr lang="en-US" altLang="en-US">
                <a:latin typeface="Arial" panose="020B0604020202020204" pitchFamily="34" charset="0"/>
                <a:ea typeface="ＭＳ Ｐゴシック" panose="020B0600070205080204" pitchFamily="34" charset="-128"/>
              </a:rPr>
              <a:t>Recipient sends ACK number to indicate the highest </a:t>
            </a:r>
            <a:r>
              <a:rPr lang="en-US" altLang="en-US" u="sng">
                <a:latin typeface="Arial" panose="020B0604020202020204" pitchFamily="34" charset="0"/>
                <a:ea typeface="ＭＳ Ｐゴシック" panose="020B0600070205080204" pitchFamily="34" charset="-128"/>
              </a:rPr>
              <a:t>consecutive</a:t>
            </a:r>
            <a:r>
              <a:rPr lang="en-US" altLang="en-US">
                <a:latin typeface="Arial" panose="020B0604020202020204" pitchFamily="34" charset="0"/>
                <a:ea typeface="ＭＳ Ｐゴシック" panose="020B0600070205080204" pitchFamily="34" charset="-128"/>
              </a:rPr>
              <a:t> byte number received</a:t>
            </a:r>
          </a:p>
          <a:p>
            <a:pPr lvl="1" eaLnBrk="1" hangingPunct="1"/>
            <a:r>
              <a:rPr lang="en-US" altLang="en-US">
                <a:latin typeface="Arial" panose="020B0604020202020204" pitchFamily="34" charset="0"/>
                <a:ea typeface="ＭＳ Ｐゴシック" panose="020B0600070205080204" pitchFamily="34" charset="-128"/>
              </a:rPr>
              <a:t>If packets arrive out of order, the ACK number never increases until missing packets arrive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Flow Control and Window Size</a:t>
            </a:r>
          </a:p>
        </p:txBody>
      </p:sp>
      <p:sp>
        <p:nvSpPr>
          <p:cNvPr id="15362" name="Content Placeholder 2"/>
          <p:cNvSpPr>
            <a:spLocks noGrp="1"/>
          </p:cNvSpPr>
          <p:nvPr>
            <p:ph idx="1"/>
          </p:nvPr>
        </p:nvSpPr>
        <p:spPr/>
        <p:txBody>
          <a:bodyPr/>
          <a:lstStyle/>
          <a:p>
            <a:pPr eaLnBrk="1" hangingPunct="1"/>
            <a:r>
              <a:rPr lang="en-US" altLang="en-US" u="sng">
                <a:latin typeface="Arial" panose="020B0604020202020204" pitchFamily="34" charset="0"/>
                <a:ea typeface="ＭＳ Ｐゴシック" panose="020B0600070205080204" pitchFamily="34" charset="-128"/>
              </a:rPr>
              <a:t>Flow control</a:t>
            </a:r>
            <a:r>
              <a:rPr lang="en-US" altLang="en-US">
                <a:latin typeface="Arial" panose="020B0604020202020204" pitchFamily="34" charset="0"/>
                <a:ea typeface="ＭＳ Ｐゴシック" panose="020B0600070205080204" pitchFamily="34" charset="-128"/>
              </a:rPr>
              <a:t> prevents a sender from sending data faster than the recipient can handle it</a:t>
            </a:r>
          </a:p>
          <a:p>
            <a:pPr lvl="1" eaLnBrk="1" hangingPunct="1"/>
            <a:r>
              <a:rPr lang="en-US" altLang="en-US">
                <a:latin typeface="Arial" panose="020B0604020202020204" pitchFamily="34" charset="0"/>
                <a:ea typeface="ＭＳ Ｐゴシック" panose="020B0600070205080204" pitchFamily="34" charset="-128"/>
              </a:rPr>
              <a:t>If we send data too fast, the recipient or the network will have to discard it</a:t>
            </a:r>
          </a:p>
          <a:p>
            <a:pPr eaLnBrk="1" hangingPunct="1"/>
            <a:r>
              <a:rPr lang="en-US" altLang="en-US">
                <a:latin typeface="Arial" panose="020B0604020202020204" pitchFamily="34" charset="0"/>
                <a:ea typeface="ＭＳ Ｐゴシック" panose="020B0600070205080204" pitchFamily="34" charset="-128"/>
              </a:rPr>
              <a:t>Each TCP packet contains a </a:t>
            </a:r>
            <a:r>
              <a:rPr lang="en-US" altLang="en-US" u="sng">
                <a:latin typeface="Arial" panose="020B0604020202020204" pitchFamily="34" charset="0"/>
                <a:ea typeface="ＭＳ Ｐゴシック" panose="020B0600070205080204" pitchFamily="34" charset="-128"/>
              </a:rPr>
              <a:t>window size</a:t>
            </a:r>
            <a:r>
              <a:rPr lang="en-US" altLang="en-US">
                <a:latin typeface="Arial" panose="020B0604020202020204" pitchFamily="34" charset="0"/>
                <a:ea typeface="ＭＳ Ｐゴシック" panose="020B0600070205080204" pitchFamily="34" charset="-128"/>
              </a:rPr>
              <a:t> </a:t>
            </a:r>
          </a:p>
          <a:p>
            <a:pPr lvl="1" eaLnBrk="1" hangingPunct="1"/>
            <a:r>
              <a:rPr lang="en-US" altLang="en-US">
                <a:latin typeface="Arial" panose="020B0604020202020204" pitchFamily="34" charset="0"/>
                <a:ea typeface="ＭＳ Ｐゴシック" panose="020B0600070205080204" pitchFamily="34" charset="-128"/>
              </a:rPr>
              <a:t>Indicates the number of bytes the recipient can handle from upcoming packets</a:t>
            </a:r>
          </a:p>
          <a:p>
            <a:pPr lvl="1" eaLnBrk="1" hangingPunct="1"/>
            <a:r>
              <a:rPr lang="en-US" altLang="en-US">
                <a:latin typeface="Arial" panose="020B0604020202020204" pitchFamily="34" charset="0"/>
                <a:ea typeface="ＭＳ Ｐゴシック" panose="020B0600070205080204" pitchFamily="34" charset="-128"/>
              </a:rPr>
              <a:t>Grows smaller if traffic arrives too quickly</a:t>
            </a:r>
          </a:p>
        </p:txBody>
      </p:sp>
    </p:spTree>
  </p:cSld>
  <p:clrMapOvr>
    <a:masterClrMapping/>
  </p:clrMapOvr>
</p:sld>
</file>

<file path=ppt/theme/theme1.xml><?xml version="1.0" encoding="utf-8"?>
<a:theme xmlns:a="http://schemas.openxmlformats.org/drawingml/2006/main" name="Einse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Einsec</Template>
  <TotalTime>7285</TotalTime>
  <Words>1205</Words>
  <Application>Microsoft Macintosh PowerPoint</Application>
  <PresentationFormat>On-screen Show (4:3)</PresentationFormat>
  <Paragraphs>148</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Einsec</vt:lpstr>
      <vt:lpstr>Chapter 12 Overview</vt:lpstr>
      <vt:lpstr>“Smart” vs. “Dumb” Networks</vt:lpstr>
      <vt:lpstr>The End-to-End Principle</vt:lpstr>
      <vt:lpstr>Internet Transport Protocols</vt:lpstr>
      <vt:lpstr>UDP Packet Format</vt:lpstr>
      <vt:lpstr>Wireshark: UDP Packet Format</vt:lpstr>
      <vt:lpstr>Transmission Control Protocol – TCP</vt:lpstr>
      <vt:lpstr>TCP Reliability</vt:lpstr>
      <vt:lpstr>Flow Control and Window Size</vt:lpstr>
      <vt:lpstr>Establishing a TCP Connection</vt:lpstr>
      <vt:lpstr>Wireshark: TCP Connection</vt:lpstr>
      <vt:lpstr>Attacks on Internet Protocols</vt:lpstr>
      <vt:lpstr>ICMP Exploits</vt:lpstr>
      <vt:lpstr>TCP and IP Attacks</vt:lpstr>
      <vt:lpstr>Domain Names on the Internet</vt:lpstr>
      <vt:lpstr>Domain Name Construction</vt:lpstr>
      <vt:lpstr>Domain Name Hierarchy</vt:lpstr>
      <vt:lpstr>Domain Names in Practice</vt:lpstr>
      <vt:lpstr>Looking up Domain Names</vt:lpstr>
      <vt:lpstr>Wireshark: A DNS response</vt:lpstr>
      <vt:lpstr>DNS Lookup</vt:lpstr>
      <vt:lpstr>Investigating Domain Names</vt:lpstr>
      <vt:lpstr>Attacks on DNS</vt:lpstr>
      <vt:lpstr>DNS Security Improvements</vt:lpstr>
      <vt:lpstr>Internet Gateways and Firewalls</vt:lpstr>
      <vt:lpstr>Network Address Translation</vt:lpstr>
      <vt:lpstr>Mapping Private to Public Addresses</vt:lpstr>
      <vt:lpstr>Configuring Host Computers</vt:lpstr>
      <vt:lpstr>Packet Filtering/Firewalls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End-to-End Networking</dc:title>
  <dc:creator>Rick Smith</dc:creator>
  <cp:lastModifiedBy>Stockman, Mark (stockmma)</cp:lastModifiedBy>
  <cp:revision>45</cp:revision>
  <dcterms:created xsi:type="dcterms:W3CDTF">2011-02-12T20:37:35Z</dcterms:created>
  <dcterms:modified xsi:type="dcterms:W3CDTF">2022-10-31T13:19:25Z</dcterms:modified>
</cp:coreProperties>
</file>