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sldIdLst>
    <p:sldId id="271" r:id="rId2"/>
    <p:sldId id="275" r:id="rId3"/>
    <p:sldId id="287" r:id="rId4"/>
    <p:sldId id="308" r:id="rId5"/>
    <p:sldId id="276" r:id="rId6"/>
    <p:sldId id="277" r:id="rId7"/>
    <p:sldId id="278" r:id="rId8"/>
    <p:sldId id="289" r:id="rId9"/>
    <p:sldId id="282" r:id="rId10"/>
    <p:sldId id="286" r:id="rId11"/>
    <p:sldId id="290" r:id="rId12"/>
    <p:sldId id="292" r:id="rId13"/>
    <p:sldId id="294" r:id="rId14"/>
    <p:sldId id="295" r:id="rId15"/>
    <p:sldId id="309" r:id="rId16"/>
    <p:sldId id="307" r:id="rId17"/>
    <p:sldId id="300" r:id="rId18"/>
    <p:sldId id="302" r:id="rId19"/>
    <p:sldId id="303" r:id="rId20"/>
    <p:sldId id="304" r:id="rId21"/>
    <p:sldId id="305" r:id="rId22"/>
    <p:sldId id="306" r:id="rId23"/>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7CD65D-649D-A494-9D43-0874E1F8C26A}" v="129" dt="2021-09-20T14:26:05.653"/>
    <p1510:client id="{B52744FD-C1D9-47C5-9B01-339A54270688}" v="168" dt="2021-09-20T18:24:38.1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14"/>
    <p:restoredTop sz="94674"/>
  </p:normalViewPr>
  <p:slideViewPr>
    <p:cSldViewPr snapToGrid="0" snapToObjects="1">
      <p:cViewPr varScale="1">
        <p:scale>
          <a:sx n="124" d="100"/>
          <a:sy n="124" d="100"/>
        </p:scale>
        <p:origin x="1760" y="168"/>
      </p:cViewPr>
      <p:guideLst>
        <p:guide orient="horz" pos="2160"/>
        <p:guide pos="2880"/>
      </p:guideLst>
    </p:cSldViewPr>
  </p:slideViewPr>
  <p:outlineViewPr>
    <p:cViewPr>
      <p:scale>
        <a:sx n="33" d="100"/>
        <a:sy n="33" d="100"/>
      </p:scale>
      <p:origin x="0" y="3448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ockman, Mark (stockmma)" userId="25002097-9082-419a-aa53-761f337cda40" providerId="ADAL" clId="{CF9BE67E-2872-4A41-9EEF-96F3B69226B9}"/>
    <pc:docChg chg="undo custSel addSld delSld modSld">
      <pc:chgData name="Stockman, Mark (stockmma)" userId="25002097-9082-419a-aa53-761f337cda40" providerId="ADAL" clId="{CF9BE67E-2872-4A41-9EEF-96F3B69226B9}" dt="2021-09-20T13:31:17.176" v="381" actId="20577"/>
      <pc:docMkLst>
        <pc:docMk/>
      </pc:docMkLst>
      <pc:sldChg chg="del">
        <pc:chgData name="Stockman, Mark (stockmma)" userId="25002097-9082-419a-aa53-761f337cda40" providerId="ADAL" clId="{CF9BE67E-2872-4A41-9EEF-96F3B69226B9}" dt="2021-09-20T13:09:34.431" v="1" actId="2696"/>
        <pc:sldMkLst>
          <pc:docMk/>
          <pc:sldMk cId="0" sldId="266"/>
        </pc:sldMkLst>
      </pc:sldChg>
      <pc:sldChg chg="del">
        <pc:chgData name="Stockman, Mark (stockmma)" userId="25002097-9082-419a-aa53-761f337cda40" providerId="ADAL" clId="{CF9BE67E-2872-4A41-9EEF-96F3B69226B9}" dt="2021-09-20T13:09:48.499" v="3" actId="2696"/>
        <pc:sldMkLst>
          <pc:docMk/>
          <pc:sldMk cId="0" sldId="268"/>
        </pc:sldMkLst>
      </pc:sldChg>
      <pc:sldChg chg="del">
        <pc:chgData name="Stockman, Mark (stockmma)" userId="25002097-9082-419a-aa53-761f337cda40" providerId="ADAL" clId="{CF9BE67E-2872-4A41-9EEF-96F3B69226B9}" dt="2021-09-20T13:09:50.794" v="4" actId="2696"/>
        <pc:sldMkLst>
          <pc:docMk/>
          <pc:sldMk cId="0" sldId="269"/>
        </pc:sldMkLst>
      </pc:sldChg>
      <pc:sldChg chg="del">
        <pc:chgData name="Stockman, Mark (stockmma)" userId="25002097-9082-419a-aa53-761f337cda40" providerId="ADAL" clId="{CF9BE67E-2872-4A41-9EEF-96F3B69226B9}" dt="2021-09-20T13:09:56.563" v="5" actId="2696"/>
        <pc:sldMkLst>
          <pc:docMk/>
          <pc:sldMk cId="0" sldId="270"/>
        </pc:sldMkLst>
      </pc:sldChg>
      <pc:sldChg chg="del">
        <pc:chgData name="Stockman, Mark (stockmma)" userId="25002097-9082-419a-aa53-761f337cda40" providerId="ADAL" clId="{CF9BE67E-2872-4A41-9EEF-96F3B69226B9}" dt="2021-09-20T13:10:35.124" v="6" actId="2696"/>
        <pc:sldMkLst>
          <pc:docMk/>
          <pc:sldMk cId="0" sldId="272"/>
        </pc:sldMkLst>
      </pc:sldChg>
      <pc:sldChg chg="del">
        <pc:chgData name="Stockman, Mark (stockmma)" userId="25002097-9082-419a-aa53-761f337cda40" providerId="ADAL" clId="{CF9BE67E-2872-4A41-9EEF-96F3B69226B9}" dt="2021-09-20T13:10:36.776" v="7" actId="2696"/>
        <pc:sldMkLst>
          <pc:docMk/>
          <pc:sldMk cId="0" sldId="273"/>
        </pc:sldMkLst>
      </pc:sldChg>
      <pc:sldChg chg="add del">
        <pc:chgData name="Stockman, Mark (stockmma)" userId="25002097-9082-419a-aa53-761f337cda40" providerId="ADAL" clId="{CF9BE67E-2872-4A41-9EEF-96F3B69226B9}" dt="2021-09-20T13:11:32.797" v="10" actId="2696"/>
        <pc:sldMkLst>
          <pc:docMk/>
          <pc:sldMk cId="0" sldId="277"/>
        </pc:sldMkLst>
      </pc:sldChg>
      <pc:sldChg chg="del">
        <pc:chgData name="Stockman, Mark (stockmma)" userId="25002097-9082-419a-aa53-761f337cda40" providerId="ADAL" clId="{CF9BE67E-2872-4A41-9EEF-96F3B69226B9}" dt="2021-09-20T13:10:47.505" v="8" actId="2696"/>
        <pc:sldMkLst>
          <pc:docMk/>
          <pc:sldMk cId="0" sldId="279"/>
        </pc:sldMkLst>
      </pc:sldChg>
      <pc:sldChg chg="del">
        <pc:chgData name="Stockman, Mark (stockmma)" userId="25002097-9082-419a-aa53-761f337cda40" providerId="ADAL" clId="{CF9BE67E-2872-4A41-9EEF-96F3B69226B9}" dt="2021-09-20T13:11:47.932" v="11" actId="2696"/>
        <pc:sldMkLst>
          <pc:docMk/>
          <pc:sldMk cId="0" sldId="280"/>
        </pc:sldMkLst>
      </pc:sldChg>
      <pc:sldChg chg="modSp mod">
        <pc:chgData name="Stockman, Mark (stockmma)" userId="25002097-9082-419a-aa53-761f337cda40" providerId="ADAL" clId="{CF9BE67E-2872-4A41-9EEF-96F3B69226B9}" dt="2021-09-20T13:15:47.060" v="23" actId="14"/>
        <pc:sldMkLst>
          <pc:docMk/>
          <pc:sldMk cId="0" sldId="282"/>
        </pc:sldMkLst>
        <pc:spChg chg="mod">
          <ac:chgData name="Stockman, Mark (stockmma)" userId="25002097-9082-419a-aa53-761f337cda40" providerId="ADAL" clId="{CF9BE67E-2872-4A41-9EEF-96F3B69226B9}" dt="2021-09-20T13:15:47.060" v="23" actId="14"/>
          <ac:spMkLst>
            <pc:docMk/>
            <pc:sldMk cId="0" sldId="282"/>
            <ac:spMk id="24578" creationId="{00000000-0000-0000-0000-000000000000}"/>
          </ac:spMkLst>
        </pc:spChg>
      </pc:sldChg>
      <pc:sldChg chg="del">
        <pc:chgData name="Stockman, Mark (stockmma)" userId="25002097-9082-419a-aa53-761f337cda40" providerId="ADAL" clId="{CF9BE67E-2872-4A41-9EEF-96F3B69226B9}" dt="2021-09-20T13:12:22.873" v="12" actId="2696"/>
        <pc:sldMkLst>
          <pc:docMk/>
          <pc:sldMk cId="0" sldId="284"/>
        </pc:sldMkLst>
      </pc:sldChg>
      <pc:sldChg chg="modSp mod">
        <pc:chgData name="Stockman, Mark (stockmma)" userId="25002097-9082-419a-aa53-761f337cda40" providerId="ADAL" clId="{CF9BE67E-2872-4A41-9EEF-96F3B69226B9}" dt="2021-09-20T13:22:11.613" v="133" actId="20577"/>
        <pc:sldMkLst>
          <pc:docMk/>
          <pc:sldMk cId="0" sldId="286"/>
        </pc:sldMkLst>
        <pc:spChg chg="mod">
          <ac:chgData name="Stockman, Mark (stockmma)" userId="25002097-9082-419a-aa53-761f337cda40" providerId="ADAL" clId="{CF9BE67E-2872-4A41-9EEF-96F3B69226B9}" dt="2021-09-20T13:22:11.613" v="133" actId="20577"/>
          <ac:spMkLst>
            <pc:docMk/>
            <pc:sldMk cId="0" sldId="286"/>
            <ac:spMk id="27650" creationId="{00000000-0000-0000-0000-000000000000}"/>
          </ac:spMkLst>
        </pc:spChg>
      </pc:sldChg>
      <pc:sldChg chg="del">
        <pc:chgData name="Stockman, Mark (stockmma)" userId="25002097-9082-419a-aa53-761f337cda40" providerId="ADAL" clId="{CF9BE67E-2872-4A41-9EEF-96F3B69226B9}" dt="2021-09-20T13:12:23.964" v="13" actId="2696"/>
        <pc:sldMkLst>
          <pc:docMk/>
          <pc:sldMk cId="0" sldId="288"/>
        </pc:sldMkLst>
      </pc:sldChg>
      <pc:sldChg chg="modSp mod">
        <pc:chgData name="Stockman, Mark (stockmma)" userId="25002097-9082-419a-aa53-761f337cda40" providerId="ADAL" clId="{CF9BE67E-2872-4A41-9EEF-96F3B69226B9}" dt="2021-09-20T13:22:35.928" v="149" actId="20577"/>
        <pc:sldMkLst>
          <pc:docMk/>
          <pc:sldMk cId="0" sldId="289"/>
        </pc:sldMkLst>
        <pc:spChg chg="mod">
          <ac:chgData name="Stockman, Mark (stockmma)" userId="25002097-9082-419a-aa53-761f337cda40" providerId="ADAL" clId="{CF9BE67E-2872-4A41-9EEF-96F3B69226B9}" dt="2021-09-20T13:22:35.928" v="149" actId="20577"/>
          <ac:spMkLst>
            <pc:docMk/>
            <pc:sldMk cId="0" sldId="289"/>
            <ac:spMk id="23554" creationId="{00000000-0000-0000-0000-000000000000}"/>
          </ac:spMkLst>
        </pc:spChg>
      </pc:sldChg>
      <pc:sldChg chg="del">
        <pc:chgData name="Stockman, Mark (stockmma)" userId="25002097-9082-419a-aa53-761f337cda40" providerId="ADAL" clId="{CF9BE67E-2872-4A41-9EEF-96F3B69226B9}" dt="2021-09-20T13:13:16.178" v="14" actId="2696"/>
        <pc:sldMkLst>
          <pc:docMk/>
          <pc:sldMk cId="0" sldId="291"/>
        </pc:sldMkLst>
      </pc:sldChg>
      <pc:sldChg chg="del">
        <pc:chgData name="Stockman, Mark (stockmma)" userId="25002097-9082-419a-aa53-761f337cda40" providerId="ADAL" clId="{CF9BE67E-2872-4A41-9EEF-96F3B69226B9}" dt="2021-09-20T13:13:30.790" v="15" actId="2696"/>
        <pc:sldMkLst>
          <pc:docMk/>
          <pc:sldMk cId="0" sldId="293"/>
        </pc:sldMkLst>
      </pc:sldChg>
      <pc:sldChg chg="del">
        <pc:chgData name="Stockman, Mark (stockmma)" userId="25002097-9082-419a-aa53-761f337cda40" providerId="ADAL" clId="{CF9BE67E-2872-4A41-9EEF-96F3B69226B9}" dt="2021-09-20T13:13:50.662" v="16" actId="2696"/>
        <pc:sldMkLst>
          <pc:docMk/>
          <pc:sldMk cId="0" sldId="296"/>
        </pc:sldMkLst>
      </pc:sldChg>
      <pc:sldChg chg="del">
        <pc:chgData name="Stockman, Mark (stockmma)" userId="25002097-9082-419a-aa53-761f337cda40" providerId="ADAL" clId="{CF9BE67E-2872-4A41-9EEF-96F3B69226B9}" dt="2021-09-20T13:13:52.387" v="17" actId="2696"/>
        <pc:sldMkLst>
          <pc:docMk/>
          <pc:sldMk cId="0" sldId="297"/>
        </pc:sldMkLst>
      </pc:sldChg>
      <pc:sldChg chg="del">
        <pc:chgData name="Stockman, Mark (stockmma)" userId="25002097-9082-419a-aa53-761f337cda40" providerId="ADAL" clId="{CF9BE67E-2872-4A41-9EEF-96F3B69226B9}" dt="2021-09-20T13:13:53.401" v="18" actId="2696"/>
        <pc:sldMkLst>
          <pc:docMk/>
          <pc:sldMk cId="0" sldId="299"/>
        </pc:sldMkLst>
      </pc:sldChg>
      <pc:sldChg chg="del">
        <pc:chgData name="Stockman, Mark (stockmma)" userId="25002097-9082-419a-aa53-761f337cda40" providerId="ADAL" clId="{CF9BE67E-2872-4A41-9EEF-96F3B69226B9}" dt="2021-09-20T13:08:04.987" v="0" actId="2696"/>
        <pc:sldMkLst>
          <pc:docMk/>
          <pc:sldMk cId="0" sldId="301"/>
        </pc:sldMkLst>
      </pc:sldChg>
      <pc:sldChg chg="modSp mod">
        <pc:chgData name="Stockman, Mark (stockmma)" userId="25002097-9082-419a-aa53-761f337cda40" providerId="ADAL" clId="{CF9BE67E-2872-4A41-9EEF-96F3B69226B9}" dt="2021-09-20T13:18:23.106" v="96" actId="20577"/>
        <pc:sldMkLst>
          <pc:docMk/>
          <pc:sldMk cId="0" sldId="306"/>
        </pc:sldMkLst>
        <pc:spChg chg="mod">
          <ac:chgData name="Stockman, Mark (stockmma)" userId="25002097-9082-419a-aa53-761f337cda40" providerId="ADAL" clId="{CF9BE67E-2872-4A41-9EEF-96F3B69226B9}" dt="2021-09-20T13:18:23.106" v="96" actId="20577"/>
          <ac:spMkLst>
            <pc:docMk/>
            <pc:sldMk cId="0" sldId="306"/>
            <ac:spMk id="44034" creationId="{00000000-0000-0000-0000-000000000000}"/>
          </ac:spMkLst>
        </pc:spChg>
      </pc:sldChg>
      <pc:sldChg chg="del">
        <pc:chgData name="Stockman, Mark (stockmma)" userId="25002097-9082-419a-aa53-761f337cda40" providerId="ADAL" clId="{CF9BE67E-2872-4A41-9EEF-96F3B69226B9}" dt="2021-09-20T13:09:36.305" v="2" actId="2696"/>
        <pc:sldMkLst>
          <pc:docMk/>
          <pc:sldMk cId="1348571555" sldId="307"/>
        </pc:sldMkLst>
        <pc:spChg chg="mod">
          <ac:chgData name="Stockman, Mark (stockmma)" userId="25002097-9082-419a-aa53-761f337cda40" providerId="ADAL" clId="{CF9BE67E-2872-4A41-9EEF-96F3B69226B9}" dt="2021-09-20T13:23:39.873" v="174" actId="20577"/>
          <ac:spMkLst>
            <pc:docMk/>
            <pc:sldMk cId="1348571555" sldId="307"/>
            <ac:spMk id="2" creationId="{A5604EA7-69AF-2B44-A929-B745E1C46951}"/>
          </ac:spMkLst>
        </pc:spChg>
        <pc:spChg chg="mod">
          <ac:chgData name="Stockman, Mark (stockmma)" userId="25002097-9082-419a-aa53-761f337cda40" providerId="ADAL" clId="{CF9BE67E-2872-4A41-9EEF-96F3B69226B9}" dt="2021-09-20T13:31:17.176" v="381" actId="20577"/>
          <ac:spMkLst>
            <pc:docMk/>
            <pc:sldMk cId="1348571555" sldId="307"/>
            <ac:spMk id="3" creationId="{B4ABBFF7-40A7-CC4D-A121-D6B25A5CDC7C}"/>
          </ac:spMkLst>
        </pc:spChg>
      </pc:sldChg>
    </pc:docChg>
  </pc:docChgLst>
  <pc:docChgLst>
    <pc:chgData name="Stockman, Mark (stockmma)" userId="S::stockmma@ucmail.uc.edu::25002097-9082-419a-aa53-761f337cda40" providerId="AD" clId="Web-{3A7CD65D-649D-A494-9D43-0874E1F8C26A}"/>
    <pc:docChg chg="addSld modSld sldOrd">
      <pc:chgData name="Stockman, Mark (stockmma)" userId="S::stockmma@ucmail.uc.edu::25002097-9082-419a-aa53-761f337cda40" providerId="AD" clId="Web-{3A7CD65D-649D-A494-9D43-0874E1F8C26A}" dt="2021-09-20T14:26:05.653" v="90"/>
      <pc:docMkLst>
        <pc:docMk/>
      </pc:docMkLst>
      <pc:sldChg chg="modSp">
        <pc:chgData name="Stockman, Mark (stockmma)" userId="S::stockmma@ucmail.uc.edu::25002097-9082-419a-aa53-761f337cda40" providerId="AD" clId="Web-{3A7CD65D-649D-A494-9D43-0874E1F8C26A}" dt="2021-09-20T14:25:10.872" v="47" actId="20577"/>
        <pc:sldMkLst>
          <pc:docMk/>
          <pc:sldMk cId="0" sldId="274"/>
        </pc:sldMkLst>
        <pc:spChg chg="mod">
          <ac:chgData name="Stockman, Mark (stockmma)" userId="S::stockmma@ucmail.uc.edu::25002097-9082-419a-aa53-761f337cda40" providerId="AD" clId="Web-{3A7CD65D-649D-A494-9D43-0874E1F8C26A}" dt="2021-09-20T14:25:10.872" v="47" actId="20577"/>
          <ac:spMkLst>
            <pc:docMk/>
            <pc:sldMk cId="0" sldId="274"/>
            <ac:spMk id="17410" creationId="{00000000-0000-0000-0000-000000000000}"/>
          </ac:spMkLst>
        </pc:spChg>
      </pc:sldChg>
      <pc:sldChg chg="modSp new ord">
        <pc:chgData name="Stockman, Mark (stockmma)" userId="S::stockmma@ucmail.uc.edu::25002097-9082-419a-aa53-761f337cda40" providerId="AD" clId="Web-{3A7CD65D-649D-A494-9D43-0874E1F8C26A}" dt="2021-09-20T14:26:05.653" v="90"/>
        <pc:sldMkLst>
          <pc:docMk/>
          <pc:sldMk cId="2087412794" sldId="308"/>
        </pc:sldMkLst>
        <pc:spChg chg="mod">
          <ac:chgData name="Stockman, Mark (stockmma)" userId="S::stockmma@ucmail.uc.edu::25002097-9082-419a-aa53-761f337cda40" providerId="AD" clId="Web-{3A7CD65D-649D-A494-9D43-0874E1F8C26A}" dt="2021-09-20T14:25:47.481" v="60" actId="20577"/>
          <ac:spMkLst>
            <pc:docMk/>
            <pc:sldMk cId="2087412794" sldId="308"/>
            <ac:spMk id="2" creationId="{54034076-2230-4EEE-81C0-CF754C6801EA}"/>
          </ac:spMkLst>
        </pc:spChg>
        <pc:spChg chg="mod">
          <ac:chgData name="Stockman, Mark (stockmma)" userId="S::stockmma@ucmail.uc.edu::25002097-9082-419a-aa53-761f337cda40" providerId="AD" clId="Web-{3A7CD65D-649D-A494-9D43-0874E1F8C26A}" dt="2021-09-20T14:26:01.387" v="88" actId="20577"/>
          <ac:spMkLst>
            <pc:docMk/>
            <pc:sldMk cId="2087412794" sldId="308"/>
            <ac:spMk id="3" creationId="{53F21D1B-BFD8-41EC-A8BB-0CA814AB9A2C}"/>
          </ac:spMkLst>
        </pc:spChg>
      </pc:sldChg>
    </pc:docChg>
  </pc:docChgLst>
  <pc:docChgLst>
    <pc:chgData name="Stockman, Mark (stockmma)" userId="S::stockmma@ucmail.uc.edu::25002097-9082-419a-aa53-761f337cda40" providerId="AD" clId="Web-{B52744FD-C1D9-47C5-9B01-339A54270688}"/>
    <pc:docChg chg="addSld delSld modSld sldOrd">
      <pc:chgData name="Stockman, Mark (stockmma)" userId="S::stockmma@ucmail.uc.edu::25002097-9082-419a-aa53-761f337cda40" providerId="AD" clId="Web-{B52744FD-C1D9-47C5-9B01-339A54270688}" dt="2021-09-20T18:24:38.119" v="158" actId="20577"/>
      <pc:docMkLst>
        <pc:docMk/>
      </pc:docMkLst>
      <pc:sldChg chg="modSp">
        <pc:chgData name="Stockman, Mark (stockmma)" userId="S::stockmma@ucmail.uc.edu::25002097-9082-419a-aa53-761f337cda40" providerId="AD" clId="Web-{B52744FD-C1D9-47C5-9B01-339A54270688}" dt="2021-09-20T18:17:07.454" v="133"/>
        <pc:sldMkLst>
          <pc:docMk/>
          <pc:sldMk cId="0" sldId="271"/>
        </pc:sldMkLst>
        <pc:spChg chg="mod">
          <ac:chgData name="Stockman, Mark (stockmma)" userId="S::stockmma@ucmail.uc.edu::25002097-9082-419a-aa53-761f337cda40" providerId="AD" clId="Web-{B52744FD-C1D9-47C5-9B01-339A54270688}" dt="2021-09-20T18:17:07.454" v="133"/>
          <ac:spMkLst>
            <pc:docMk/>
            <pc:sldMk cId="0" sldId="271"/>
            <ac:spMk id="12290" creationId="{00000000-0000-0000-0000-000000000000}"/>
          </ac:spMkLst>
        </pc:spChg>
      </pc:sldChg>
      <pc:sldChg chg="modSp del">
        <pc:chgData name="Stockman, Mark (stockmma)" userId="S::stockmma@ucmail.uc.edu::25002097-9082-419a-aa53-761f337cda40" providerId="AD" clId="Web-{B52744FD-C1D9-47C5-9B01-339A54270688}" dt="2021-09-20T18:15:10.686" v="119"/>
        <pc:sldMkLst>
          <pc:docMk/>
          <pc:sldMk cId="0" sldId="274"/>
        </pc:sldMkLst>
        <pc:spChg chg="mod">
          <ac:chgData name="Stockman, Mark (stockmma)" userId="S::stockmma@ucmail.uc.edu::25002097-9082-419a-aa53-761f337cda40" providerId="AD" clId="Web-{B52744FD-C1D9-47C5-9B01-339A54270688}" dt="2021-09-20T18:13:41.997" v="73" actId="20577"/>
          <ac:spMkLst>
            <pc:docMk/>
            <pc:sldMk cId="0" sldId="274"/>
            <ac:spMk id="17410" creationId="{00000000-0000-0000-0000-000000000000}"/>
          </ac:spMkLst>
        </pc:spChg>
      </pc:sldChg>
      <pc:sldChg chg="modSp">
        <pc:chgData name="Stockman, Mark (stockmma)" userId="S::stockmma@ucmail.uc.edu::25002097-9082-419a-aa53-761f337cda40" providerId="AD" clId="Web-{B52744FD-C1D9-47C5-9B01-339A54270688}" dt="2021-09-20T18:17:56.799" v="137" actId="20577"/>
        <pc:sldMkLst>
          <pc:docMk/>
          <pc:sldMk cId="0" sldId="275"/>
        </pc:sldMkLst>
        <pc:spChg chg="mod">
          <ac:chgData name="Stockman, Mark (stockmma)" userId="S::stockmma@ucmail.uc.edu::25002097-9082-419a-aa53-761f337cda40" providerId="AD" clId="Web-{B52744FD-C1D9-47C5-9B01-339A54270688}" dt="2021-09-20T18:17:56.799" v="137" actId="20577"/>
          <ac:spMkLst>
            <pc:docMk/>
            <pc:sldMk cId="0" sldId="275"/>
            <ac:spMk id="16386" creationId="{00000000-0000-0000-0000-000000000000}"/>
          </ac:spMkLst>
        </pc:spChg>
      </pc:sldChg>
      <pc:sldChg chg="ord">
        <pc:chgData name="Stockman, Mark (stockmma)" userId="S::stockmma@ucmail.uc.edu::25002097-9082-419a-aa53-761f337cda40" providerId="AD" clId="Web-{B52744FD-C1D9-47C5-9B01-339A54270688}" dt="2021-09-20T18:15:26.733" v="120"/>
        <pc:sldMkLst>
          <pc:docMk/>
          <pc:sldMk cId="0" sldId="287"/>
        </pc:sldMkLst>
      </pc:sldChg>
      <pc:sldChg chg="modSp">
        <pc:chgData name="Stockman, Mark (stockmma)" userId="S::stockmma@ucmail.uc.edu::25002097-9082-419a-aa53-761f337cda40" providerId="AD" clId="Web-{B52744FD-C1D9-47C5-9B01-339A54270688}" dt="2021-09-20T18:24:38.119" v="158" actId="20577"/>
        <pc:sldMkLst>
          <pc:docMk/>
          <pc:sldMk cId="2087412794" sldId="308"/>
        </pc:sldMkLst>
        <pc:spChg chg="mod">
          <ac:chgData name="Stockman, Mark (stockmma)" userId="S::stockmma@ucmail.uc.edu::25002097-9082-419a-aa53-761f337cda40" providerId="AD" clId="Web-{B52744FD-C1D9-47C5-9B01-339A54270688}" dt="2021-09-20T18:24:38.119" v="158" actId="20577"/>
          <ac:spMkLst>
            <pc:docMk/>
            <pc:sldMk cId="2087412794" sldId="308"/>
            <ac:spMk id="3" creationId="{53F21D1B-BFD8-41EC-A8BB-0CA814AB9A2C}"/>
          </ac:spMkLst>
        </pc:spChg>
      </pc:sldChg>
      <pc:sldChg chg="modSp new">
        <pc:chgData name="Stockman, Mark (stockmma)" userId="S::stockmma@ucmail.uc.edu::25002097-9082-419a-aa53-761f337cda40" providerId="AD" clId="Web-{B52744FD-C1D9-47C5-9B01-339A54270688}" dt="2021-09-20T18:11:54.963" v="59" actId="20577"/>
        <pc:sldMkLst>
          <pc:docMk/>
          <pc:sldMk cId="2148026346" sldId="309"/>
        </pc:sldMkLst>
        <pc:spChg chg="mod">
          <ac:chgData name="Stockman, Mark (stockmma)" userId="S::stockmma@ucmail.uc.edu::25002097-9082-419a-aa53-761f337cda40" providerId="AD" clId="Web-{B52744FD-C1D9-47C5-9B01-339A54270688}" dt="2021-09-20T18:02:50.359" v="20" actId="20577"/>
          <ac:spMkLst>
            <pc:docMk/>
            <pc:sldMk cId="2148026346" sldId="309"/>
            <ac:spMk id="2" creationId="{3446512D-9808-4983-A799-B7D6DCACCCE2}"/>
          </ac:spMkLst>
        </pc:spChg>
        <pc:spChg chg="mod">
          <ac:chgData name="Stockman, Mark (stockmma)" userId="S::stockmma@ucmail.uc.edu::25002097-9082-419a-aa53-761f337cda40" providerId="AD" clId="Web-{B52744FD-C1D9-47C5-9B01-339A54270688}" dt="2021-09-20T18:11:54.963" v="59" actId="20577"/>
          <ac:spMkLst>
            <pc:docMk/>
            <pc:sldMk cId="2148026346" sldId="309"/>
            <ac:spMk id="3" creationId="{86E54022-A699-469F-AA73-4F2225A0F37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62139"/>
            <a:ext cx="8229600" cy="1955376"/>
          </a:xfrm>
        </p:spPr>
        <p:txBody>
          <a:bodyPr/>
          <a:lstStyle>
            <a:lvl1pPr>
              <a:defRPr>
                <a:solidFill>
                  <a:schemeClr val="bg1"/>
                </a:solidFill>
              </a:defRPr>
            </a:lvl1pPr>
          </a:lstStyle>
          <a:p>
            <a:r>
              <a:rPr lang="en-US"/>
              <a:t>Click to edit Master title style</a:t>
            </a:r>
            <a:endParaRPr lang="en-US" dirty="0"/>
          </a:p>
        </p:txBody>
      </p:sp>
      <p:sp>
        <p:nvSpPr>
          <p:cNvPr id="3" name="Footer Placeholder 4">
            <a:extLst>
              <a:ext uri="{FF2B5EF4-FFF2-40B4-BE49-F238E27FC236}">
                <a16:creationId xmlns:a16="http://schemas.microsoft.com/office/drawing/2014/main" id="{68C37D8B-72ED-9F49-AB48-018ED51C717C}"/>
              </a:ext>
            </a:extLst>
          </p:cNvPr>
          <p:cNvSpPr>
            <a:spLocks noGrp="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676790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FD9510-317E-094E-9C9B-46687E8DA78D}"/>
              </a:ext>
            </a:extLst>
          </p:cNvPr>
          <p:cNvSpPr>
            <a:spLocks noGrp="1"/>
          </p:cNvSpPr>
          <p:nvPr>
            <p:ph type="dt" sz="half" idx="10"/>
          </p:nvPr>
        </p:nvSpPr>
        <p:spPr/>
        <p:txBody>
          <a:bodyPr/>
          <a:lstStyle>
            <a:lvl1pPr>
              <a:defRPr/>
            </a:lvl1pPr>
          </a:lstStyle>
          <a:p>
            <a:pPr>
              <a:defRPr/>
            </a:pPr>
            <a:fld id="{789A18B6-494C-46C5-92BE-C6EFCEFEFDB9}" type="datetime1">
              <a:rPr lang="en-US" altLang="en-US"/>
              <a:pPr>
                <a:defRPr/>
              </a:pPr>
              <a:t>9/20/2021</a:t>
            </a:fld>
            <a:endParaRPr lang="en-US" altLang="en-US"/>
          </a:p>
        </p:txBody>
      </p:sp>
      <p:sp>
        <p:nvSpPr>
          <p:cNvPr id="5" name="Footer Placeholder 4">
            <a:extLst>
              <a:ext uri="{FF2B5EF4-FFF2-40B4-BE49-F238E27FC236}">
                <a16:creationId xmlns:a16="http://schemas.microsoft.com/office/drawing/2014/main" id="{98EF21F0-D8EB-5A4B-BB8A-23DC69473EA9}"/>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167154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8704"/>
            <a:ext cx="4038600" cy="478745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8704"/>
            <a:ext cx="4038600" cy="478745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9CFD9510-317E-094E-9C9B-46687E8DA78D}"/>
              </a:ext>
            </a:extLst>
          </p:cNvPr>
          <p:cNvSpPr>
            <a:spLocks noGrp="1"/>
          </p:cNvSpPr>
          <p:nvPr>
            <p:ph type="dt" sz="half" idx="10"/>
          </p:nvPr>
        </p:nvSpPr>
        <p:spPr/>
        <p:txBody>
          <a:bodyPr/>
          <a:lstStyle>
            <a:lvl1pPr>
              <a:defRPr/>
            </a:lvl1pPr>
          </a:lstStyle>
          <a:p>
            <a:pPr>
              <a:defRPr/>
            </a:pPr>
            <a:fld id="{294F6C11-70A0-4CDD-B7AB-115A3FF3AEDA}" type="datetime1">
              <a:rPr lang="en-US" altLang="en-US"/>
              <a:pPr>
                <a:defRPr/>
              </a:pPr>
              <a:t>9/20/2021</a:t>
            </a:fld>
            <a:endParaRPr lang="en-US" altLang="en-US"/>
          </a:p>
        </p:txBody>
      </p:sp>
      <p:sp>
        <p:nvSpPr>
          <p:cNvPr id="6" name="Footer Placeholder 4">
            <a:extLst>
              <a:ext uri="{FF2B5EF4-FFF2-40B4-BE49-F238E27FC236}">
                <a16:creationId xmlns:a16="http://schemas.microsoft.com/office/drawing/2014/main" id="{98EF21F0-D8EB-5A4B-BB8A-23DC69473EA9}"/>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099584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800"/>
            </a:lvl1pPr>
            <a:lvl2pPr>
              <a:defRPr sz="2800"/>
            </a:lvl2pPr>
            <a:lvl3pPr>
              <a:defRPr sz="2800"/>
            </a:lvl3pPr>
            <a:lvl4pPr>
              <a:defRPr sz="2800"/>
            </a:lvl4pPr>
            <a:lvl5pPr>
              <a:defRPr sz="2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800"/>
            </a:lvl1pPr>
            <a:lvl2pPr>
              <a:defRPr sz="2800"/>
            </a:lvl2pPr>
            <a:lvl3pPr>
              <a:defRPr sz="2800"/>
            </a:lvl3pPr>
            <a:lvl4pPr>
              <a:defRPr sz="2800"/>
            </a:lvl4pPr>
            <a:lvl5pPr>
              <a:defRPr sz="2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9CFD9510-317E-094E-9C9B-46687E8DA78D}"/>
              </a:ext>
            </a:extLst>
          </p:cNvPr>
          <p:cNvSpPr>
            <a:spLocks noGrp="1"/>
          </p:cNvSpPr>
          <p:nvPr>
            <p:ph type="dt" sz="half" idx="10"/>
          </p:nvPr>
        </p:nvSpPr>
        <p:spPr/>
        <p:txBody>
          <a:bodyPr/>
          <a:lstStyle>
            <a:lvl1pPr>
              <a:defRPr/>
            </a:lvl1pPr>
          </a:lstStyle>
          <a:p>
            <a:pPr>
              <a:defRPr/>
            </a:pPr>
            <a:fld id="{BA15A154-1832-477D-8BC1-B2B3581AB1F3}" type="datetime1">
              <a:rPr lang="en-US" altLang="en-US"/>
              <a:pPr>
                <a:defRPr/>
              </a:pPr>
              <a:t>9/20/2021</a:t>
            </a:fld>
            <a:endParaRPr lang="en-US" altLang="en-US"/>
          </a:p>
        </p:txBody>
      </p:sp>
      <p:sp>
        <p:nvSpPr>
          <p:cNvPr id="8" name="Footer Placeholder 4">
            <a:extLst>
              <a:ext uri="{FF2B5EF4-FFF2-40B4-BE49-F238E27FC236}">
                <a16:creationId xmlns:a16="http://schemas.microsoft.com/office/drawing/2014/main" id="{98EF21F0-D8EB-5A4B-BB8A-23DC69473EA9}"/>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039895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CFD9510-317E-094E-9C9B-46687E8DA78D}"/>
              </a:ext>
            </a:extLst>
          </p:cNvPr>
          <p:cNvSpPr>
            <a:spLocks noGrp="1"/>
          </p:cNvSpPr>
          <p:nvPr>
            <p:ph type="dt" sz="half" idx="10"/>
          </p:nvPr>
        </p:nvSpPr>
        <p:spPr/>
        <p:txBody>
          <a:bodyPr/>
          <a:lstStyle>
            <a:lvl1pPr>
              <a:defRPr/>
            </a:lvl1pPr>
          </a:lstStyle>
          <a:p>
            <a:pPr>
              <a:defRPr/>
            </a:pPr>
            <a:fld id="{7675976B-8FFE-4CCA-A6FF-9919B1F348B7}" type="datetime1">
              <a:rPr lang="en-US" altLang="en-US"/>
              <a:pPr>
                <a:defRPr/>
              </a:pPr>
              <a:t>9/20/2021</a:t>
            </a:fld>
            <a:endParaRPr lang="en-US" altLang="en-US"/>
          </a:p>
        </p:txBody>
      </p:sp>
      <p:sp>
        <p:nvSpPr>
          <p:cNvPr id="3" name="Footer Placeholder 4">
            <a:extLst>
              <a:ext uri="{FF2B5EF4-FFF2-40B4-BE49-F238E27FC236}">
                <a16:creationId xmlns:a16="http://schemas.microsoft.com/office/drawing/2014/main" id="{98EF21F0-D8EB-5A4B-BB8A-23DC69473EA9}"/>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8344983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270000"/>
            <a:ext cx="82296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9CFD9510-317E-094E-9C9B-46687E8DA78D}"/>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defRPr>
            </a:lvl1pPr>
          </a:lstStyle>
          <a:p>
            <a:pPr>
              <a:defRPr/>
            </a:pPr>
            <a:fld id="{1E3EDC3E-B63C-40F8-9BB1-56B1D796F7DB}" type="datetime1">
              <a:rPr lang="en-US" altLang="en-US"/>
              <a:pPr>
                <a:defRPr/>
              </a:pPr>
              <a:t>9/20/2021</a:t>
            </a:fld>
            <a:endParaRPr lang="en-US" altLang="en-US"/>
          </a:p>
        </p:txBody>
      </p:sp>
      <p:sp>
        <p:nvSpPr>
          <p:cNvPr id="5" name="Footer Placeholder 4">
            <a:extLst>
              <a:ext uri="{FF2B5EF4-FFF2-40B4-BE49-F238E27FC236}">
                <a16:creationId xmlns:a16="http://schemas.microsoft.com/office/drawing/2014/main" id="{98EF21F0-D8EB-5A4B-BB8A-23DC69473EA9}"/>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762" r:id="rId1"/>
    <p:sldLayoutId id="2147483758" r:id="rId2"/>
    <p:sldLayoutId id="2147483759" r:id="rId3"/>
    <p:sldLayoutId id="2147483760" r:id="rId4"/>
    <p:sldLayoutId id="2147483761" r:id="rId5"/>
  </p:sldLayoutIdLst>
  <p:txStyles>
    <p:titleStyle>
      <a:lvl1pPr algn="ctr" defTabSz="457200" rtl="0" eaLnBrk="0" fontAlgn="base" hangingPunct="0">
        <a:spcBef>
          <a:spcPct val="0"/>
        </a:spcBef>
        <a:spcAft>
          <a:spcPct val="0"/>
        </a:spcAft>
        <a:defRPr sz="3600" kern="1200">
          <a:solidFill>
            <a:schemeClr val="tx1"/>
          </a:solidFill>
          <a:latin typeface="Arial"/>
          <a:ea typeface="ＭＳ Ｐゴシック" charset="-128"/>
          <a:cs typeface="ＭＳ Ｐゴシック" charset="-128"/>
        </a:defRPr>
      </a:lvl1pPr>
      <a:lvl2pPr algn="ctr" defTabSz="457200" rtl="0" eaLnBrk="0" fontAlgn="base" hangingPunct="0">
        <a:spcBef>
          <a:spcPct val="0"/>
        </a:spcBef>
        <a:spcAft>
          <a:spcPct val="0"/>
        </a:spcAft>
        <a:defRPr sz="3600">
          <a:solidFill>
            <a:schemeClr val="tx1"/>
          </a:solidFill>
          <a:latin typeface="Arial" charset="0"/>
          <a:ea typeface="ＭＳ Ｐゴシック" charset="-128"/>
          <a:cs typeface="ＭＳ Ｐゴシック" charset="-128"/>
        </a:defRPr>
      </a:lvl2pPr>
      <a:lvl3pPr algn="ctr" defTabSz="457200" rtl="0" eaLnBrk="0" fontAlgn="base" hangingPunct="0">
        <a:spcBef>
          <a:spcPct val="0"/>
        </a:spcBef>
        <a:spcAft>
          <a:spcPct val="0"/>
        </a:spcAft>
        <a:defRPr sz="3600">
          <a:solidFill>
            <a:schemeClr val="tx1"/>
          </a:solidFill>
          <a:latin typeface="Arial" charset="0"/>
          <a:ea typeface="ＭＳ Ｐゴシック" charset="-128"/>
          <a:cs typeface="ＭＳ Ｐゴシック" charset="-128"/>
        </a:defRPr>
      </a:lvl3pPr>
      <a:lvl4pPr algn="ctr" defTabSz="457200" rtl="0" eaLnBrk="0" fontAlgn="base" hangingPunct="0">
        <a:spcBef>
          <a:spcPct val="0"/>
        </a:spcBef>
        <a:spcAft>
          <a:spcPct val="0"/>
        </a:spcAft>
        <a:defRPr sz="3600">
          <a:solidFill>
            <a:schemeClr val="tx1"/>
          </a:solidFill>
          <a:latin typeface="Arial" charset="0"/>
          <a:ea typeface="ＭＳ Ｐゴシック" charset="-128"/>
          <a:cs typeface="ＭＳ Ｐゴシック" charset="-128"/>
        </a:defRPr>
      </a:lvl4pPr>
      <a:lvl5pPr algn="ctr" defTabSz="457200" rtl="0" eaLnBrk="0" fontAlgn="base" hangingPunct="0">
        <a:spcBef>
          <a:spcPct val="0"/>
        </a:spcBef>
        <a:spcAft>
          <a:spcPct val="0"/>
        </a:spcAft>
        <a:defRPr sz="3600">
          <a:solidFill>
            <a:schemeClr val="tx1"/>
          </a:solidFill>
          <a:latin typeface="Arial" charset="0"/>
          <a:ea typeface="ＭＳ Ｐゴシック" charset="-128"/>
          <a:cs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User Groups</a:t>
            </a:r>
          </a:p>
        </p:txBody>
      </p:sp>
      <p:sp>
        <p:nvSpPr>
          <p:cNvPr id="12290" name="Content Placeholder 2"/>
          <p:cNvSpPr>
            <a:spLocks noGrp="1"/>
          </p:cNvSpPr>
          <p:nvPr>
            <p:ph idx="1"/>
          </p:nvPr>
        </p:nvSpPr>
        <p:spPr/>
        <p:txBody>
          <a:bodyPr/>
          <a:lstStyle/>
          <a:p>
            <a:pPr eaLnBrk="1" hangingPunct="1"/>
            <a:r>
              <a:rPr lang="en-US" altLang="en-US" dirty="0">
                <a:ea typeface="ＭＳ Ｐゴシック"/>
              </a:rPr>
              <a:t>Each file has a set of </a:t>
            </a:r>
            <a:r>
              <a:rPr lang="en-US" altLang="en-US" u="sng" dirty="0">
                <a:ea typeface="ＭＳ Ｐゴシック"/>
              </a:rPr>
              <a:t>group</a:t>
            </a:r>
            <a:r>
              <a:rPr lang="en-US" altLang="en-US" dirty="0">
                <a:ea typeface="ＭＳ Ｐゴシック"/>
              </a:rPr>
              <a:t> access rights, and the ID of an established group of users</a:t>
            </a:r>
          </a:p>
          <a:p>
            <a:pPr lvl="1" eaLnBrk="1" hangingPunct="1"/>
            <a:r>
              <a:rPr lang="ja-JP" altLang="en-US">
                <a:ea typeface="ＭＳ Ｐゴシック"/>
                <a:cs typeface="Arial"/>
              </a:rPr>
              <a:t>“</a:t>
            </a:r>
            <a:r>
              <a:rPr lang="en-US" altLang="ja-JP" dirty="0">
                <a:ea typeface="ＭＳ Ｐゴシック"/>
                <a:cs typeface="Arial"/>
              </a:rPr>
              <a:t>World</a:t>
            </a:r>
            <a:r>
              <a:rPr lang="ja-JP" altLang="en-US">
                <a:ea typeface="ＭＳ Ｐゴシック"/>
                <a:cs typeface="Arial"/>
              </a:rPr>
              <a:t>”</a:t>
            </a:r>
            <a:r>
              <a:rPr lang="en-US" altLang="ja-JP" dirty="0">
                <a:ea typeface="ＭＳ Ｐゴシック"/>
                <a:cs typeface="Arial"/>
              </a:rPr>
              <a:t> is a group that contains all users</a:t>
            </a:r>
          </a:p>
          <a:p>
            <a:pPr lvl="1" eaLnBrk="1" hangingPunct="1"/>
            <a:r>
              <a:rPr lang="en-US" altLang="en-US" dirty="0">
                <a:ea typeface="ＭＳ Ｐゴシック"/>
                <a:cs typeface="Arial"/>
              </a:rPr>
              <a:t>Other groups must have a file that lists the users in each group</a:t>
            </a:r>
          </a:p>
          <a:p>
            <a:pPr eaLnBrk="1" hangingPunct="1"/>
            <a:r>
              <a:rPr lang="en-US" altLang="en-US" dirty="0">
                <a:ea typeface="ＭＳ Ｐゴシック"/>
              </a:rPr>
              <a:t>The OS applies group rights, as well as other rights, when deciding whether a process is allowed access to a resource</a:t>
            </a:r>
          </a:p>
          <a:p>
            <a:pPr eaLnBrk="1" hangingPunct="1"/>
            <a:r>
              <a:rPr lang="en-US" altLang="en-US" dirty="0">
                <a:ea typeface="ＭＳ Ｐゴシック"/>
              </a:rPr>
              <a:t>Computer Management or </a:t>
            </a:r>
            <a:r>
              <a:rPr lang="en-US" sz="3200" dirty="0">
                <a:latin typeface="Courier New"/>
                <a:ea typeface="ＭＳ Ｐゴシック"/>
                <a:cs typeface="Courier New"/>
              </a:rPr>
              <a:t>/</a:t>
            </a:r>
            <a:r>
              <a:rPr lang="en-US" sz="3200" dirty="0" err="1">
                <a:latin typeface="Courier New"/>
                <a:ea typeface="ＭＳ Ｐゴシック"/>
                <a:cs typeface="Courier New"/>
              </a:rPr>
              <a:t>etc</a:t>
            </a:r>
            <a:r>
              <a:rPr lang="en-US" sz="3200" dirty="0">
                <a:latin typeface="Courier New"/>
                <a:ea typeface="ＭＳ Ｐゴシック"/>
                <a:cs typeface="Courier New"/>
              </a:rPr>
              <a:t>/group</a:t>
            </a:r>
            <a:endParaRPr lang="en-US" altLang="en-US" sz="3200" dirty="0">
              <a:latin typeface="Courier New"/>
              <a:ea typeface="ＭＳ Ｐゴシック"/>
              <a:cs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Microsoft Windows ACLs</a:t>
            </a:r>
          </a:p>
        </p:txBody>
      </p:sp>
      <p:sp>
        <p:nvSpPr>
          <p:cNvPr id="27650" name="Content Placeholder 2"/>
          <p:cNvSpPr>
            <a:spLocks noGrp="1"/>
          </p:cNvSpPr>
          <p:nvPr>
            <p:ph idx="1"/>
          </p:nvPr>
        </p:nvSpPr>
        <p:spPr/>
        <p:txBody>
          <a:bodyPr/>
          <a:lstStyle/>
          <a:p>
            <a:r>
              <a:rPr lang="en-US" altLang="en-US" dirty="0">
                <a:latin typeface="Arial" panose="020B0604020202020204" pitchFamily="34" charset="0"/>
                <a:ea typeface="ＭＳ Ｐゴシック" panose="020B0600070205080204" pitchFamily="34" charset="-128"/>
              </a:rPr>
              <a:t>Present in </a:t>
            </a:r>
            <a:r>
              <a:rPr lang="ja-JP" altLang="en-US">
                <a:latin typeface="Arial" panose="020B0604020202020204" pitchFamily="34" charset="0"/>
                <a:ea typeface="ＭＳ Ｐゴシック" panose="020B0600070205080204" pitchFamily="34" charset="-128"/>
              </a:rPr>
              <a:t>“</a:t>
            </a:r>
            <a:r>
              <a:rPr lang="en-US" altLang="ja-JP" dirty="0">
                <a:latin typeface="Arial" panose="020B0604020202020204" pitchFamily="34" charset="0"/>
                <a:ea typeface="ＭＳ Ｐゴシック" panose="020B0600070205080204" pitchFamily="34" charset="-128"/>
              </a:rPr>
              <a:t>Professional,</a:t>
            </a:r>
            <a:r>
              <a:rPr lang="ja-JP" altLang="en-US">
                <a:latin typeface="Arial" panose="020B0604020202020204" pitchFamily="34" charset="0"/>
                <a:ea typeface="ＭＳ Ｐゴシック" panose="020B0600070205080204" pitchFamily="34" charset="-128"/>
              </a:rPr>
              <a:t>”</a:t>
            </a:r>
            <a:r>
              <a:rPr lang="en-US" altLang="ja-JP" dirty="0">
                <a:latin typeface="Arial" panose="020B0604020202020204" pitchFamily="34" charset="0"/>
                <a:ea typeface="ＭＳ Ｐゴシック" panose="020B0600070205080204" pitchFamily="34" charset="-128"/>
              </a:rPr>
              <a:t> </a:t>
            </a:r>
            <a:r>
              <a:rPr lang="ja-JP" altLang="en-US">
                <a:latin typeface="Arial" panose="020B0604020202020204" pitchFamily="34" charset="0"/>
                <a:ea typeface="ＭＳ Ｐゴシック" panose="020B0600070205080204" pitchFamily="34" charset="-128"/>
              </a:rPr>
              <a:t>“</a:t>
            </a:r>
            <a:r>
              <a:rPr lang="en-US" altLang="ja-JP" dirty="0">
                <a:latin typeface="Arial" panose="020B0604020202020204" pitchFamily="34" charset="0"/>
                <a:ea typeface="ＭＳ Ｐゴシック" panose="020B0600070205080204" pitchFamily="34" charset="-128"/>
              </a:rPr>
              <a:t>Business,</a:t>
            </a:r>
            <a:r>
              <a:rPr lang="ja-JP" altLang="en-US">
                <a:latin typeface="Arial" panose="020B0604020202020204" pitchFamily="34" charset="0"/>
                <a:ea typeface="ＭＳ Ｐゴシック" panose="020B0600070205080204" pitchFamily="34" charset="-128"/>
              </a:rPr>
              <a:t>”</a:t>
            </a:r>
            <a:r>
              <a:rPr lang="en-US" altLang="ja-JP" dirty="0">
                <a:latin typeface="Arial" panose="020B0604020202020204" pitchFamily="34" charset="0"/>
                <a:ea typeface="ＭＳ Ｐゴシック" panose="020B0600070205080204" pitchFamily="34" charset="-128"/>
              </a:rPr>
              <a:t> and other sophisticated versions of Windows</a:t>
            </a:r>
          </a:p>
          <a:p>
            <a:r>
              <a:rPr lang="en-US" altLang="en-US" dirty="0">
                <a:latin typeface="Arial" panose="020B0604020202020204" pitchFamily="34" charset="0"/>
                <a:ea typeface="ＭＳ Ｐゴシック" panose="020B0600070205080204" pitchFamily="34" charset="-128"/>
              </a:rPr>
              <a:t>Each ACL entry gives permission for a specific user or group</a:t>
            </a:r>
          </a:p>
          <a:p>
            <a:pPr lvl="1"/>
            <a:r>
              <a:rPr lang="en-US" altLang="en-US" dirty="0">
                <a:latin typeface="Arial" panose="020B0604020202020204" pitchFamily="34" charset="0"/>
                <a:ea typeface="ＭＳ Ｐゴシック" panose="020B0600070205080204" pitchFamily="34" charset="-128"/>
              </a:rPr>
              <a:t>Users and groups are defined on the computer or by a network-wide </a:t>
            </a:r>
            <a:r>
              <a:rPr lang="ja-JP" altLang="en-US">
                <a:latin typeface="Arial" panose="020B0604020202020204" pitchFamily="34" charset="0"/>
                <a:ea typeface="ＭＳ Ｐゴシック" panose="020B0600070205080204" pitchFamily="34" charset="-128"/>
              </a:rPr>
              <a:t>“</a:t>
            </a:r>
            <a:r>
              <a:rPr lang="en-US" altLang="ja-JP" dirty="0">
                <a:latin typeface="Arial" panose="020B0604020202020204" pitchFamily="34" charset="0"/>
                <a:ea typeface="ＭＳ Ｐゴシック" panose="020B0600070205080204" pitchFamily="34" charset="-128"/>
              </a:rPr>
              <a:t>Domain</a:t>
            </a:r>
            <a:r>
              <a:rPr lang="ja-JP" altLang="en-US">
                <a:latin typeface="Arial" panose="020B0604020202020204" pitchFamily="34" charset="0"/>
                <a:ea typeface="ＭＳ Ｐゴシック" panose="020B0600070205080204" pitchFamily="34" charset="-128"/>
              </a:rPr>
              <a:t>”</a:t>
            </a:r>
            <a:endParaRPr lang="en-US" altLang="ja-JP" dirty="0">
              <a:latin typeface="Arial" panose="020B0604020202020204" pitchFamily="34" charset="0"/>
              <a:ea typeface="ＭＳ Ｐゴシック" panose="020B0600070205080204" pitchFamily="34" charset="-128"/>
            </a:endParaRPr>
          </a:p>
          <a:p>
            <a:pPr lvl="1"/>
            <a:r>
              <a:rPr lang="en-US" altLang="en-US" dirty="0">
                <a:latin typeface="Arial" panose="020B0604020202020204" pitchFamily="34" charset="0"/>
                <a:ea typeface="ＭＳ Ｐゴシック" panose="020B0600070205080204" pitchFamily="34" charset="-128"/>
              </a:rPr>
              <a:t>Each entry specifies a list of permissions</a:t>
            </a:r>
          </a:p>
          <a:p>
            <a:pPr lvl="1"/>
            <a:r>
              <a:rPr lang="en-US" altLang="en-US" dirty="0">
                <a:latin typeface="Arial" panose="020B0604020202020204" pitchFamily="34" charset="0"/>
                <a:ea typeface="ＭＳ Ｐゴシック" panose="020B0600070205080204" pitchFamily="34" charset="-128"/>
              </a:rPr>
              <a:t>Each permission may be </a:t>
            </a:r>
            <a:r>
              <a:rPr lang="ja-JP" altLang="en-US">
                <a:latin typeface="Arial" panose="020B0604020202020204" pitchFamily="34" charset="0"/>
                <a:ea typeface="ＭＳ Ｐゴシック" panose="020B0600070205080204" pitchFamily="34" charset="-128"/>
              </a:rPr>
              <a:t>“</a:t>
            </a:r>
            <a:r>
              <a:rPr lang="en-US" altLang="ja-JP" dirty="0">
                <a:latin typeface="Arial" panose="020B0604020202020204" pitchFamily="34" charset="0"/>
                <a:ea typeface="ＭＳ Ｐゴシック" panose="020B0600070205080204" pitchFamily="34" charset="-128"/>
              </a:rPr>
              <a:t>Permit</a:t>
            </a:r>
            <a:r>
              <a:rPr lang="ja-JP" altLang="en-US">
                <a:latin typeface="Arial" panose="020B0604020202020204" pitchFamily="34" charset="0"/>
                <a:ea typeface="ＭＳ Ｐゴシック" panose="020B0600070205080204" pitchFamily="34" charset="-128"/>
              </a:rPr>
              <a:t>”</a:t>
            </a:r>
            <a:r>
              <a:rPr lang="en-US" altLang="ja-JP" dirty="0">
                <a:latin typeface="Arial" panose="020B0604020202020204" pitchFamily="34" charset="0"/>
                <a:ea typeface="ＭＳ Ｐゴシック" panose="020B0600070205080204" pitchFamily="34" charset="-128"/>
              </a:rPr>
              <a:t> or </a:t>
            </a:r>
            <a:r>
              <a:rPr lang="ja-JP" altLang="en-US">
                <a:latin typeface="Arial" panose="020B0604020202020204" pitchFamily="34" charset="0"/>
                <a:ea typeface="ＭＳ Ｐゴシック" panose="020B0600070205080204" pitchFamily="34" charset="-128"/>
              </a:rPr>
              <a:t>“</a:t>
            </a:r>
            <a:r>
              <a:rPr lang="en-US" altLang="ja-JP" dirty="0">
                <a:latin typeface="Arial" panose="020B0604020202020204" pitchFamily="34" charset="0"/>
                <a:ea typeface="ＭＳ Ｐゴシック" panose="020B0600070205080204" pitchFamily="34" charset="-128"/>
              </a:rPr>
              <a:t>Deny</a:t>
            </a:r>
            <a:r>
              <a:rPr lang="ja-JP" altLang="en-US">
                <a:latin typeface="Arial" panose="020B0604020202020204" pitchFamily="34" charset="0"/>
                <a:ea typeface="ＭＳ Ｐゴシック" panose="020B0600070205080204" pitchFamily="34" charset="-128"/>
              </a:rPr>
              <a:t>”</a:t>
            </a:r>
            <a:endParaRPr lang="en-US" altLang="ja-JP" dirty="0">
              <a:latin typeface="Arial" panose="020B0604020202020204" pitchFamily="34" charset="0"/>
              <a:ea typeface="ＭＳ Ｐゴシック" panose="020B0600070205080204" pitchFamily="34" charset="-128"/>
            </a:endParaRPr>
          </a:p>
          <a:p>
            <a:r>
              <a:rPr lang="en-US" altLang="en-US" dirty="0">
                <a:latin typeface="Arial" panose="020B0604020202020204" pitchFamily="34" charset="0"/>
                <a:ea typeface="ＭＳ Ｐゴシック" panose="020B0600070205080204" pitchFamily="34" charset="-128"/>
              </a:rPr>
              <a:t>Effective permissions are additive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Windows ACL Example</a:t>
            </a:r>
          </a:p>
        </p:txBody>
      </p:sp>
      <p:pic>
        <p:nvPicPr>
          <p:cNvPr id="2" name="Picture 1" descr="The title at the top-left corner of the window reads “Surveydata.xls Properties.” The tabs below the title are General, Security, Custom, and Summary with the Security tab selected. A list of Group or User names is displayed below the tabs with the user Survey (HOWESMS\Survey) selected. Two buttons Add and Remove are below the list of users. The list of Permissions for the selected User or group is listed below the buttons. The permissions are listed under the columns Permissions for Survey, Allow, and Deny. The permissions listed are Full control, Modify, Read and execute, Read, Write, and Special permissions. The Advanced button is below the list of permissions. Three buttons, Ok, Cancel, and Apply are at the bottom-right corner of the window."/>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8951" y="1275598"/>
            <a:ext cx="3246098" cy="4504100"/>
          </a:xfrm>
          <a:prstGeom prst="rect">
            <a:avLst/>
          </a:prstGeom>
        </p:spPr>
      </p:pic>
      <p:sp>
        <p:nvSpPr>
          <p:cNvPr id="28674" name="TextBox 3"/>
          <p:cNvSpPr txBox="1">
            <a:spLocks noChangeArrowheads="1"/>
          </p:cNvSpPr>
          <p:nvPr/>
        </p:nvSpPr>
        <p:spPr bwMode="auto">
          <a:xfrm>
            <a:off x="2897194" y="5795333"/>
            <a:ext cx="305752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900"/>
              <a:t>Used with permission from Microsoft.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Default File Protection</a:t>
            </a:r>
          </a:p>
        </p:txBody>
      </p:sp>
      <p:sp>
        <p:nvSpPr>
          <p:cNvPr id="31746" name="Content Placeholder 2"/>
          <p:cNvSpPr>
            <a:spLocks noGrp="1"/>
          </p:cNvSpPr>
          <p:nvPr>
            <p:ph idx="1"/>
          </p:nvPr>
        </p:nvSpPr>
        <p:spPr/>
        <p:txBody>
          <a:bodyPr/>
          <a:lstStyle/>
          <a:p>
            <a:r>
              <a:rPr lang="en-US" altLang="en-US">
                <a:latin typeface="Arial" panose="020B0604020202020204" pitchFamily="34" charset="0"/>
                <a:ea typeface="ＭＳ Ｐゴシック" panose="020B0600070205080204" pitchFamily="34" charset="-128"/>
              </a:rPr>
              <a:t>Windows uses device, directory, and folder rights to establish default protections</a:t>
            </a:r>
          </a:p>
          <a:p>
            <a:pPr lvl="1"/>
            <a:r>
              <a:rPr lang="en-US" altLang="en-US">
                <a:latin typeface="Arial" panose="020B0604020202020204" pitchFamily="34" charset="0"/>
                <a:ea typeface="ＭＳ Ｐゴシック" panose="020B0600070205080204" pitchFamily="34" charset="-128"/>
              </a:rPr>
              <a:t>The rights are </a:t>
            </a:r>
            <a:r>
              <a:rPr lang="en-US" altLang="en-US" u="sng">
                <a:latin typeface="Arial" panose="020B0604020202020204" pitchFamily="34" charset="0"/>
                <a:ea typeface="ＭＳ Ｐゴシック" panose="020B0600070205080204" pitchFamily="34" charset="-128"/>
              </a:rPr>
              <a:t>inherited</a:t>
            </a:r>
            <a:r>
              <a:rPr lang="en-US" altLang="en-US">
                <a:latin typeface="Arial" panose="020B0604020202020204" pitchFamily="34" charset="0"/>
                <a:ea typeface="ＭＳ Ｐゴシック" panose="020B0600070205080204" pitchFamily="34" charset="-128"/>
              </a:rPr>
              <a:t> from enclosing folders</a:t>
            </a:r>
          </a:p>
          <a:p>
            <a:pPr lvl="1"/>
            <a:r>
              <a:rPr lang="en-US" altLang="en-US">
                <a:latin typeface="Arial" panose="020B0604020202020204" pitchFamily="34" charset="0"/>
                <a:ea typeface="ＭＳ Ｐゴシック" panose="020B0600070205080204" pitchFamily="34" charset="-128"/>
              </a:rPr>
              <a:t>Inheritance is </a:t>
            </a:r>
            <a:r>
              <a:rPr lang="en-US" altLang="en-US" u="sng">
                <a:latin typeface="Arial" panose="020B0604020202020204" pitchFamily="34" charset="0"/>
                <a:ea typeface="ＭＳ Ｐゴシック" panose="020B0600070205080204" pitchFamily="34" charset="-128"/>
              </a:rPr>
              <a:t>dynamic</a:t>
            </a:r>
            <a:r>
              <a:rPr lang="en-US" altLang="en-US">
                <a:latin typeface="Arial" panose="020B0604020202020204" pitchFamily="34" charset="0"/>
                <a:ea typeface="ＭＳ Ｐゴシック" panose="020B0600070205080204" pitchFamily="34" charset="-128"/>
              </a:rPr>
              <a:t> </a:t>
            </a:r>
          </a:p>
          <a:p>
            <a:pPr lvl="2"/>
            <a:r>
              <a:rPr lang="en-US" altLang="en-US">
                <a:latin typeface="Arial" panose="020B0604020202020204" pitchFamily="34" charset="0"/>
                <a:ea typeface="ＭＳ Ｐゴシック" panose="020B0600070205080204" pitchFamily="34" charset="-128"/>
              </a:rPr>
              <a:t>If we change rights on an outer folder, it may change rights on an inner folder</a:t>
            </a:r>
          </a:p>
          <a:p>
            <a:pPr lvl="2"/>
            <a:r>
              <a:rPr lang="en-US" altLang="en-US">
                <a:latin typeface="Arial" panose="020B0604020202020204" pitchFamily="34" charset="0"/>
                <a:ea typeface="ＭＳ Ｐゴシック" panose="020B0600070205080204" pitchFamily="34" charset="-128"/>
              </a:rPr>
              <a:t>Most other ACL implementations are </a:t>
            </a:r>
            <a:r>
              <a:rPr lang="en-US" altLang="en-US" u="sng">
                <a:latin typeface="Arial" panose="020B0604020202020204" pitchFamily="34" charset="0"/>
                <a:ea typeface="ＭＳ Ｐゴシック" panose="020B0600070205080204" pitchFamily="34" charset="-128"/>
              </a:rPr>
              <a:t>static</a:t>
            </a:r>
            <a:r>
              <a:rPr lang="en-US" altLang="en-US">
                <a:latin typeface="Arial" panose="020B0604020202020204" pitchFamily="34" charset="0"/>
                <a:ea typeface="ＭＳ Ｐゴシック" panose="020B0600070205080204" pitchFamily="34" charset="-128"/>
              </a:rPr>
              <a:t> </a:t>
            </a:r>
          </a:p>
          <a:p>
            <a:pPr lvl="3"/>
            <a:r>
              <a:rPr lang="en-US" altLang="en-US">
                <a:latin typeface="Arial" panose="020B0604020202020204" pitchFamily="34" charset="0"/>
                <a:ea typeface="ＭＳ Ｐゴシック" panose="020B0600070205080204" pitchFamily="34" charset="-128"/>
              </a:rPr>
              <a:t>Changes do not affect existing rights</a:t>
            </a:r>
          </a:p>
          <a:p>
            <a:r>
              <a:rPr lang="en-US" altLang="en-US">
                <a:latin typeface="Arial" panose="020B0604020202020204" pitchFamily="34" charset="0"/>
                <a:ea typeface="ＭＳ Ｐゴシック" panose="020B0600070205080204" pitchFamily="34" charset="-128"/>
              </a:rPr>
              <a:t>We can enable and disable inheritance</a:t>
            </a:r>
          </a:p>
          <a:p>
            <a:pPr lvl="1"/>
            <a:r>
              <a:rPr lang="en-US" altLang="en-US">
                <a:latin typeface="Arial" panose="020B0604020202020204" pitchFamily="34" charset="0"/>
                <a:ea typeface="ＭＳ Ｐゴシック" panose="020B0600070205080204" pitchFamily="34" charset="-128"/>
              </a:rPr>
              <a:t>Often disabled to apply special rights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Example of Inherited Rights</a:t>
            </a:r>
          </a:p>
        </p:txBody>
      </p:sp>
      <p:pic>
        <p:nvPicPr>
          <p:cNvPr id="2" name="Picture 1" descr="Name and Owner are listed at the top-left corner of the window. The tabs Permissions, Auditing, and Effective Access are below the name of the owner with the Permissions tab selected. The list of permission entries is listed below the tabs under the columns Type, Principal, Access, Inherited from, and Applies to. Three buttons Add, Remove, and View are below the Permission entries with the Add button selected. Disable inheritance button, and the checkbox Replace all child object permission entries with inheritable permission entries from this object are below the buttons. Three buttons Ok, Cancel, and Apply are at the bottom-right corner of the window."/>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485" y="1150768"/>
            <a:ext cx="7267030" cy="4922228"/>
          </a:xfrm>
          <a:prstGeom prst="rect">
            <a:avLst/>
          </a:prstGeom>
        </p:spPr>
      </p:pic>
      <p:sp>
        <p:nvSpPr>
          <p:cNvPr id="32770" name="TextBox 3"/>
          <p:cNvSpPr txBox="1">
            <a:spLocks noChangeArrowheads="1"/>
          </p:cNvSpPr>
          <p:nvPr/>
        </p:nvSpPr>
        <p:spPr bwMode="auto">
          <a:xfrm>
            <a:off x="845388" y="6110064"/>
            <a:ext cx="261143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900"/>
              <a:t>Used with permission from Microsoft.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Overriding Inherited Rights</a:t>
            </a:r>
          </a:p>
        </p:txBody>
      </p:sp>
      <p:pic>
        <p:nvPicPr>
          <p:cNvPr id="2" name="Picture 1" descr="Name and Owner are listed at the top-left corner of the window. The tabs Permissions, Auditing, and Effective Access are below the name of the owner with the Permissions tab selected. The list of permission entries is listed below the tabs under the columns Type, Principal, Access, Inherited from, and Applies to. The first entry in the table that is selected is with Type: Allow, Principal: System, Access: Full control, Inherited from: None, and Applies to: This folder, subfolders, and files. Three buttons Add, Remove, and Edit are below the Permission entries with the Add button selected. Enable inheritance button, and the checkbox Replace all child object permission entries with inheritable permission entries from this object are below the buttons. Three buttons Ok, Cancel, and Apply are at the bottom-right corner of the window."/>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625" y="1212247"/>
            <a:ext cx="6882126" cy="4653716"/>
          </a:xfrm>
          <a:prstGeom prst="rect">
            <a:avLst/>
          </a:prstGeom>
        </p:spPr>
      </p:pic>
      <p:sp>
        <p:nvSpPr>
          <p:cNvPr id="33794" name="TextBox 3"/>
          <p:cNvSpPr txBox="1">
            <a:spLocks noChangeArrowheads="1"/>
          </p:cNvSpPr>
          <p:nvPr/>
        </p:nvSpPr>
        <p:spPr bwMode="auto">
          <a:xfrm>
            <a:off x="1043794" y="5878631"/>
            <a:ext cx="296703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900" dirty="0"/>
              <a:t>Used with permission from Microsoft.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6512D-9808-4983-A799-B7D6DCACCCE2}"/>
              </a:ext>
            </a:extLst>
          </p:cNvPr>
          <p:cNvSpPr>
            <a:spLocks noGrp="1"/>
          </p:cNvSpPr>
          <p:nvPr>
            <p:ph type="title"/>
          </p:nvPr>
        </p:nvSpPr>
        <p:spPr/>
        <p:txBody>
          <a:bodyPr/>
          <a:lstStyle/>
          <a:p>
            <a:r>
              <a:rPr lang="en-US" dirty="0">
                <a:ea typeface="ＭＳ Ｐゴシック"/>
              </a:rPr>
              <a:t>Additional Local Security</a:t>
            </a:r>
            <a:endParaRPr lang="en-US" dirty="0"/>
          </a:p>
        </p:txBody>
      </p:sp>
      <p:sp>
        <p:nvSpPr>
          <p:cNvPr id="3" name="Content Placeholder 2">
            <a:extLst>
              <a:ext uri="{FF2B5EF4-FFF2-40B4-BE49-F238E27FC236}">
                <a16:creationId xmlns:a16="http://schemas.microsoft.com/office/drawing/2014/main" id="{86E54022-A699-469F-AA73-4F2225A0F375}"/>
              </a:ext>
            </a:extLst>
          </p:cNvPr>
          <p:cNvSpPr>
            <a:spLocks noGrp="1"/>
          </p:cNvSpPr>
          <p:nvPr>
            <p:ph idx="1"/>
          </p:nvPr>
        </p:nvSpPr>
        <p:spPr/>
        <p:txBody>
          <a:bodyPr/>
          <a:lstStyle/>
          <a:p>
            <a:r>
              <a:rPr lang="en-US" dirty="0">
                <a:ea typeface="ＭＳ Ｐゴシック"/>
              </a:rPr>
              <a:t>Local Security Policy (GP)</a:t>
            </a:r>
          </a:p>
          <a:p>
            <a:r>
              <a:rPr lang="en-US" dirty="0" err="1">
                <a:ea typeface="ＭＳ Ｐゴシック"/>
              </a:rPr>
              <a:t>SELinux</a:t>
            </a:r>
            <a:endParaRPr lang="en-US">
              <a:ea typeface="ＭＳ Ｐゴシック"/>
            </a:endParaRPr>
          </a:p>
          <a:p>
            <a:pPr lvl="1"/>
            <a:r>
              <a:rPr lang="en-US" i="1" dirty="0" err="1">
                <a:ea typeface="ＭＳ Ｐゴシック"/>
                <a:cs typeface="Arial"/>
              </a:rPr>
              <a:t>policycoreutils-gui</a:t>
            </a:r>
            <a:r>
              <a:rPr lang="en-US" dirty="0">
                <a:ea typeface="ＭＳ Ｐゴシック"/>
                <a:cs typeface="Arial"/>
              </a:rPr>
              <a:t>: provides </a:t>
            </a:r>
            <a:r>
              <a:rPr lang="en-US" b="1" dirty="0">
                <a:latin typeface="Consolas"/>
                <a:ea typeface="ＭＳ Ｐゴシック"/>
              </a:rPr>
              <a:t>system-config-</a:t>
            </a:r>
            <a:r>
              <a:rPr lang="en-US" b="1" dirty="0" err="1">
                <a:latin typeface="Consolas"/>
                <a:ea typeface="ＭＳ Ｐゴシック"/>
              </a:rPr>
              <a:t>selinux</a:t>
            </a:r>
            <a:endParaRPr lang="en-US" dirty="0" err="1">
              <a:ea typeface="ＭＳ Ｐゴシック"/>
            </a:endParaRPr>
          </a:p>
        </p:txBody>
      </p:sp>
    </p:spTree>
    <p:extLst>
      <p:ext uri="{BB962C8B-B14F-4D97-AF65-F5344CB8AC3E}">
        <p14:creationId xmlns:p14="http://schemas.microsoft.com/office/powerpoint/2010/main" val="2148026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4EA7-69AF-2B44-A929-B745E1C46951}"/>
              </a:ext>
            </a:extLst>
          </p:cNvPr>
          <p:cNvSpPr>
            <a:spLocks noGrp="1"/>
          </p:cNvSpPr>
          <p:nvPr>
            <p:ph type="title"/>
          </p:nvPr>
        </p:nvSpPr>
        <p:spPr/>
        <p:txBody>
          <a:bodyPr/>
          <a:lstStyle/>
          <a:p>
            <a:r>
              <a:rPr lang="en-US" dirty="0"/>
              <a:t>File Sharing Permissions</a:t>
            </a:r>
          </a:p>
        </p:txBody>
      </p:sp>
      <p:sp>
        <p:nvSpPr>
          <p:cNvPr id="3" name="Content Placeholder 2">
            <a:extLst>
              <a:ext uri="{FF2B5EF4-FFF2-40B4-BE49-F238E27FC236}">
                <a16:creationId xmlns:a16="http://schemas.microsoft.com/office/drawing/2014/main" id="{B4ABBFF7-40A7-CC4D-A121-D6B25A5CDC7C}"/>
              </a:ext>
            </a:extLst>
          </p:cNvPr>
          <p:cNvSpPr>
            <a:spLocks noGrp="1"/>
          </p:cNvSpPr>
          <p:nvPr>
            <p:ph idx="1"/>
          </p:nvPr>
        </p:nvSpPr>
        <p:spPr/>
        <p:txBody>
          <a:bodyPr/>
          <a:lstStyle/>
          <a:p>
            <a:r>
              <a:rPr lang="en-US" dirty="0"/>
              <a:t>Windows/Samba (NFS)</a:t>
            </a:r>
          </a:p>
          <a:p>
            <a:r>
              <a:rPr lang="en-US" dirty="0"/>
              <a:t>Additive permissions</a:t>
            </a:r>
          </a:p>
          <a:p>
            <a:r>
              <a:rPr lang="en-US" dirty="0"/>
              <a:t>Combined with local permissions – Most restrictive</a:t>
            </a:r>
          </a:p>
          <a:p>
            <a:endParaRPr lang="en-US" dirty="0"/>
          </a:p>
          <a:p>
            <a:r>
              <a:rPr lang="en-US"/>
              <a:t>Samba share options</a:t>
            </a:r>
            <a:endParaRPr lang="en-US" dirty="0"/>
          </a:p>
          <a:p>
            <a:pPr lvl="1"/>
            <a:r>
              <a:rPr lang="en-US" dirty="0"/>
              <a:t>read-only or writable</a:t>
            </a:r>
          </a:p>
          <a:p>
            <a:pPr lvl="1"/>
            <a:r>
              <a:rPr lang="en-US" dirty="0"/>
              <a:t>read list or write list</a:t>
            </a:r>
          </a:p>
        </p:txBody>
      </p:sp>
    </p:spTree>
    <p:extLst>
      <p:ext uri="{BB962C8B-B14F-4D97-AF65-F5344CB8AC3E}">
        <p14:creationId xmlns:p14="http://schemas.microsoft.com/office/powerpoint/2010/main" val="1348571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Monitoring System Security</a:t>
            </a:r>
          </a:p>
        </p:txBody>
      </p:sp>
      <p:sp>
        <p:nvSpPr>
          <p:cNvPr id="37890" name="Content Placeholder 2"/>
          <p:cNvSpPr>
            <a:spLocks noGrp="1"/>
          </p:cNvSpPr>
          <p:nvPr>
            <p:ph idx="1"/>
          </p:nvPr>
        </p:nvSpPr>
        <p:spPr>
          <a:xfrm>
            <a:off x="457200" y="1270000"/>
            <a:ext cx="8229600" cy="5022850"/>
          </a:xfrm>
        </p:spPr>
        <p:txBody>
          <a:bodyPr/>
          <a:lstStyle/>
          <a:p>
            <a:r>
              <a:rPr lang="en-US" altLang="en-US">
                <a:latin typeface="Arial" panose="020B0604020202020204" pitchFamily="34" charset="0"/>
                <a:ea typeface="ＭＳ Ｐゴシック" panose="020B0600070205080204" pitchFamily="34" charset="-128"/>
              </a:rPr>
              <a:t>Effective security requires monitoring</a:t>
            </a:r>
          </a:p>
          <a:p>
            <a:pPr lvl="1"/>
            <a:r>
              <a:rPr lang="en-US" altLang="en-US">
                <a:latin typeface="Arial" panose="020B0604020202020204" pitchFamily="34" charset="0"/>
                <a:ea typeface="ＭＳ Ｐゴシック" panose="020B0600070205080204" pitchFamily="34" charset="-128"/>
              </a:rPr>
              <a:t>Defenses may only detect and delay</a:t>
            </a:r>
          </a:p>
          <a:p>
            <a:pPr lvl="1"/>
            <a:r>
              <a:rPr lang="en-US" altLang="en-US">
                <a:latin typeface="Arial" panose="020B0604020202020204" pitchFamily="34" charset="0"/>
                <a:ea typeface="ＭＳ Ｐゴシック" panose="020B0600070205080204" pitchFamily="34" charset="-128"/>
              </a:rPr>
              <a:t>Alarms are useless if no one listens</a:t>
            </a:r>
          </a:p>
          <a:p>
            <a:r>
              <a:rPr lang="en-US" altLang="en-US">
                <a:latin typeface="Arial" panose="020B0604020202020204" pitchFamily="34" charset="0"/>
                <a:ea typeface="ＭＳ Ｐゴシック" panose="020B0600070205080204" pitchFamily="34" charset="-128"/>
              </a:rPr>
              <a:t>Access controls are </a:t>
            </a:r>
            <a:r>
              <a:rPr lang="en-US" altLang="en-US" u="sng">
                <a:latin typeface="Arial" panose="020B0604020202020204" pitchFamily="34" charset="0"/>
                <a:ea typeface="ＭＳ Ｐゴシック" panose="020B0600070205080204" pitchFamily="34" charset="-128"/>
              </a:rPr>
              <a:t>preventative</a:t>
            </a:r>
            <a:r>
              <a:rPr lang="en-US" altLang="en-US">
                <a:latin typeface="Arial" panose="020B0604020202020204" pitchFamily="34" charset="0"/>
                <a:ea typeface="ＭＳ Ｐゴシック" panose="020B0600070205080204" pitchFamily="34" charset="-128"/>
              </a:rPr>
              <a:t> – they try to block an attack from succeeding</a:t>
            </a:r>
          </a:p>
          <a:p>
            <a:r>
              <a:rPr lang="en-US" altLang="en-US">
                <a:latin typeface="Arial" panose="020B0604020202020204" pitchFamily="34" charset="0"/>
                <a:ea typeface="ＭＳ Ｐゴシック" panose="020B0600070205080204" pitchFamily="34" charset="-128"/>
              </a:rPr>
              <a:t>Monitoring is </a:t>
            </a:r>
            <a:r>
              <a:rPr lang="en-US" altLang="en-US" u="sng">
                <a:latin typeface="Arial" panose="020B0604020202020204" pitchFamily="34" charset="0"/>
                <a:ea typeface="ＭＳ Ｐゴシック" panose="020B0600070205080204" pitchFamily="34" charset="-128"/>
              </a:rPr>
              <a:t>detective</a:t>
            </a:r>
            <a:r>
              <a:rPr lang="en-US" altLang="en-US">
                <a:latin typeface="Arial" panose="020B0604020202020204" pitchFamily="34" charset="0"/>
                <a:ea typeface="ＭＳ Ｐゴシック" panose="020B0600070205080204" pitchFamily="34" charset="-128"/>
              </a:rPr>
              <a:t> – it detects the attack without necessarily blocking it</a:t>
            </a:r>
          </a:p>
          <a:p>
            <a:pPr lvl="1"/>
            <a:r>
              <a:rPr lang="en-US" altLang="en-US">
                <a:latin typeface="Arial" panose="020B0604020202020204" pitchFamily="34" charset="0"/>
                <a:ea typeface="ＭＳ Ｐゴシック" panose="020B0600070205080204" pitchFamily="34" charset="-128"/>
              </a:rPr>
              <a:t>Often provided through </a:t>
            </a:r>
            <a:r>
              <a:rPr lang="en-US" altLang="en-US" u="sng">
                <a:latin typeface="Arial" panose="020B0604020202020204" pitchFamily="34" charset="0"/>
                <a:ea typeface="ＭＳ Ｐゴシック" panose="020B0600070205080204" pitchFamily="34" charset="-128"/>
              </a:rPr>
              <a:t>logs</a:t>
            </a:r>
            <a:r>
              <a:rPr lang="en-US" altLang="en-US">
                <a:latin typeface="Arial" panose="020B0604020202020204" pitchFamily="34" charset="0"/>
                <a:ea typeface="ＭＳ Ｐゴシック" panose="020B0600070205080204" pitchFamily="34" charset="-128"/>
              </a:rPr>
              <a:t>: </a:t>
            </a:r>
          </a:p>
          <a:p>
            <a:pPr lvl="2"/>
            <a:r>
              <a:rPr lang="en-US" altLang="en-US">
                <a:latin typeface="Arial" panose="020B0604020202020204" pitchFamily="34" charset="0"/>
                <a:ea typeface="ＭＳ Ｐゴシック" panose="020B0600070205080204" pitchFamily="34" charset="-128"/>
              </a:rPr>
              <a:t>Event logs and audit logs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The Event Logging Process</a:t>
            </a:r>
          </a:p>
        </p:txBody>
      </p:sp>
      <p:pic>
        <p:nvPicPr>
          <p:cNvPr id="2" name="Picture 1" descr=" A process diagram shows the process of Event logging in the operating system. Three programs point to the Log input Buffer which points to the logging process. The logging process points to the audit log which points to the log view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825" y="1578855"/>
            <a:ext cx="8131724" cy="381666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The Logging Mechanisms</a:t>
            </a:r>
          </a:p>
        </p:txBody>
      </p:sp>
      <p:sp>
        <p:nvSpPr>
          <p:cNvPr id="40962" name="Content Placeholder 2"/>
          <p:cNvSpPr>
            <a:spLocks noGrp="1"/>
          </p:cNvSpPr>
          <p:nvPr>
            <p:ph idx="1"/>
          </p:nvPr>
        </p:nvSpPr>
        <p:spPr/>
        <p:txBody>
          <a:bodyPr/>
          <a:lstStyle/>
          <a:p>
            <a:r>
              <a:rPr lang="en-US" altLang="en-US">
                <a:latin typeface="Arial" panose="020B0604020202020204" pitchFamily="34" charset="0"/>
                <a:ea typeface="ＭＳ Ｐゴシック" panose="020B0600070205080204" pitchFamily="34" charset="-128"/>
              </a:rPr>
              <a:t>A process shared by all system components</a:t>
            </a:r>
          </a:p>
          <a:p>
            <a:pPr marL="971550" lvl="1" indent="-514350">
              <a:buFont typeface="Calibri" panose="020F0502020204030204" pitchFamily="34" charset="0"/>
              <a:buAutoNum type="arabicPeriod"/>
            </a:pPr>
            <a:r>
              <a:rPr lang="en-US" altLang="en-US">
                <a:latin typeface="Arial" panose="020B0604020202020204" pitchFamily="34" charset="0"/>
                <a:ea typeface="ＭＳ Ｐゴシック" panose="020B0600070205080204" pitchFamily="34" charset="-128"/>
              </a:rPr>
              <a:t>A program detects a significant event, and emits a log entry to describe it</a:t>
            </a:r>
          </a:p>
          <a:p>
            <a:pPr marL="971550" lvl="1" indent="-514350">
              <a:buFont typeface="Calibri" panose="020F0502020204030204" pitchFamily="34" charset="0"/>
              <a:buAutoNum type="arabicPeriod"/>
            </a:pPr>
            <a:r>
              <a:rPr lang="en-US" altLang="en-US">
                <a:latin typeface="Arial" panose="020B0604020202020204" pitchFamily="34" charset="0"/>
                <a:ea typeface="ＭＳ Ｐゴシック" panose="020B0600070205080204" pitchFamily="34" charset="-128"/>
              </a:rPr>
              <a:t>The logging process retrieves the event, and discards less-significant events</a:t>
            </a:r>
          </a:p>
          <a:p>
            <a:pPr marL="971550" lvl="1" indent="-514350">
              <a:buFont typeface="Calibri" panose="020F0502020204030204" pitchFamily="34" charset="0"/>
              <a:buAutoNum type="arabicPeriod"/>
            </a:pPr>
            <a:r>
              <a:rPr lang="en-US" altLang="en-US">
                <a:latin typeface="Arial" panose="020B0604020202020204" pitchFamily="34" charset="0"/>
                <a:ea typeface="ＭＳ Ｐゴシック" panose="020B0600070205080204" pitchFamily="34" charset="-128"/>
              </a:rPr>
              <a:t>The logging process saves the event in a log file</a:t>
            </a:r>
          </a:p>
          <a:p>
            <a:pPr marL="971550" lvl="1" indent="-514350">
              <a:buFont typeface="Calibri" panose="020F0502020204030204" pitchFamily="34" charset="0"/>
              <a:buAutoNum type="arabicPeriod"/>
            </a:pPr>
            <a:r>
              <a:rPr lang="en-US" altLang="en-US">
                <a:latin typeface="Arial" panose="020B0604020202020204" pitchFamily="34" charset="0"/>
                <a:ea typeface="ＭＳ Ｐゴシック" panose="020B0600070205080204" pitchFamily="34" charset="-128"/>
              </a:rPr>
              <a:t>Administrators monitor the logs for significant events that demand action</a:t>
            </a:r>
          </a:p>
          <a:p>
            <a:r>
              <a:rPr lang="en-US" altLang="en-US">
                <a:latin typeface="Arial" panose="020B0604020202020204" pitchFamily="34" charset="0"/>
                <a:ea typeface="ＭＳ Ｐゴシック" panose="020B0600070205080204" pitchFamily="34" charset="-128"/>
              </a:rPr>
              <a:t>Avoid collecting too few – or too many – events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Administrative Groups</a:t>
            </a:r>
          </a:p>
        </p:txBody>
      </p:sp>
      <p:sp>
        <p:nvSpPr>
          <p:cNvPr id="16386" name="Content Placeholder 2"/>
          <p:cNvSpPr>
            <a:spLocks noGrp="1"/>
          </p:cNvSpPr>
          <p:nvPr>
            <p:ph idx="1"/>
          </p:nvPr>
        </p:nvSpPr>
        <p:spPr/>
        <p:txBody>
          <a:bodyPr/>
          <a:lstStyle/>
          <a:p>
            <a:pPr eaLnBrk="1" hangingPunct="1"/>
            <a:r>
              <a:rPr lang="en-US" altLang="en-US" dirty="0">
                <a:ea typeface="ＭＳ Ｐゴシック"/>
                <a:cs typeface="Arial"/>
              </a:rPr>
              <a:t>User IDs who are part of the group may perform administrative tasks</a:t>
            </a:r>
            <a:endParaRPr lang="en-US" dirty="0">
              <a:cs typeface="Arial"/>
            </a:endParaRPr>
          </a:p>
          <a:p>
            <a:pPr eaLnBrk="1" hangingPunct="1"/>
            <a:r>
              <a:rPr lang="en-US" altLang="en-US" dirty="0">
                <a:ea typeface="ＭＳ Ｐゴシック"/>
                <a:cs typeface="Arial"/>
              </a:rPr>
              <a:t>Restrict access to administrative functions by blocking the right to execute the programs</a:t>
            </a:r>
          </a:p>
          <a:p>
            <a:pPr eaLnBrk="1" hangingPunct="1"/>
            <a:r>
              <a:rPr lang="en-US" altLang="en-US" dirty="0">
                <a:ea typeface="ＭＳ Ｐゴシック"/>
                <a:cs typeface="Arial"/>
              </a:rPr>
              <a:t>Windows also associates other privileges with user groups, including administrative rights</a:t>
            </a:r>
          </a:p>
          <a:p>
            <a:r>
              <a:rPr lang="en-US" altLang="en-US" dirty="0">
                <a:ea typeface="ＭＳ Ｐゴシック"/>
                <a:cs typeface="Arial"/>
              </a:rPr>
              <a:t>"</a:t>
            </a:r>
            <a:r>
              <a:rPr lang="en-US" altLang="en-US" sz="3200" dirty="0" err="1">
                <a:latin typeface="Courier New"/>
                <a:ea typeface="ＭＳ Ｐゴシック"/>
                <a:cs typeface="Courier New"/>
              </a:rPr>
              <a:t>sudo</a:t>
            </a:r>
            <a:r>
              <a:rPr lang="en-US" altLang="en-US" dirty="0">
                <a:ea typeface="ＭＳ Ｐゴシック"/>
                <a:cs typeface="Arial"/>
              </a:rPr>
              <a:t>" or "</a:t>
            </a:r>
            <a:r>
              <a:rPr lang="en-US" altLang="en-US" sz="3200" dirty="0">
                <a:latin typeface="Courier New"/>
                <a:ea typeface="ＭＳ Ｐゴシック"/>
                <a:cs typeface="Courier New"/>
              </a:rPr>
              <a:t>wheel</a:t>
            </a:r>
            <a:r>
              <a:rPr lang="en-US" altLang="en-US" dirty="0">
                <a:ea typeface="ＭＳ Ｐゴシック"/>
                <a:cs typeface="Arial"/>
              </a:rPr>
              <a:t>" group on Linux allows for </a:t>
            </a:r>
            <a:r>
              <a:rPr lang="en-US" altLang="en-US" dirty="0" err="1">
                <a:ea typeface="ＭＳ Ｐゴシック"/>
                <a:cs typeface="Arial"/>
              </a:rPr>
              <a:t>sudo</a:t>
            </a:r>
            <a:r>
              <a:rPr lang="en-US" altLang="en-US" dirty="0">
                <a:ea typeface="ＭＳ Ｐゴシック"/>
                <a:cs typeface="Arial"/>
              </a:rPr>
              <a:t> commands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External Security Requirements</a:t>
            </a:r>
          </a:p>
        </p:txBody>
      </p:sp>
      <p:sp>
        <p:nvSpPr>
          <p:cNvPr id="41986" name="Content Placeholder 2"/>
          <p:cNvSpPr>
            <a:spLocks noGrp="1"/>
          </p:cNvSpPr>
          <p:nvPr>
            <p:ph idx="1"/>
          </p:nvPr>
        </p:nvSpPr>
        <p:spPr/>
        <p:txBody>
          <a:bodyPr/>
          <a:lstStyle/>
          <a:p>
            <a:r>
              <a:rPr lang="en-US" altLang="en-US">
                <a:latin typeface="Arial" panose="020B0604020202020204" pitchFamily="34" charset="0"/>
                <a:ea typeface="ＭＳ Ｐゴシック" panose="020B0600070205080204" pitchFamily="34" charset="-128"/>
              </a:rPr>
              <a:t>Logging does not directly improve system performance or security – it may help detect and resolve problems, or it might not</a:t>
            </a:r>
          </a:p>
          <a:p>
            <a:pPr lvl="1"/>
            <a:r>
              <a:rPr lang="en-US" altLang="en-US">
                <a:latin typeface="Arial" panose="020B0604020202020204" pitchFamily="34" charset="0"/>
                <a:ea typeface="ＭＳ Ｐゴシック" panose="020B0600070205080204" pitchFamily="34" charset="-128"/>
              </a:rPr>
              <a:t>Appears more </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efficient</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 to disable logging</a:t>
            </a:r>
          </a:p>
          <a:p>
            <a:pPr lvl="1"/>
            <a:r>
              <a:rPr lang="en-US" altLang="en-US">
                <a:latin typeface="Arial" panose="020B0604020202020204" pitchFamily="34" charset="0"/>
                <a:ea typeface="ＭＳ Ｐゴシック" panose="020B0600070205080204" pitchFamily="34" charset="-128"/>
              </a:rPr>
              <a:t>Benefits are indirect</a:t>
            </a:r>
          </a:p>
          <a:p>
            <a:r>
              <a:rPr lang="en-US" altLang="en-US">
                <a:latin typeface="Arial" panose="020B0604020202020204" pitchFamily="34" charset="0"/>
                <a:ea typeface="ＭＳ Ｐゴシック" panose="020B0600070205080204" pitchFamily="34" charset="-128"/>
              </a:rPr>
              <a:t>Most systems keep logs to comply with </a:t>
            </a:r>
            <a:r>
              <a:rPr lang="en-US" altLang="en-US" u="sng">
                <a:latin typeface="Arial" panose="020B0604020202020204" pitchFamily="34" charset="0"/>
                <a:ea typeface="ＭＳ Ｐゴシック" panose="020B0600070205080204" pitchFamily="34" charset="-128"/>
              </a:rPr>
              <a:t>External Security Requirements</a:t>
            </a:r>
            <a:r>
              <a:rPr lang="en-US" altLang="en-US">
                <a:latin typeface="Arial" panose="020B0604020202020204" pitchFamily="34" charset="0"/>
                <a:ea typeface="ＭＳ Ｐゴシック" panose="020B0600070205080204" pitchFamily="34" charset="-128"/>
              </a:rPr>
              <a:t> </a:t>
            </a:r>
          </a:p>
          <a:p>
            <a:pPr lvl="1"/>
            <a:r>
              <a:rPr lang="en-US" altLang="en-US">
                <a:latin typeface="Arial" panose="020B0604020202020204" pitchFamily="34" charset="0"/>
                <a:ea typeface="ＭＳ Ｐゴシック" panose="020B0600070205080204" pitchFamily="34" charset="-128"/>
              </a:rPr>
              <a:t>Based on laws, government regulations, industry standards, or a combination of them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Industry Security Standards</a:t>
            </a:r>
          </a:p>
        </p:txBody>
      </p:sp>
      <p:sp>
        <p:nvSpPr>
          <p:cNvPr id="43010" name="Content Placeholder 2"/>
          <p:cNvSpPr>
            <a:spLocks noGrp="1"/>
          </p:cNvSpPr>
          <p:nvPr>
            <p:ph idx="1"/>
          </p:nvPr>
        </p:nvSpPr>
        <p:spPr/>
        <p:txBody>
          <a:bodyPr/>
          <a:lstStyle/>
          <a:p>
            <a:r>
              <a:rPr lang="en-US" altLang="en-US">
                <a:latin typeface="Arial" panose="020B0604020202020204" pitchFamily="34" charset="0"/>
                <a:ea typeface="ＭＳ Ｐゴシック" panose="020B0600070205080204" pitchFamily="34" charset="-128"/>
              </a:rPr>
              <a:t>ANSI X-standards</a:t>
            </a:r>
          </a:p>
          <a:p>
            <a:pPr lvl="1"/>
            <a:r>
              <a:rPr lang="en-US" altLang="en-US">
                <a:latin typeface="Arial" panose="020B0604020202020204" pitchFamily="34" charset="0"/>
                <a:ea typeface="ＭＳ Ｐゴシック" panose="020B0600070205080204" pitchFamily="34" charset="-128"/>
              </a:rPr>
              <a:t>Used by the banking industry to protect electronic funds transfers</a:t>
            </a:r>
          </a:p>
          <a:p>
            <a:r>
              <a:rPr lang="en-US" altLang="en-US">
                <a:latin typeface="Arial" panose="020B0604020202020204" pitchFamily="34" charset="0"/>
                <a:ea typeface="ＭＳ Ｐゴシック" panose="020B0600070205080204" pitchFamily="34" charset="-128"/>
              </a:rPr>
              <a:t>PCI-DSS</a:t>
            </a:r>
          </a:p>
          <a:p>
            <a:pPr lvl="1"/>
            <a:r>
              <a:rPr lang="en-US" altLang="en-US">
                <a:latin typeface="Arial" panose="020B0604020202020204" pitchFamily="34" charset="0"/>
                <a:ea typeface="ＭＳ Ｐゴシック" panose="020B0600070205080204" pitchFamily="34" charset="-128"/>
              </a:rPr>
              <a:t>Used by </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Payment Card Industry</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 to protect credit card transactions</a:t>
            </a:r>
          </a:p>
          <a:p>
            <a:r>
              <a:rPr lang="en-US" altLang="en-US">
                <a:latin typeface="Arial" panose="020B0604020202020204" pitchFamily="34" charset="0"/>
                <a:ea typeface="ＭＳ Ｐゴシック" panose="020B0600070205080204" pitchFamily="34" charset="-128"/>
              </a:rPr>
              <a:t>ISO 27000</a:t>
            </a:r>
          </a:p>
          <a:p>
            <a:pPr lvl="1"/>
            <a:r>
              <a:rPr lang="en-US" altLang="en-US">
                <a:latin typeface="Arial" panose="020B0604020202020204" pitchFamily="34" charset="0"/>
                <a:ea typeface="ＭＳ Ｐゴシック" panose="020B0600070205080204" pitchFamily="34" charset="-128"/>
              </a:rPr>
              <a:t>Family of international standards for security system quality improvement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US Government Standards</a:t>
            </a:r>
          </a:p>
        </p:txBody>
      </p:sp>
      <p:sp>
        <p:nvSpPr>
          <p:cNvPr id="44034" name="Content Placeholder 2"/>
          <p:cNvSpPr>
            <a:spLocks noGrp="1"/>
          </p:cNvSpPr>
          <p:nvPr>
            <p:ph idx="1"/>
          </p:nvPr>
        </p:nvSpPr>
        <p:spPr/>
        <p:txBody>
          <a:bodyPr/>
          <a:lstStyle/>
          <a:p>
            <a:r>
              <a:rPr lang="en-US" altLang="en-US" dirty="0">
                <a:latin typeface="Arial" panose="020B0604020202020204" pitchFamily="34" charset="0"/>
                <a:ea typeface="ＭＳ Ｐゴシック" panose="020B0600070205080204" pitchFamily="34" charset="-128"/>
              </a:rPr>
              <a:t>FIPS – Federal Info Processing Standards</a:t>
            </a:r>
          </a:p>
          <a:p>
            <a:r>
              <a:rPr lang="en-US" altLang="en-US" dirty="0">
                <a:latin typeface="Arial" panose="020B0604020202020204" pitchFamily="34" charset="0"/>
                <a:ea typeface="ＭＳ Ｐゴシック" panose="020B0600070205080204" pitchFamily="34" charset="-128"/>
              </a:rPr>
              <a:t>SOX – </a:t>
            </a:r>
            <a:r>
              <a:rPr lang="en-US" altLang="en-US" dirty="0" err="1">
                <a:latin typeface="Arial" panose="020B0604020202020204" pitchFamily="34" charset="0"/>
                <a:ea typeface="ＭＳ Ｐゴシック" panose="020B0600070205080204" pitchFamily="34" charset="-128"/>
              </a:rPr>
              <a:t>Sarbaines</a:t>
            </a:r>
            <a:r>
              <a:rPr lang="en-US" altLang="en-US" dirty="0">
                <a:latin typeface="Arial" panose="020B0604020202020204" pitchFamily="34" charset="0"/>
                <a:ea typeface="ＭＳ Ｐゴシック" panose="020B0600070205080204" pitchFamily="34" charset="-128"/>
              </a:rPr>
              <a:t>-Oxley – financial and accounting standards for public companies</a:t>
            </a:r>
          </a:p>
          <a:p>
            <a:r>
              <a:rPr lang="en-US" altLang="en-US" dirty="0">
                <a:latin typeface="Arial" panose="020B0604020202020204" pitchFamily="34" charset="0"/>
                <a:ea typeface="ＭＳ Ｐゴシック" panose="020B0600070205080204" pitchFamily="34" charset="-128"/>
              </a:rPr>
              <a:t>HIPAA – Health information – security standards for certain types of personal health data</a:t>
            </a:r>
          </a:p>
          <a:p>
            <a:r>
              <a:rPr lang="en-US" altLang="en-US" dirty="0">
                <a:latin typeface="Arial" panose="020B0604020202020204" pitchFamily="34" charset="0"/>
                <a:ea typeface="ＭＳ Ｐゴシック" panose="020B0600070205080204" pitchFamily="34" charset="-128"/>
              </a:rPr>
              <a:t>GLBA – Gramm-Leach-Bliley – standards for protecting personal financial information</a:t>
            </a:r>
          </a:p>
          <a:p>
            <a:r>
              <a:rPr lang="en-US" altLang="en-US" dirty="0">
                <a:latin typeface="Arial" panose="020B0604020202020204" pitchFamily="34" charset="0"/>
                <a:ea typeface="ＭＳ Ｐゴシック" panose="020B0600070205080204" pitchFamily="34" charset="-128"/>
              </a:rPr>
              <a:t>FISMA – Federal information management – security standards for federal computer systems</a:t>
            </a:r>
          </a:p>
          <a:p>
            <a:r>
              <a:rPr lang="en-US" altLang="en-US" dirty="0">
                <a:latin typeface="Arial" panose="020B0604020202020204" pitchFamily="34" charset="0"/>
                <a:ea typeface="ＭＳ Ｐゴシック" panose="020B0600070205080204" pitchFamily="34" charset="-128"/>
              </a:rPr>
              <a:t>FERPA – standards for protecting educational information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Windows User Account Control</a:t>
            </a:r>
          </a:p>
        </p:txBody>
      </p:sp>
      <p:sp>
        <p:nvSpPr>
          <p:cNvPr id="18434" name="TextBox 3"/>
          <p:cNvSpPr txBox="1">
            <a:spLocks noChangeArrowheads="1"/>
          </p:cNvSpPr>
          <p:nvPr/>
        </p:nvSpPr>
        <p:spPr bwMode="auto">
          <a:xfrm>
            <a:off x="2484219" y="5515533"/>
            <a:ext cx="239712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900" dirty="0"/>
              <a:t>Used with permission from Microsoft.</a:t>
            </a:r>
          </a:p>
        </p:txBody>
      </p:sp>
      <p:pic>
        <p:nvPicPr>
          <p:cNvPr id="2" name="Picture 1" descr="The message at the top of the window reads “Do you want to allow this app to make changes to your device?” Details of the app and the Textbox to enter the Admin Account password are listed below the message. Two buttons Yes and No are at the bottom of the window."/>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1853" y="1405404"/>
            <a:ext cx="4020295" cy="40804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34076-2230-4EEE-81C0-CF754C6801EA}"/>
              </a:ext>
            </a:extLst>
          </p:cNvPr>
          <p:cNvSpPr>
            <a:spLocks noGrp="1"/>
          </p:cNvSpPr>
          <p:nvPr>
            <p:ph type="title"/>
          </p:nvPr>
        </p:nvSpPr>
        <p:spPr/>
        <p:txBody>
          <a:bodyPr/>
          <a:lstStyle/>
          <a:p>
            <a:r>
              <a:rPr lang="en-US" dirty="0">
                <a:ea typeface="ＭＳ Ｐゴシック"/>
              </a:rPr>
              <a:t>Special Users/Groups</a:t>
            </a:r>
            <a:endParaRPr lang="en-US" dirty="0"/>
          </a:p>
        </p:txBody>
      </p:sp>
      <p:sp>
        <p:nvSpPr>
          <p:cNvPr id="3" name="Content Placeholder 2">
            <a:extLst>
              <a:ext uri="{FF2B5EF4-FFF2-40B4-BE49-F238E27FC236}">
                <a16:creationId xmlns:a16="http://schemas.microsoft.com/office/drawing/2014/main" id="{53F21D1B-BFD8-41EC-A8BB-0CA814AB9A2C}"/>
              </a:ext>
            </a:extLst>
          </p:cNvPr>
          <p:cNvSpPr>
            <a:spLocks noGrp="1"/>
          </p:cNvSpPr>
          <p:nvPr>
            <p:ph idx="1"/>
          </p:nvPr>
        </p:nvSpPr>
        <p:spPr/>
        <p:txBody>
          <a:bodyPr/>
          <a:lstStyle/>
          <a:p>
            <a:r>
              <a:rPr lang="en-US" dirty="0">
                <a:ea typeface="ＭＳ Ｐゴシック"/>
              </a:rPr>
              <a:t>System</a:t>
            </a:r>
            <a:endParaRPr lang="en-US" dirty="0"/>
          </a:p>
          <a:p>
            <a:r>
              <a:rPr lang="en-US" dirty="0">
                <a:ea typeface="ＭＳ Ｐゴシック"/>
              </a:rPr>
              <a:t>Users</a:t>
            </a:r>
            <a:endParaRPr lang="en-US" dirty="0"/>
          </a:p>
          <a:p>
            <a:r>
              <a:rPr lang="en-US" dirty="0">
                <a:ea typeface="ＭＳ Ｐゴシック"/>
              </a:rPr>
              <a:t>Authenticated Users</a:t>
            </a:r>
          </a:p>
          <a:p>
            <a:r>
              <a:rPr lang="en-US" dirty="0" err="1">
                <a:ea typeface="ＭＳ Ｐゴシック"/>
              </a:rPr>
              <a:t>IIS_Users</a:t>
            </a:r>
          </a:p>
          <a:p>
            <a:endParaRPr lang="en-US" dirty="0"/>
          </a:p>
          <a:p>
            <a:r>
              <a:rPr lang="en-US" dirty="0">
                <a:ea typeface="ＭＳ Ｐゴシック"/>
              </a:rPr>
              <a:t>Look at running processes</a:t>
            </a:r>
          </a:p>
          <a:p>
            <a:endParaRPr lang="en-US" dirty="0"/>
          </a:p>
          <a:p>
            <a:endParaRPr lang="en-US" dirty="0"/>
          </a:p>
          <a:p>
            <a:endParaRPr lang="en-US" dirty="0"/>
          </a:p>
        </p:txBody>
      </p:sp>
    </p:spTree>
    <p:extLst>
      <p:ext uri="{BB962C8B-B14F-4D97-AF65-F5344CB8AC3E}">
        <p14:creationId xmlns:p14="http://schemas.microsoft.com/office/powerpoint/2010/main" val="2087412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Administration and Least Privilege</a:t>
            </a:r>
          </a:p>
        </p:txBody>
      </p:sp>
      <p:sp>
        <p:nvSpPr>
          <p:cNvPr id="19458"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Administrative roles pose a danger</a:t>
            </a:r>
          </a:p>
          <a:p>
            <a:pPr lvl="1" eaLnBrk="1" hangingPunct="1"/>
            <a:r>
              <a:rPr lang="en-US" altLang="en-US">
                <a:latin typeface="Arial" panose="020B0604020202020204" pitchFamily="34" charset="0"/>
                <a:ea typeface="ＭＳ Ｐゴシック" panose="020B0600070205080204" pitchFamily="34" charset="-128"/>
              </a:rPr>
              <a:t>If an admin user executes a Trojan horse program or a virus, the malware can use the administrative rights to modify the OS itself</a:t>
            </a:r>
          </a:p>
          <a:p>
            <a:pPr lvl="1" eaLnBrk="1" hangingPunct="1"/>
            <a:r>
              <a:rPr lang="en-US" altLang="en-US">
                <a:latin typeface="Arial" panose="020B0604020202020204" pitchFamily="34" charset="0"/>
                <a:ea typeface="ＭＳ Ｐゴシック" panose="020B0600070205080204" pitchFamily="34" charset="-128"/>
              </a:rPr>
              <a:t>This risk applies to </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root</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 users and to members of </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admin</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 user groups</a:t>
            </a:r>
          </a:p>
          <a:p>
            <a:pPr eaLnBrk="1" hangingPunct="1"/>
            <a:r>
              <a:rPr lang="en-US" altLang="en-US">
                <a:latin typeface="Arial" panose="020B0604020202020204" pitchFamily="34" charset="0"/>
                <a:ea typeface="ＭＳ Ｐゴシック" panose="020B0600070205080204" pitchFamily="34" charset="-128"/>
              </a:rPr>
              <a:t>Safe alternative: Temporary rights (UAC)</a:t>
            </a:r>
          </a:p>
          <a:p>
            <a:pPr eaLnBrk="1" hangingPunct="1"/>
            <a:r>
              <a:rPr lang="en-US" altLang="en-US">
                <a:latin typeface="Arial" panose="020B0604020202020204" pitchFamily="34" charset="0"/>
                <a:ea typeface="ＭＳ Ｐゴシック" panose="020B0600070205080204" pitchFamily="34" charset="-128"/>
              </a:rPr>
              <a:t>Safe alternative: Have two User IDs</a:t>
            </a:r>
          </a:p>
          <a:p>
            <a:pPr lvl="1" eaLnBrk="1" hangingPunct="1"/>
            <a:r>
              <a:rPr lang="en-US" altLang="en-US">
                <a:latin typeface="Arial" panose="020B0604020202020204" pitchFamily="34" charset="0"/>
                <a:ea typeface="ＭＳ Ｐゴシック" panose="020B0600070205080204" pitchFamily="34" charset="-128"/>
              </a:rPr>
              <a:t>Regular user ID has no special privileges</a:t>
            </a:r>
          </a:p>
          <a:p>
            <a:pPr lvl="1" eaLnBrk="1" hangingPunct="1"/>
            <a:r>
              <a:rPr lang="en-US" altLang="en-US">
                <a:latin typeface="Arial" panose="020B0604020202020204" pitchFamily="34" charset="0"/>
                <a:ea typeface="ＭＳ Ｐゴシック" panose="020B0600070205080204" pitchFamily="34" charset="-128"/>
              </a:rPr>
              <a:t>Special user ID has administrative privileges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File Permission Flags</a:t>
            </a:r>
          </a:p>
        </p:txBody>
      </p:sp>
      <p:sp>
        <p:nvSpPr>
          <p:cNvPr id="20482"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Traditional Unix uses </a:t>
            </a:r>
            <a:r>
              <a:rPr lang="en-US" altLang="en-US" u="sng">
                <a:latin typeface="Arial" panose="020B0604020202020204" pitchFamily="34" charset="0"/>
                <a:ea typeface="ＭＳ Ｐゴシック" panose="020B0600070205080204" pitchFamily="34" charset="-128"/>
              </a:rPr>
              <a:t>file permission flags</a:t>
            </a:r>
            <a:r>
              <a:rPr lang="en-US" altLang="en-US">
                <a:latin typeface="Arial" panose="020B0604020202020204" pitchFamily="34" charset="0"/>
                <a:ea typeface="ＭＳ Ｐゴシック" panose="020B0600070205080204" pitchFamily="34" charset="-128"/>
              </a:rPr>
              <a:t> to indicate access rights</a:t>
            </a:r>
          </a:p>
          <a:p>
            <a:pPr lvl="1" eaLnBrk="1" hangingPunct="1"/>
            <a:r>
              <a:rPr lang="en-US" altLang="en-US">
                <a:latin typeface="Arial" panose="020B0604020202020204" pitchFamily="34" charset="0"/>
                <a:ea typeface="ＭＳ Ｐゴシック" panose="020B0600070205080204" pitchFamily="34" charset="-128"/>
              </a:rPr>
              <a:t>Modern Unix systems may also use </a:t>
            </a:r>
            <a:r>
              <a:rPr lang="en-US" altLang="en-US" u="sng">
                <a:latin typeface="Arial" panose="020B0604020202020204" pitchFamily="34" charset="0"/>
                <a:ea typeface="ＭＳ Ｐゴシック" panose="020B0600070205080204" pitchFamily="34" charset="-128"/>
              </a:rPr>
              <a:t>access control lists</a:t>
            </a:r>
            <a:r>
              <a:rPr lang="en-US" altLang="en-US">
                <a:latin typeface="Arial" panose="020B0604020202020204" pitchFamily="34" charset="0"/>
                <a:ea typeface="ＭＳ Ｐゴシック" panose="020B0600070205080204" pitchFamily="34" charset="-128"/>
              </a:rPr>
              <a:t> (ACLs) – will discuss later</a:t>
            </a:r>
          </a:p>
          <a:p>
            <a:pPr eaLnBrk="1" hangingPunct="1"/>
            <a:r>
              <a:rPr lang="en-US" altLang="en-US">
                <a:latin typeface="Arial" panose="020B0604020202020204" pitchFamily="34" charset="0"/>
                <a:ea typeface="ＭＳ Ｐゴシック" panose="020B0600070205080204" pitchFamily="34" charset="-128"/>
              </a:rPr>
              <a:t>Three sets of RWX flags</a:t>
            </a:r>
          </a:p>
          <a:p>
            <a:pPr lvl="1" eaLnBrk="1" hangingPunct="1"/>
            <a:r>
              <a:rPr lang="en-US" altLang="en-US">
                <a:latin typeface="Arial" panose="020B0604020202020204" pitchFamily="34" charset="0"/>
                <a:ea typeface="ＭＳ Ｐゴシック" panose="020B0600070205080204" pitchFamily="34" charset="-128"/>
              </a:rPr>
              <a:t>Owner Rights (called </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user rights</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 or </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u</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a:t>
            </a:r>
          </a:p>
          <a:p>
            <a:pPr lvl="1" eaLnBrk="1" hangingPunct="1"/>
            <a:r>
              <a:rPr lang="en-US" altLang="en-US">
                <a:latin typeface="Arial" panose="020B0604020202020204" pitchFamily="34" charset="0"/>
                <a:ea typeface="ＭＳ Ｐゴシック" panose="020B0600070205080204" pitchFamily="34" charset="-128"/>
              </a:rPr>
              <a:t>Group Rights (called </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group rights</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 or </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g</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a:t>
            </a:r>
          </a:p>
          <a:p>
            <a:pPr lvl="1" eaLnBrk="1" hangingPunct="1"/>
            <a:r>
              <a:rPr lang="en-US" altLang="en-US">
                <a:latin typeface="Arial" panose="020B0604020202020204" pitchFamily="34" charset="0"/>
                <a:ea typeface="ＭＳ Ｐゴシック" panose="020B0600070205080204" pitchFamily="34" charset="-128"/>
              </a:rPr>
              <a:t>World Rights (called </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other rights</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 or </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o</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a:t>
            </a:r>
          </a:p>
          <a:p>
            <a:pPr eaLnBrk="1" hangingPunct="1"/>
            <a:r>
              <a:rPr lang="en-US" altLang="en-US">
                <a:latin typeface="Arial" panose="020B0604020202020204" pitchFamily="34" charset="0"/>
                <a:ea typeface="ＭＳ Ｐゴシック" panose="020B0600070205080204" pitchFamily="34" charset="-128"/>
              </a:rPr>
              <a:t>Specified in that order: owner-group-world</a:t>
            </a:r>
          </a:p>
          <a:p>
            <a:pPr lvl="1" eaLnBrk="1" hangingPunct="1"/>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rwxrwxrwx</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 gives everyone full access rights</a:t>
            </a:r>
            <a:endParaRPr lang="en-US" altLang="en-US">
              <a:latin typeface="Arial" panose="020B0604020202020204" pitchFamily="34" charset="0"/>
              <a:ea typeface="ＭＳ Ｐゴシック" panose="020B0600070205080204"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Unix Permission Flags</a:t>
            </a:r>
          </a:p>
        </p:txBody>
      </p:sp>
      <p:sp>
        <p:nvSpPr>
          <p:cNvPr id="21506"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Unix keyboard commands use these codes to specify and report on file access rights</a:t>
            </a:r>
          </a:p>
          <a:p>
            <a:pPr eaLnBrk="1" hangingPunct="1"/>
            <a:r>
              <a:rPr lang="en-US" altLang="en-US">
                <a:latin typeface="Arial" panose="020B0604020202020204" pitchFamily="34" charset="0"/>
                <a:ea typeface="ＭＳ Ｐゴシック" panose="020B0600070205080204" pitchFamily="34" charset="-128"/>
              </a:rPr>
              <a:t>Example: </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ls</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 the </a:t>
            </a:r>
            <a:r>
              <a:rPr lang="en-US" altLang="ja-JP" u="sng">
                <a:latin typeface="Arial" panose="020B0604020202020204" pitchFamily="34" charset="0"/>
                <a:ea typeface="ＭＳ Ｐゴシック" panose="020B0600070205080204" pitchFamily="34" charset="-128"/>
              </a:rPr>
              <a:t>list directory</a:t>
            </a:r>
            <a:r>
              <a:rPr lang="en-US" altLang="ja-JP">
                <a:latin typeface="Arial" panose="020B0604020202020204" pitchFamily="34" charset="0"/>
                <a:ea typeface="ＭＳ Ｐゴシック" panose="020B0600070205080204" pitchFamily="34" charset="-128"/>
              </a:rPr>
              <a:t> command:</a:t>
            </a:r>
          </a:p>
          <a:p>
            <a:pPr eaLnBrk="1" hangingPunct="1">
              <a:buFont typeface="Arial" panose="020B0604020202020204" pitchFamily="34" charset="0"/>
              <a:buNone/>
            </a:pPr>
            <a:r>
              <a:rPr lang="en-US" altLang="en-US" sz="2000">
                <a:latin typeface="Courier New" panose="02070309020205020404" pitchFamily="49" charset="0"/>
                <a:ea typeface="ＭＳ Ｐゴシック" panose="020B0600070205080204" pitchFamily="34" charset="-128"/>
              </a:rPr>
              <a:t>$ </a:t>
            </a:r>
            <a:r>
              <a:rPr lang="en-US" altLang="en-US" sz="2000" i="1" u="sng">
                <a:latin typeface="Courier New" panose="02070309020205020404" pitchFamily="49" charset="0"/>
                <a:ea typeface="ＭＳ Ｐゴシック" panose="020B0600070205080204" pitchFamily="34" charset="-128"/>
              </a:rPr>
              <a:t>ls -l</a:t>
            </a:r>
          </a:p>
          <a:p>
            <a:pPr eaLnBrk="1" hangingPunct="1">
              <a:buFont typeface="Arial" panose="020B0604020202020204" pitchFamily="34" charset="0"/>
              <a:buNone/>
            </a:pPr>
            <a:r>
              <a:rPr lang="en-US" altLang="en-US" sz="2000">
                <a:latin typeface="Courier New" panose="02070309020205020404" pitchFamily="49" charset="0"/>
                <a:ea typeface="ＭＳ Ｐゴシック" panose="020B0600070205080204" pitchFamily="34" charset="-128"/>
              </a:rPr>
              <a:t>total 56</a:t>
            </a:r>
          </a:p>
          <a:p>
            <a:pPr eaLnBrk="1" hangingPunct="1">
              <a:buFont typeface="Arial" panose="020B0604020202020204" pitchFamily="34" charset="0"/>
              <a:buNone/>
            </a:pPr>
            <a:r>
              <a:rPr lang="en-US" altLang="en-US" sz="2000">
                <a:latin typeface="Courier New" panose="02070309020205020404" pitchFamily="49" charset="0"/>
                <a:ea typeface="ＭＳ Ｐゴシック" panose="020B0600070205080204" pitchFamily="34" charset="-128"/>
              </a:rPr>
              <a:t>-rw-r--r--@ 1 rick ops 4321 Nov 23 08:58 data1.txt</a:t>
            </a:r>
          </a:p>
          <a:p>
            <a:pPr eaLnBrk="1" hangingPunct="1">
              <a:buFont typeface="Arial" panose="020B0604020202020204" pitchFamily="34" charset="0"/>
              <a:buNone/>
            </a:pPr>
            <a:r>
              <a:rPr lang="en-US" altLang="en-US" sz="2000">
                <a:latin typeface="Courier New" panose="02070309020205020404" pitchFamily="49" charset="0"/>
                <a:ea typeface="ＭＳ Ｐゴシック" panose="020B0600070205080204" pitchFamily="34" charset="-128"/>
              </a:rPr>
              <a:t>-rwxr-xr-x 1 rick ops 12588 Nov 23 10:19 hello</a:t>
            </a:r>
          </a:p>
          <a:p>
            <a:pPr eaLnBrk="1" hangingPunct="1">
              <a:buFont typeface="Arial" panose="020B0604020202020204" pitchFamily="34" charset="0"/>
              <a:buNone/>
            </a:pPr>
            <a:r>
              <a:rPr lang="en-US" altLang="en-US" sz="2000">
                <a:latin typeface="Courier New" panose="02070309020205020404" pitchFamily="49" charset="0"/>
                <a:ea typeface="ＭＳ Ｐゴシック" panose="020B0600070205080204" pitchFamily="34" charset="-128"/>
              </a:rPr>
              <a:t>-rw-r--r--@ 1 rick rick 59 Nov 23 10:18 hello.c</a:t>
            </a:r>
            <a:endParaRPr lang="en-US" altLang="en-US">
              <a:latin typeface="Courier New" panose="02070309020205020404" pitchFamily="49" charset="0"/>
              <a:ea typeface="ＭＳ Ｐゴシック" panose="020B0600070205080204" pitchFamily="34" charset="-128"/>
            </a:endParaRPr>
          </a:p>
          <a:p>
            <a:pPr eaLnBrk="1" hangingPunct="1"/>
            <a:r>
              <a:rPr lang="en-US" altLang="en-US" u="sng">
                <a:latin typeface="Arial" panose="020B0604020202020204" pitchFamily="34" charset="0"/>
                <a:ea typeface="ＭＳ Ｐゴシック" panose="020B0600070205080204" pitchFamily="34" charset="-128"/>
              </a:rPr>
              <a:t>data1.txt</a:t>
            </a:r>
            <a:r>
              <a:rPr lang="en-US" altLang="en-US">
                <a:latin typeface="Arial" panose="020B0604020202020204" pitchFamily="34" charset="0"/>
                <a:ea typeface="ＭＳ Ｐゴシック" panose="020B0600070205080204" pitchFamily="34" charset="-128"/>
              </a:rPr>
              <a:t> and </a:t>
            </a:r>
            <a:r>
              <a:rPr lang="en-US" altLang="en-US" u="sng">
                <a:latin typeface="Arial" panose="020B0604020202020204" pitchFamily="34" charset="0"/>
                <a:ea typeface="ＭＳ Ｐゴシック" panose="020B0600070205080204" pitchFamily="34" charset="-128"/>
              </a:rPr>
              <a:t>hello.c</a:t>
            </a:r>
            <a:r>
              <a:rPr lang="en-US" altLang="en-US">
                <a:latin typeface="Arial" panose="020B0604020202020204" pitchFamily="34" charset="0"/>
                <a:ea typeface="ＭＳ Ｐゴシック" panose="020B0600070205080204" pitchFamily="34" charset="-128"/>
              </a:rPr>
              <a:t> are text files</a:t>
            </a:r>
          </a:p>
          <a:p>
            <a:pPr eaLnBrk="1" hangingPunct="1"/>
            <a:r>
              <a:rPr lang="en-US" altLang="en-US" u="sng">
                <a:latin typeface="Arial" panose="020B0604020202020204" pitchFamily="34" charset="0"/>
                <a:ea typeface="ＭＳ Ｐゴシック" panose="020B0600070205080204" pitchFamily="34" charset="-128"/>
              </a:rPr>
              <a:t>hello</a:t>
            </a:r>
            <a:r>
              <a:rPr lang="en-US" altLang="en-US">
                <a:latin typeface="Arial" panose="020B0604020202020204" pitchFamily="34" charset="0"/>
                <a:ea typeface="ＭＳ Ｐゴシック" panose="020B0600070205080204" pitchFamily="34" charset="-128"/>
              </a:rPr>
              <a:t> is an executable file, owned by </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rick</a:t>
            </a:r>
            <a:r>
              <a:rPr lang="ja-JP" altLang="en-US">
                <a:latin typeface="Arial" panose="020B0604020202020204" pitchFamily="34" charset="0"/>
                <a:ea typeface="ＭＳ Ｐゴシック" panose="020B0600070205080204" pitchFamily="34" charset="-128"/>
              </a:rPr>
              <a:t>”</a:t>
            </a:r>
            <a:endParaRPr lang="en-US" altLang="ja-JP">
              <a:latin typeface="Arial" panose="020B0604020202020204" pitchFamily="34" charset="0"/>
              <a:ea typeface="ＭＳ Ｐゴシック" panose="020B0600070205080204" pitchFamily="34" charset="-128"/>
            </a:endParaRPr>
          </a:p>
          <a:p>
            <a:pPr eaLnBrk="1" hangingPunct="1"/>
            <a:r>
              <a:rPr lang="en-US" altLang="en-US">
                <a:latin typeface="Arial" panose="020B0604020202020204" pitchFamily="34" charset="0"/>
                <a:ea typeface="ＭＳ Ｐゴシック" panose="020B0600070205080204" pitchFamily="34" charset="-128"/>
              </a:rPr>
              <a:t>Everyone can read them, owner can write them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Permissions and Ambiguity</a:t>
            </a:r>
          </a:p>
        </p:txBody>
      </p:sp>
      <p:sp>
        <p:nvSpPr>
          <p:cNvPr id="23554" name="Content Placeholder 2"/>
          <p:cNvSpPr>
            <a:spLocks noGrp="1"/>
          </p:cNvSpPr>
          <p:nvPr>
            <p:ph idx="1"/>
          </p:nvPr>
        </p:nvSpPr>
        <p:spPr>
          <a:xfrm>
            <a:off x="457200" y="1270000"/>
            <a:ext cx="8229600" cy="5022850"/>
          </a:xfrm>
        </p:spPr>
        <p:txBody>
          <a:bodyPr/>
          <a:lstStyle/>
          <a:p>
            <a:r>
              <a:rPr lang="en-US" altLang="en-US" dirty="0">
                <a:latin typeface="Arial" panose="020B0604020202020204" pitchFamily="34" charset="0"/>
                <a:ea typeface="ＭＳ Ｐゴシック" panose="020B0600070205080204" pitchFamily="34" charset="-128"/>
              </a:rPr>
              <a:t>Can Tina read a file with these permissions:</a:t>
            </a:r>
          </a:p>
          <a:p>
            <a:pPr lvl="1"/>
            <a:r>
              <a:rPr lang="en-US" altLang="en-US" dirty="0">
                <a:latin typeface="Arial" panose="020B0604020202020204" pitchFamily="34" charset="0"/>
                <a:ea typeface="ＭＳ Ｐゴシック" panose="020B0600070205080204" pitchFamily="34" charset="-128"/>
              </a:rPr>
              <a:t>Owner: Bob – RWX</a:t>
            </a:r>
          </a:p>
          <a:p>
            <a:pPr lvl="1"/>
            <a:r>
              <a:rPr lang="en-US" altLang="en-US" dirty="0">
                <a:latin typeface="Arial" panose="020B0604020202020204" pitchFamily="34" charset="0"/>
                <a:ea typeface="ＭＳ Ｐゴシック" panose="020B0600070205080204" pitchFamily="34" charset="-128"/>
              </a:rPr>
              <a:t>Group: Survey (Bob and Tina) – no access</a:t>
            </a:r>
          </a:p>
          <a:p>
            <a:pPr lvl="1"/>
            <a:r>
              <a:rPr lang="en-US" altLang="en-US" dirty="0">
                <a:latin typeface="Arial" panose="020B0604020202020204" pitchFamily="34" charset="0"/>
                <a:ea typeface="ＭＳ Ｐゴシック" panose="020B0600070205080204" pitchFamily="34" charset="-128"/>
              </a:rPr>
              <a:t>World: R—</a:t>
            </a:r>
          </a:p>
          <a:p>
            <a:r>
              <a:rPr lang="en-US" altLang="en-US" dirty="0">
                <a:latin typeface="Arial" panose="020B0604020202020204" pitchFamily="34" charset="0"/>
                <a:ea typeface="ＭＳ Ｐゴシック" panose="020B0600070205080204" pitchFamily="34" charset="-128"/>
              </a:rPr>
              <a:t>Answer: Depends on the operating system</a:t>
            </a:r>
          </a:p>
          <a:p>
            <a:pPr lvl="1"/>
            <a:r>
              <a:rPr lang="en-US" altLang="en-US" dirty="0">
                <a:latin typeface="Arial" panose="020B0604020202020204" pitchFamily="34" charset="0"/>
                <a:ea typeface="ＭＳ Ｐゴシック" panose="020B0600070205080204" pitchFamily="34" charset="-128"/>
              </a:rPr>
              <a:t>On OpenVMS: YES</a:t>
            </a:r>
          </a:p>
          <a:p>
            <a:pPr lvl="2"/>
            <a:r>
              <a:rPr lang="en-US" altLang="en-US" dirty="0">
                <a:latin typeface="Arial" panose="020B0604020202020204" pitchFamily="34" charset="0"/>
                <a:ea typeface="ＭＳ Ｐゴシック" panose="020B0600070205080204" pitchFamily="34" charset="-128"/>
              </a:rPr>
              <a:t>Permissions are combined, then checked</a:t>
            </a:r>
          </a:p>
          <a:p>
            <a:pPr lvl="1"/>
            <a:r>
              <a:rPr lang="en-US" altLang="en-US" dirty="0">
                <a:latin typeface="Arial" panose="020B0604020202020204" pitchFamily="34" charset="0"/>
                <a:ea typeface="ＭＳ Ｐゴシック" panose="020B0600070205080204" pitchFamily="34" charset="-128"/>
              </a:rPr>
              <a:t>On *nix: NO</a:t>
            </a:r>
          </a:p>
          <a:p>
            <a:pPr lvl="2"/>
            <a:r>
              <a:rPr lang="en-US" altLang="en-US" dirty="0">
                <a:latin typeface="Arial" panose="020B0604020202020204" pitchFamily="34" charset="0"/>
                <a:ea typeface="ＭＳ Ｐゴシック" panose="020B0600070205080204" pitchFamily="34" charset="-128"/>
              </a:rPr>
              <a:t>Applies the list that applies closest to Tina: the group permissions (right to left)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Access Control Lists (ACLs)</a:t>
            </a:r>
          </a:p>
        </p:txBody>
      </p:sp>
      <p:sp>
        <p:nvSpPr>
          <p:cNvPr id="24578" name="Content Placeholder 2"/>
          <p:cNvSpPr>
            <a:spLocks noGrp="1"/>
          </p:cNvSpPr>
          <p:nvPr>
            <p:ph idx="1"/>
          </p:nvPr>
        </p:nvSpPr>
        <p:spPr/>
        <p:txBody>
          <a:bodyPr/>
          <a:lstStyle/>
          <a:p>
            <a:pPr marL="0" indent="0">
              <a:buNone/>
            </a:pPr>
            <a:r>
              <a:rPr lang="en-US" altLang="en-US" dirty="0">
                <a:latin typeface="Arial" panose="020B0604020202020204" pitchFamily="34" charset="0"/>
                <a:ea typeface="ＭＳ Ｐゴシック" panose="020B0600070205080204" pitchFamily="34" charset="-128"/>
              </a:rPr>
              <a:t>The general-purpose technique clusters access rights by row (by resource, by file)</a:t>
            </a:r>
          </a:p>
          <a:p>
            <a:r>
              <a:rPr lang="en-US" altLang="en-US" dirty="0">
                <a:latin typeface="Arial" panose="020B0604020202020204" pitchFamily="34" charset="0"/>
                <a:ea typeface="ＭＳ Ｐゴシック" panose="020B0600070205080204" pitchFamily="34" charset="-128"/>
              </a:rPr>
              <a:t>Simple permission flags require a small, fixed amount of storage for each file</a:t>
            </a:r>
          </a:p>
          <a:p>
            <a:r>
              <a:rPr lang="en-US" altLang="en-US" dirty="0">
                <a:latin typeface="Arial" panose="020B0604020202020204" pitchFamily="34" charset="0"/>
                <a:ea typeface="ＭＳ Ｐゴシック" panose="020B0600070205080204" pitchFamily="34" charset="-128"/>
              </a:rPr>
              <a:t>ACLs may be arbitrarily long</a:t>
            </a:r>
          </a:p>
          <a:p>
            <a:pPr lvl="1"/>
            <a:r>
              <a:rPr lang="en-US" altLang="en-US" dirty="0">
                <a:latin typeface="Arial" panose="020B0604020202020204" pitchFamily="34" charset="0"/>
                <a:ea typeface="ＭＳ Ｐゴシック" panose="020B0600070205080204" pitchFamily="34" charset="-128"/>
              </a:rPr>
              <a:t>Poses a challenge for the OS</a:t>
            </a:r>
          </a:p>
        </p:txBody>
      </p:sp>
    </p:spTree>
  </p:cSld>
  <p:clrMapOvr>
    <a:masterClrMapping/>
  </p:clrMapOvr>
</p:sld>
</file>

<file path=ppt/theme/theme1.xml><?xml version="1.0" encoding="utf-8"?>
<a:theme xmlns:a="http://schemas.openxmlformats.org/drawingml/2006/main" name="Einse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Einsec</Template>
  <TotalTime>998</TotalTime>
  <Words>1104</Words>
  <Application>Microsoft Office PowerPoint</Application>
  <PresentationFormat>On-screen Show (4:3)</PresentationFormat>
  <Paragraphs>130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Einsec</vt:lpstr>
      <vt:lpstr>User Groups</vt:lpstr>
      <vt:lpstr>Administrative Groups</vt:lpstr>
      <vt:lpstr>Windows User Account Control</vt:lpstr>
      <vt:lpstr>Special Users/Groups</vt:lpstr>
      <vt:lpstr>Administration and Least Privilege</vt:lpstr>
      <vt:lpstr>File Permission Flags</vt:lpstr>
      <vt:lpstr>Unix Permission Flags</vt:lpstr>
      <vt:lpstr>Permissions and Ambiguity</vt:lpstr>
      <vt:lpstr>Access Control Lists (ACLs)</vt:lpstr>
      <vt:lpstr>Microsoft Windows ACLs</vt:lpstr>
      <vt:lpstr>Windows ACL Example</vt:lpstr>
      <vt:lpstr>Default File Protection</vt:lpstr>
      <vt:lpstr>Example of Inherited Rights</vt:lpstr>
      <vt:lpstr>Overriding Inherited Rights</vt:lpstr>
      <vt:lpstr>Additional Local Security</vt:lpstr>
      <vt:lpstr>File Sharing Permissions</vt:lpstr>
      <vt:lpstr>Monitoring System Security</vt:lpstr>
      <vt:lpstr>The Event Logging Process</vt:lpstr>
      <vt:lpstr>The Logging Mechanisms</vt:lpstr>
      <vt:lpstr>External Security Requirements</vt:lpstr>
      <vt:lpstr>Industry Security Standards</vt:lpstr>
      <vt:lpstr>US Government Standards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 Sharing Files</dc:title>
  <dc:creator>Rick Smith</dc:creator>
  <cp:lastModifiedBy>Stockman, Mark (stockmma)</cp:lastModifiedBy>
  <cp:revision>176</cp:revision>
  <dcterms:created xsi:type="dcterms:W3CDTF">2011-02-12T20:32:32Z</dcterms:created>
  <dcterms:modified xsi:type="dcterms:W3CDTF">2021-09-20T18:24:38Z</dcterms:modified>
</cp:coreProperties>
</file>