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33"/>
  </p:notesMasterIdLst>
  <p:handoutMasterIdLst>
    <p:handoutMasterId r:id="rId34"/>
  </p:handoutMasterIdLst>
  <p:sldIdLst>
    <p:sldId id="281" r:id="rId2"/>
    <p:sldId id="270" r:id="rId3"/>
    <p:sldId id="271" r:id="rId4"/>
    <p:sldId id="282" r:id="rId5"/>
    <p:sldId id="272" r:id="rId6"/>
    <p:sldId id="283" r:id="rId7"/>
    <p:sldId id="273" r:id="rId8"/>
    <p:sldId id="284" r:id="rId9"/>
    <p:sldId id="274" r:id="rId10"/>
    <p:sldId id="285" r:id="rId11"/>
    <p:sldId id="286" r:id="rId12"/>
    <p:sldId id="287" r:id="rId13"/>
    <p:sldId id="289" r:id="rId14"/>
    <p:sldId id="290" r:id="rId15"/>
    <p:sldId id="291" r:id="rId16"/>
    <p:sldId id="292" r:id="rId17"/>
    <p:sldId id="294" r:id="rId18"/>
    <p:sldId id="296" r:id="rId19"/>
    <p:sldId id="298" r:id="rId20"/>
    <p:sldId id="295" r:id="rId21"/>
    <p:sldId id="378" r:id="rId22"/>
    <p:sldId id="275" r:id="rId23"/>
    <p:sldId id="304" r:id="rId24"/>
    <p:sldId id="303" r:id="rId25"/>
    <p:sldId id="302" r:id="rId26"/>
    <p:sldId id="306" r:id="rId27"/>
    <p:sldId id="301" r:id="rId28"/>
    <p:sldId id="307" r:id="rId29"/>
    <p:sldId id="308" r:id="rId30"/>
    <p:sldId id="313" r:id="rId31"/>
    <p:sldId id="315" r:id="rId32"/>
  </p:sldIdLst>
  <p:sldSz cx="9144000" cy="6858000" type="screen4x3"/>
  <p:notesSz cx="9144000" cy="6858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E9B5B2-0974-4124-A573-18CE01C5A636}" v="30" dt="2022-09-07T15:02:58.511"/>
    <p1510:client id="{4D59AA5F-122D-89C0-5C55-1F95F418FBB8}" v="5" dt="2022-09-07T15:04:11.8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88149" autoAdjust="0"/>
  </p:normalViewPr>
  <p:slideViewPr>
    <p:cSldViewPr snapToGrid="0" snapToObjects="1">
      <p:cViewPr varScale="1">
        <p:scale>
          <a:sx n="115" d="100"/>
          <a:sy n="115" d="100"/>
        </p:scale>
        <p:origin x="2200" y="192"/>
      </p:cViewPr>
      <p:guideLst>
        <p:guide orient="horz" pos="2160"/>
        <p:guide pos="2880"/>
      </p:guideLst>
    </p:cSldViewPr>
  </p:slideViewPr>
  <p:outlineViewPr>
    <p:cViewPr>
      <p:scale>
        <a:sx n="33" d="100"/>
        <a:sy n="33" d="100"/>
      </p:scale>
      <p:origin x="0" y="-1098"/>
    </p:cViewPr>
  </p:outlineViewPr>
  <p:notesTextViewPr>
    <p:cViewPr>
      <p:scale>
        <a:sx n="100" d="100"/>
        <a:sy n="100" d="100"/>
      </p:scale>
      <p:origin x="0" y="0"/>
    </p:cViewPr>
  </p:notesTextViewPr>
  <p:sorterViewPr>
    <p:cViewPr>
      <p:scale>
        <a:sx n="167" d="100"/>
        <a:sy n="167"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5C080ADE-C89F-A041-82D2-3A29EBB03E09}"/>
    <pc:docChg chg="delSld modSld">
      <pc:chgData name="Stockman, Mark (stockmma)" userId="25002097-9082-419a-aa53-761f337cda40" providerId="ADAL" clId="{5C080ADE-C89F-A041-82D2-3A29EBB03E09}" dt="2022-09-06T13:14:58.293" v="1" actId="20577"/>
      <pc:docMkLst>
        <pc:docMk/>
      </pc:docMkLst>
      <pc:sldChg chg="del">
        <pc:chgData name="Stockman, Mark (stockmma)" userId="25002097-9082-419a-aa53-761f337cda40" providerId="ADAL" clId="{5C080ADE-C89F-A041-82D2-3A29EBB03E09}" dt="2022-09-06T13:14:52.985" v="0" actId="2696"/>
        <pc:sldMkLst>
          <pc:docMk/>
          <pc:sldMk cId="0" sldId="258"/>
        </pc:sldMkLst>
      </pc:sldChg>
      <pc:sldChg chg="modSp mod">
        <pc:chgData name="Stockman, Mark (stockmma)" userId="25002097-9082-419a-aa53-761f337cda40" providerId="ADAL" clId="{5C080ADE-C89F-A041-82D2-3A29EBB03E09}" dt="2022-09-06T13:14:58.293" v="1" actId="20577"/>
        <pc:sldMkLst>
          <pc:docMk/>
          <pc:sldMk cId="0" sldId="281"/>
        </pc:sldMkLst>
        <pc:spChg chg="mod">
          <ac:chgData name="Stockman, Mark (stockmma)" userId="25002097-9082-419a-aa53-761f337cda40" providerId="ADAL" clId="{5C080ADE-C89F-A041-82D2-3A29EBB03E09}" dt="2022-09-06T13:14:58.293" v="1" actId="20577"/>
          <ac:spMkLst>
            <pc:docMk/>
            <pc:sldMk cId="0" sldId="281"/>
            <ac:spMk id="11265" creationId="{00000000-0000-0000-0000-000000000000}"/>
          </ac:spMkLst>
        </pc:spChg>
      </pc:sldChg>
    </pc:docChg>
  </pc:docChgLst>
  <pc:docChgLst>
    <pc:chgData name="Stockman, Mark (stockmma)" userId="S::stockmma@ucmail.uc.edu::25002097-9082-419a-aa53-761f337cda40" providerId="AD" clId="Web-{4D59AA5F-122D-89C0-5C55-1F95F418FBB8}"/>
    <pc:docChg chg="modSld">
      <pc:chgData name="Stockman, Mark (stockmma)" userId="S::stockmma@ucmail.uc.edu::25002097-9082-419a-aa53-761f337cda40" providerId="AD" clId="Web-{4D59AA5F-122D-89C0-5C55-1F95F418FBB8}" dt="2022-09-07T15:04:11.624" v="3" actId="20577"/>
      <pc:docMkLst>
        <pc:docMk/>
      </pc:docMkLst>
      <pc:sldChg chg="modSp">
        <pc:chgData name="Stockman, Mark (stockmma)" userId="S::stockmma@ucmail.uc.edu::25002097-9082-419a-aa53-761f337cda40" providerId="AD" clId="Web-{4D59AA5F-122D-89C0-5C55-1F95F418FBB8}" dt="2022-09-07T15:04:11.624" v="3" actId="20577"/>
        <pc:sldMkLst>
          <pc:docMk/>
          <pc:sldMk cId="0" sldId="295"/>
        </pc:sldMkLst>
        <pc:spChg chg="mod">
          <ac:chgData name="Stockman, Mark (stockmma)" userId="S::stockmma@ucmail.uc.edu::25002097-9082-419a-aa53-761f337cda40" providerId="AD" clId="Web-{4D59AA5F-122D-89C0-5C55-1F95F418FBB8}" dt="2022-09-07T15:04:11.624" v="3" actId="20577"/>
          <ac:spMkLst>
            <pc:docMk/>
            <pc:sldMk cId="0" sldId="295"/>
            <ac:spMk id="31746" creationId="{00000000-0000-0000-0000-000000000000}"/>
          </ac:spMkLst>
        </pc:spChg>
      </pc:sldChg>
    </pc:docChg>
  </pc:docChgLst>
  <pc:docChgLst>
    <pc:chgData name="Stockman, Mark (stockmma)" userId="S::stockmma@ucmail.uc.edu::25002097-9082-419a-aa53-761f337cda40" providerId="AD" clId="Web-{38E9B5B2-0974-4124-A573-18CE01C5A636}"/>
    <pc:docChg chg="addSld delSld modSld">
      <pc:chgData name="Stockman, Mark (stockmma)" userId="S::stockmma@ucmail.uc.edu::25002097-9082-419a-aa53-761f337cda40" providerId="AD" clId="Web-{38E9B5B2-0974-4124-A573-18CE01C5A636}" dt="2022-09-07T15:02:58.511" v="28" actId="20577"/>
      <pc:docMkLst>
        <pc:docMk/>
      </pc:docMkLst>
      <pc:sldChg chg="modSp">
        <pc:chgData name="Stockman, Mark (stockmma)" userId="S::stockmma@ucmail.uc.edu::25002097-9082-419a-aa53-761f337cda40" providerId="AD" clId="Web-{38E9B5B2-0974-4124-A573-18CE01C5A636}" dt="2022-09-07T15:02:58.511" v="28" actId="20577"/>
        <pc:sldMkLst>
          <pc:docMk/>
          <pc:sldMk cId="0" sldId="271"/>
        </pc:sldMkLst>
        <pc:spChg chg="mod">
          <ac:chgData name="Stockman, Mark (stockmma)" userId="S::stockmma@ucmail.uc.edu::25002097-9082-419a-aa53-761f337cda40" providerId="AD" clId="Web-{38E9B5B2-0974-4124-A573-18CE01C5A636}" dt="2022-09-07T15:02:58.511" v="28" actId="20577"/>
          <ac:spMkLst>
            <pc:docMk/>
            <pc:sldMk cId="0" sldId="271"/>
            <ac:spMk id="13314" creationId="{00000000-0000-0000-0000-000000000000}"/>
          </ac:spMkLst>
        </pc:spChg>
      </pc:sldChg>
      <pc:sldChg chg="del">
        <pc:chgData name="Stockman, Mark (stockmma)" userId="S::stockmma@ucmail.uc.edu::25002097-9082-419a-aa53-761f337cda40" providerId="AD" clId="Web-{38E9B5B2-0974-4124-A573-18CE01C5A636}" dt="2022-09-07T14:55:54.470" v="11"/>
        <pc:sldMkLst>
          <pc:docMk/>
          <pc:sldMk cId="0" sldId="297"/>
        </pc:sldMkLst>
      </pc:sldChg>
      <pc:sldChg chg="modSp">
        <pc:chgData name="Stockman, Mark (stockmma)" userId="S::stockmma@ucmail.uc.edu::25002097-9082-419a-aa53-761f337cda40" providerId="AD" clId="Web-{38E9B5B2-0974-4124-A573-18CE01C5A636}" dt="2022-09-07T14:57:56.129" v="18" actId="20577"/>
        <pc:sldMkLst>
          <pc:docMk/>
          <pc:sldMk cId="0" sldId="306"/>
        </pc:sldMkLst>
        <pc:spChg chg="mod">
          <ac:chgData name="Stockman, Mark (stockmma)" userId="S::stockmma@ucmail.uc.edu::25002097-9082-419a-aa53-761f337cda40" providerId="AD" clId="Web-{38E9B5B2-0974-4124-A573-18CE01C5A636}" dt="2022-09-07T14:57:56.129" v="18" actId="20577"/>
          <ac:spMkLst>
            <pc:docMk/>
            <pc:sldMk cId="0" sldId="306"/>
            <ac:spMk id="41986" creationId="{00000000-0000-0000-0000-000000000000}"/>
          </ac:spMkLst>
        </pc:spChg>
      </pc:sldChg>
      <pc:sldChg chg="del">
        <pc:chgData name="Stockman, Mark (stockmma)" userId="S::stockmma@ucmail.uc.edu::25002097-9082-419a-aa53-761f337cda40" providerId="AD" clId="Web-{38E9B5B2-0974-4124-A573-18CE01C5A636}" dt="2022-09-07T14:58:30.896" v="19"/>
        <pc:sldMkLst>
          <pc:docMk/>
          <pc:sldMk cId="0" sldId="322"/>
        </pc:sldMkLst>
      </pc:sldChg>
      <pc:sldChg chg="del">
        <pc:chgData name="Stockman, Mark (stockmma)" userId="S::stockmma@ucmail.uc.edu::25002097-9082-419a-aa53-761f337cda40" providerId="AD" clId="Web-{38E9B5B2-0974-4124-A573-18CE01C5A636}" dt="2022-09-07T14:51:47.027" v="9"/>
        <pc:sldMkLst>
          <pc:docMk/>
          <pc:sldMk cId="0" sldId="323"/>
        </pc:sldMkLst>
      </pc:sldChg>
      <pc:sldChg chg="del">
        <pc:chgData name="Stockman, Mark (stockmma)" userId="S::stockmma@ucmail.uc.edu::25002097-9082-419a-aa53-761f337cda40" providerId="AD" clId="Web-{38E9B5B2-0974-4124-A573-18CE01C5A636}" dt="2022-09-07T14:56:24.471" v="15"/>
        <pc:sldMkLst>
          <pc:docMk/>
          <pc:sldMk cId="0" sldId="326"/>
        </pc:sldMkLst>
      </pc:sldChg>
      <pc:sldChg chg="del">
        <pc:chgData name="Stockman, Mark (stockmma)" userId="S::stockmma@ucmail.uc.edu::25002097-9082-419a-aa53-761f337cda40" providerId="AD" clId="Web-{38E9B5B2-0974-4124-A573-18CE01C5A636}" dt="2022-09-07T14:56:16.752" v="12"/>
        <pc:sldMkLst>
          <pc:docMk/>
          <pc:sldMk cId="0" sldId="336"/>
        </pc:sldMkLst>
      </pc:sldChg>
      <pc:sldChg chg="del">
        <pc:chgData name="Stockman, Mark (stockmma)" userId="S::stockmma@ucmail.uc.edu::25002097-9082-419a-aa53-761f337cda40" providerId="AD" clId="Web-{38E9B5B2-0974-4124-A573-18CE01C5A636}" dt="2022-09-07T14:56:21.299" v="13"/>
        <pc:sldMkLst>
          <pc:docMk/>
          <pc:sldMk cId="0" sldId="337"/>
        </pc:sldMkLst>
      </pc:sldChg>
      <pc:sldChg chg="del">
        <pc:chgData name="Stockman, Mark (stockmma)" userId="S::stockmma@ucmail.uc.edu::25002097-9082-419a-aa53-761f337cda40" providerId="AD" clId="Web-{38E9B5B2-0974-4124-A573-18CE01C5A636}" dt="2022-09-07T14:56:23.127" v="14"/>
        <pc:sldMkLst>
          <pc:docMk/>
          <pc:sldMk cId="0" sldId="339"/>
        </pc:sldMkLst>
      </pc:sldChg>
      <pc:sldChg chg="del">
        <pc:chgData name="Stockman, Mark (stockmma)" userId="S::stockmma@ucmail.uc.edu::25002097-9082-419a-aa53-761f337cda40" providerId="AD" clId="Web-{38E9B5B2-0974-4124-A573-18CE01C5A636}" dt="2022-09-07T14:56:31.221" v="16"/>
        <pc:sldMkLst>
          <pc:docMk/>
          <pc:sldMk cId="1455134606" sldId="340"/>
        </pc:sldMkLst>
      </pc:sldChg>
      <pc:sldChg chg="del">
        <pc:chgData name="Stockman, Mark (stockmma)" userId="S::stockmma@ucmail.uc.edu::25002097-9082-419a-aa53-761f337cda40" providerId="AD" clId="Web-{38E9B5B2-0974-4124-A573-18CE01C5A636}" dt="2022-09-07T14:51:38.901" v="8"/>
        <pc:sldMkLst>
          <pc:docMk/>
          <pc:sldMk cId="4250357491" sldId="341"/>
        </pc:sldMkLst>
      </pc:sldChg>
      <pc:sldChg chg="del">
        <pc:chgData name="Stockman, Mark (stockmma)" userId="S::stockmma@ucmail.uc.edu::25002097-9082-419a-aa53-761f337cda40" providerId="AD" clId="Web-{38E9B5B2-0974-4124-A573-18CE01C5A636}" dt="2022-09-07T14:51:36.620" v="6"/>
        <pc:sldMkLst>
          <pc:docMk/>
          <pc:sldMk cId="1284981336" sldId="342"/>
        </pc:sldMkLst>
      </pc:sldChg>
      <pc:sldChg chg="del">
        <pc:chgData name="Stockman, Mark (stockmma)" userId="S::stockmma@ucmail.uc.edu::25002097-9082-419a-aa53-761f337cda40" providerId="AD" clId="Web-{38E9B5B2-0974-4124-A573-18CE01C5A636}" dt="2022-09-07T14:51:37.667" v="7"/>
        <pc:sldMkLst>
          <pc:docMk/>
          <pc:sldMk cId="2640419443" sldId="343"/>
        </pc:sldMkLst>
      </pc:sldChg>
      <pc:sldChg chg="del">
        <pc:chgData name="Stockman, Mark (stockmma)" userId="S::stockmma@ucmail.uc.edu::25002097-9082-419a-aa53-761f337cda40" providerId="AD" clId="Web-{38E9B5B2-0974-4124-A573-18CE01C5A636}" dt="2022-09-07T14:51:48.152" v="10"/>
        <pc:sldMkLst>
          <pc:docMk/>
          <pc:sldMk cId="0" sldId="377"/>
        </pc:sldMkLst>
      </pc:sldChg>
      <pc:sldChg chg="addSp modSp new">
        <pc:chgData name="Stockman, Mark (stockmma)" userId="S::stockmma@ucmail.uc.edu::25002097-9082-419a-aa53-761f337cda40" providerId="AD" clId="Web-{38E9B5B2-0974-4124-A573-18CE01C5A636}" dt="2022-09-07T14:50:44.244" v="5" actId="1076"/>
        <pc:sldMkLst>
          <pc:docMk/>
          <pc:sldMk cId="2892519486" sldId="378"/>
        </pc:sldMkLst>
        <pc:picChg chg="add mod">
          <ac:chgData name="Stockman, Mark (stockmma)" userId="S::stockmma@ucmail.uc.edu::25002097-9082-419a-aa53-761f337cda40" providerId="AD" clId="Web-{38E9B5B2-0974-4124-A573-18CE01C5A636}" dt="2022-09-07T14:50:44.244" v="5" actId="1076"/>
          <ac:picMkLst>
            <pc:docMk/>
            <pc:sldMk cId="2892519486" sldId="378"/>
            <ac:picMk id="4" creationId="{115BF052-B547-AEDE-7C5B-8BB8ED58DA30}"/>
          </ac:picMkLst>
        </pc:picChg>
      </pc:sldChg>
    </pc:docChg>
  </pc:docChgLst>
  <pc:docChgLst>
    <pc:chgData name="Stockman, Mark (stockmma)" userId="25002097-9082-419a-aa53-761f337cda40" providerId="ADAL" clId="{EA4B4924-A257-4B6D-89CD-1F4C910D3A50}"/>
    <pc:docChg chg="modSld">
      <pc:chgData name="Stockman, Mark (stockmma)" userId="25002097-9082-419a-aa53-761f337cda40" providerId="ADAL" clId="{EA4B4924-A257-4B6D-89CD-1F4C910D3A50}" dt="2021-09-07T17:58:48.244" v="13" actId="20577"/>
      <pc:docMkLst>
        <pc:docMk/>
      </pc:docMkLst>
      <pc:sldChg chg="modSp mod">
        <pc:chgData name="Stockman, Mark (stockmma)" userId="25002097-9082-419a-aa53-761f337cda40" providerId="ADAL" clId="{EA4B4924-A257-4B6D-89CD-1F4C910D3A50}" dt="2021-09-07T17:58:48.244" v="13" actId="20577"/>
        <pc:sldMkLst>
          <pc:docMk/>
          <pc:sldMk cId="0" sldId="313"/>
        </pc:sldMkLst>
        <pc:spChg chg="mod">
          <ac:chgData name="Stockman, Mark (stockmma)" userId="25002097-9082-419a-aa53-761f337cda40" providerId="ADAL" clId="{EA4B4924-A257-4B6D-89CD-1F4C910D3A50}" dt="2021-09-07T17:58:48.244" v="13" actId="20577"/>
          <ac:spMkLst>
            <pc:docMk/>
            <pc:sldMk cId="0" sldId="313"/>
            <ac:spMk id="46082" creationId="{00000000-0000-0000-0000-000000000000}"/>
          </ac:spMkLst>
        </pc:spChg>
      </pc:sldChg>
    </pc:docChg>
  </pc:docChgLst>
  <pc:docChgLst>
    <pc:chgData name="Stockman, Mark (stockmma)" userId="25002097-9082-419a-aa53-761f337cda40" providerId="ADAL" clId="{60FC3A3F-DAE6-F741-8ED2-7007DCA11E1B}"/>
    <pc:docChg chg="custSel addSld delSld modSld">
      <pc:chgData name="Stockman, Mark (stockmma)" userId="25002097-9082-419a-aa53-761f337cda40" providerId="ADAL" clId="{60FC3A3F-DAE6-F741-8ED2-7007DCA11E1B}" dt="2021-09-10T19:23:14.127" v="677" actId="2696"/>
      <pc:docMkLst>
        <pc:docMk/>
      </pc:docMkLst>
      <pc:sldChg chg="modSp mod">
        <pc:chgData name="Stockman, Mark (stockmma)" userId="25002097-9082-419a-aa53-761f337cda40" providerId="ADAL" clId="{60FC3A3F-DAE6-F741-8ED2-7007DCA11E1B}" dt="2021-09-10T18:55:42.345" v="57" actId="20577"/>
        <pc:sldMkLst>
          <pc:docMk/>
          <pc:sldMk cId="0" sldId="313"/>
        </pc:sldMkLst>
        <pc:spChg chg="mod">
          <ac:chgData name="Stockman, Mark (stockmma)" userId="25002097-9082-419a-aa53-761f337cda40" providerId="ADAL" clId="{60FC3A3F-DAE6-F741-8ED2-7007DCA11E1B}" dt="2021-09-10T18:55:42.345" v="57" actId="20577"/>
          <ac:spMkLst>
            <pc:docMk/>
            <pc:sldMk cId="0" sldId="313"/>
            <ac:spMk id="46082" creationId="{00000000-0000-0000-0000-000000000000}"/>
          </ac:spMkLst>
        </pc:spChg>
      </pc:sldChg>
      <pc:sldChg chg="del">
        <pc:chgData name="Stockman, Mark (stockmma)" userId="25002097-9082-419a-aa53-761f337cda40" providerId="ADAL" clId="{60FC3A3F-DAE6-F741-8ED2-7007DCA11E1B}" dt="2021-09-10T19:05:38.740" v="58" actId="2696"/>
        <pc:sldMkLst>
          <pc:docMk/>
          <pc:sldMk cId="0" sldId="316"/>
        </pc:sldMkLst>
      </pc:sldChg>
      <pc:sldChg chg="del">
        <pc:chgData name="Stockman, Mark (stockmma)" userId="25002097-9082-419a-aa53-761f337cda40" providerId="ADAL" clId="{60FC3A3F-DAE6-F741-8ED2-7007DCA11E1B}" dt="2021-09-10T19:05:38.740" v="58" actId="2696"/>
        <pc:sldMkLst>
          <pc:docMk/>
          <pc:sldMk cId="0" sldId="318"/>
        </pc:sldMkLst>
      </pc:sldChg>
      <pc:sldChg chg="del">
        <pc:chgData name="Stockman, Mark (stockmma)" userId="25002097-9082-419a-aa53-761f337cda40" providerId="ADAL" clId="{60FC3A3F-DAE6-F741-8ED2-7007DCA11E1B}" dt="2021-09-10T19:05:38.740" v="58" actId="2696"/>
        <pc:sldMkLst>
          <pc:docMk/>
          <pc:sldMk cId="0" sldId="319"/>
        </pc:sldMkLst>
      </pc:sldChg>
      <pc:sldChg chg="del">
        <pc:chgData name="Stockman, Mark (stockmma)" userId="25002097-9082-419a-aa53-761f337cda40" providerId="ADAL" clId="{60FC3A3F-DAE6-F741-8ED2-7007DCA11E1B}" dt="2021-09-10T19:05:38.740" v="58" actId="2696"/>
        <pc:sldMkLst>
          <pc:docMk/>
          <pc:sldMk cId="0" sldId="320"/>
        </pc:sldMkLst>
      </pc:sldChg>
      <pc:sldChg chg="del">
        <pc:chgData name="Stockman, Mark (stockmma)" userId="25002097-9082-419a-aa53-761f337cda40" providerId="ADAL" clId="{60FC3A3F-DAE6-F741-8ED2-7007DCA11E1B}" dt="2021-09-10T19:05:38.740" v="58" actId="2696"/>
        <pc:sldMkLst>
          <pc:docMk/>
          <pc:sldMk cId="0" sldId="321"/>
        </pc:sldMkLst>
      </pc:sldChg>
      <pc:sldChg chg="add">
        <pc:chgData name="Stockman, Mark (stockmma)" userId="25002097-9082-419a-aa53-761f337cda40" providerId="ADAL" clId="{60FC3A3F-DAE6-F741-8ED2-7007DCA11E1B}" dt="2021-09-10T18:44:45.675" v="46"/>
        <pc:sldMkLst>
          <pc:docMk/>
          <pc:sldMk cId="0" sldId="326"/>
        </pc:sldMkLst>
      </pc:sldChg>
      <pc:sldChg chg="del">
        <pc:chgData name="Stockman, Mark (stockmma)" userId="25002097-9082-419a-aa53-761f337cda40" providerId="ADAL" clId="{60FC3A3F-DAE6-F741-8ED2-7007DCA11E1B}" dt="2021-09-10T19:23:14.127" v="677" actId="2696"/>
        <pc:sldMkLst>
          <pc:docMk/>
          <pc:sldMk cId="0" sldId="334"/>
        </pc:sldMkLst>
      </pc:sldChg>
      <pc:sldChg chg="del">
        <pc:chgData name="Stockman, Mark (stockmma)" userId="25002097-9082-419a-aa53-761f337cda40" providerId="ADAL" clId="{60FC3A3F-DAE6-F741-8ED2-7007DCA11E1B}" dt="2021-09-10T19:23:07.535" v="676" actId="2696"/>
        <pc:sldMkLst>
          <pc:docMk/>
          <pc:sldMk cId="0" sldId="335"/>
        </pc:sldMkLst>
      </pc:sldChg>
      <pc:sldChg chg="modSp mod">
        <pc:chgData name="Stockman, Mark (stockmma)" userId="25002097-9082-419a-aa53-761f337cda40" providerId="ADAL" clId="{60FC3A3F-DAE6-F741-8ED2-7007DCA11E1B}" dt="2021-09-10T18:36:31.859" v="3" actId="20577"/>
        <pc:sldMkLst>
          <pc:docMk/>
          <pc:sldMk cId="0" sldId="337"/>
        </pc:sldMkLst>
        <pc:spChg chg="mod">
          <ac:chgData name="Stockman, Mark (stockmma)" userId="25002097-9082-419a-aa53-761f337cda40" providerId="ADAL" clId="{60FC3A3F-DAE6-F741-8ED2-7007DCA11E1B}" dt="2021-09-10T18:36:31.859" v="3" actId="20577"/>
          <ac:spMkLst>
            <pc:docMk/>
            <pc:sldMk cId="0" sldId="337"/>
            <ac:spMk id="34818" creationId="{00000000-0000-0000-0000-000000000000}"/>
          </ac:spMkLst>
        </pc:spChg>
      </pc:sldChg>
      <pc:sldChg chg="del">
        <pc:chgData name="Stockman, Mark (stockmma)" userId="25002097-9082-419a-aa53-761f337cda40" providerId="ADAL" clId="{60FC3A3F-DAE6-F741-8ED2-7007DCA11E1B}" dt="2021-09-10T18:45:37.586" v="47" actId="2696"/>
        <pc:sldMkLst>
          <pc:docMk/>
          <pc:sldMk cId="0" sldId="338"/>
        </pc:sldMkLst>
      </pc:sldChg>
      <pc:sldChg chg="addSp delSp modSp mod">
        <pc:chgData name="Stockman, Mark (stockmma)" userId="25002097-9082-419a-aa53-761f337cda40" providerId="ADAL" clId="{60FC3A3F-DAE6-F741-8ED2-7007DCA11E1B}" dt="2021-09-10T18:44:30.980" v="45" actId="478"/>
        <pc:sldMkLst>
          <pc:docMk/>
          <pc:sldMk cId="0" sldId="339"/>
        </pc:sldMkLst>
        <pc:spChg chg="add del mod">
          <ac:chgData name="Stockman, Mark (stockmma)" userId="25002097-9082-419a-aa53-761f337cda40" providerId="ADAL" clId="{60FC3A3F-DAE6-F741-8ED2-7007DCA11E1B}" dt="2021-09-10T18:43:01.365" v="44"/>
          <ac:spMkLst>
            <pc:docMk/>
            <pc:sldMk cId="0" sldId="339"/>
            <ac:spMk id="2" creationId="{236F3130-D1FA-F640-B8FF-928A694B9102}"/>
          </ac:spMkLst>
        </pc:spChg>
        <pc:picChg chg="add del mod">
          <ac:chgData name="Stockman, Mark (stockmma)" userId="25002097-9082-419a-aa53-761f337cda40" providerId="ADAL" clId="{60FC3A3F-DAE6-F741-8ED2-7007DCA11E1B}" dt="2021-09-10T18:44:30.980" v="45" actId="478"/>
          <ac:picMkLst>
            <pc:docMk/>
            <pc:sldMk cId="0" sldId="339"/>
            <ac:picMk id="4" creationId="{042ABA8A-A0C2-134B-97C1-13DDBC5860D2}"/>
          </ac:picMkLst>
        </pc:picChg>
      </pc:sldChg>
      <pc:sldChg chg="modSp new mod">
        <pc:chgData name="Stockman, Mark (stockmma)" userId="25002097-9082-419a-aa53-761f337cda40" providerId="ADAL" clId="{60FC3A3F-DAE6-F741-8ED2-7007DCA11E1B}" dt="2021-09-10T18:38:38.393" v="38" actId="20577"/>
        <pc:sldMkLst>
          <pc:docMk/>
          <pc:sldMk cId="1455134606" sldId="340"/>
        </pc:sldMkLst>
        <pc:spChg chg="mod">
          <ac:chgData name="Stockman, Mark (stockmma)" userId="25002097-9082-419a-aa53-761f337cda40" providerId="ADAL" clId="{60FC3A3F-DAE6-F741-8ED2-7007DCA11E1B}" dt="2021-09-10T18:38:28.560" v="17" actId="20577"/>
          <ac:spMkLst>
            <pc:docMk/>
            <pc:sldMk cId="1455134606" sldId="340"/>
            <ac:spMk id="2" creationId="{856FA84D-874F-AC4C-BCC7-AC7D92937CE2}"/>
          </ac:spMkLst>
        </pc:spChg>
        <pc:spChg chg="mod">
          <ac:chgData name="Stockman, Mark (stockmma)" userId="25002097-9082-419a-aa53-761f337cda40" providerId="ADAL" clId="{60FC3A3F-DAE6-F741-8ED2-7007DCA11E1B}" dt="2021-09-10T18:38:38.393" v="38" actId="20577"/>
          <ac:spMkLst>
            <pc:docMk/>
            <pc:sldMk cId="1455134606" sldId="340"/>
            <ac:spMk id="3" creationId="{D0D9F4C7-B1C5-9F4B-8FF7-834B7CF0DD9F}"/>
          </ac:spMkLst>
        </pc:spChg>
      </pc:sldChg>
      <pc:sldChg chg="modSp new mod">
        <pc:chgData name="Stockman, Mark (stockmma)" userId="25002097-9082-419a-aa53-761f337cda40" providerId="ADAL" clId="{60FC3A3F-DAE6-F741-8ED2-7007DCA11E1B}" dt="2021-09-10T19:08:50.824" v="134" actId="20577"/>
        <pc:sldMkLst>
          <pc:docMk/>
          <pc:sldMk cId="4250357491" sldId="341"/>
        </pc:sldMkLst>
        <pc:spChg chg="mod">
          <ac:chgData name="Stockman, Mark (stockmma)" userId="25002097-9082-419a-aa53-761f337cda40" providerId="ADAL" clId="{60FC3A3F-DAE6-F741-8ED2-7007DCA11E1B}" dt="2021-09-10T19:07:42.172" v="86" actId="20577"/>
          <ac:spMkLst>
            <pc:docMk/>
            <pc:sldMk cId="4250357491" sldId="341"/>
            <ac:spMk id="2" creationId="{68986D74-6DD4-DF43-B523-C7EEFBC90B19}"/>
          </ac:spMkLst>
        </pc:spChg>
        <pc:spChg chg="mod">
          <ac:chgData name="Stockman, Mark (stockmma)" userId="25002097-9082-419a-aa53-761f337cda40" providerId="ADAL" clId="{60FC3A3F-DAE6-F741-8ED2-7007DCA11E1B}" dt="2021-09-10T19:08:50.824" v="134" actId="20577"/>
          <ac:spMkLst>
            <pc:docMk/>
            <pc:sldMk cId="4250357491" sldId="341"/>
            <ac:spMk id="3" creationId="{25E3278B-3F3B-2D45-9EDA-B75E367A9C30}"/>
          </ac:spMkLst>
        </pc:spChg>
      </pc:sldChg>
      <pc:sldChg chg="addSp delSp modSp new mod">
        <pc:chgData name="Stockman, Mark (stockmma)" userId="25002097-9082-419a-aa53-761f337cda40" providerId="ADAL" clId="{60FC3A3F-DAE6-F741-8ED2-7007DCA11E1B}" dt="2021-09-10T19:22:15.501" v="675" actId="20577"/>
        <pc:sldMkLst>
          <pc:docMk/>
          <pc:sldMk cId="1284981336" sldId="342"/>
        </pc:sldMkLst>
        <pc:spChg chg="mod">
          <ac:chgData name="Stockman, Mark (stockmma)" userId="25002097-9082-419a-aa53-761f337cda40" providerId="ADAL" clId="{60FC3A3F-DAE6-F741-8ED2-7007DCA11E1B}" dt="2021-09-10T19:11:44.271" v="342" actId="20577"/>
          <ac:spMkLst>
            <pc:docMk/>
            <pc:sldMk cId="1284981336" sldId="342"/>
            <ac:spMk id="2" creationId="{11806C9F-E3BA-854D-9184-FBC6BC80FD2A}"/>
          </ac:spMkLst>
        </pc:spChg>
        <pc:spChg chg="add del mod">
          <ac:chgData name="Stockman, Mark (stockmma)" userId="25002097-9082-419a-aa53-761f337cda40" providerId="ADAL" clId="{60FC3A3F-DAE6-F741-8ED2-7007DCA11E1B}" dt="2021-09-10T19:22:15.501" v="675" actId="20577"/>
          <ac:spMkLst>
            <pc:docMk/>
            <pc:sldMk cId="1284981336" sldId="342"/>
            <ac:spMk id="3" creationId="{94C35150-89CB-494A-B593-69335482CB3D}"/>
          </ac:spMkLst>
        </pc:spChg>
        <pc:spChg chg="add del mod">
          <ac:chgData name="Stockman, Mark (stockmma)" userId="25002097-9082-419a-aa53-761f337cda40" providerId="ADAL" clId="{60FC3A3F-DAE6-F741-8ED2-7007DCA11E1B}" dt="2021-09-10T19:09:51.843" v="262" actId="478"/>
          <ac:spMkLst>
            <pc:docMk/>
            <pc:sldMk cId="1284981336" sldId="342"/>
            <ac:spMk id="4" creationId="{A79549C6-BDEC-5E40-BC90-1A9AF69CF1E8}"/>
          </ac:spMkLst>
        </pc:spChg>
        <pc:picChg chg="add del">
          <ac:chgData name="Stockman, Mark (stockmma)" userId="25002097-9082-419a-aa53-761f337cda40" providerId="ADAL" clId="{60FC3A3F-DAE6-F741-8ED2-7007DCA11E1B}" dt="2021-09-10T19:09:52.459" v="263"/>
          <ac:picMkLst>
            <pc:docMk/>
            <pc:sldMk cId="1284981336" sldId="342"/>
            <ac:picMk id="1026" creationId="{6E8ED775-80A6-E747-BD71-B5E08507F576}"/>
          </ac:picMkLst>
        </pc:picChg>
      </pc:sldChg>
      <pc:sldChg chg="addSp modSp new mod">
        <pc:chgData name="Stockman, Mark (stockmma)" userId="25002097-9082-419a-aa53-761f337cda40" providerId="ADAL" clId="{60FC3A3F-DAE6-F741-8ED2-7007DCA11E1B}" dt="2021-09-10T19:11:22.006" v="329" actId="1076"/>
        <pc:sldMkLst>
          <pc:docMk/>
          <pc:sldMk cId="2640419443" sldId="343"/>
        </pc:sldMkLst>
        <pc:spChg chg="mod">
          <ac:chgData name="Stockman, Mark (stockmma)" userId="25002097-9082-419a-aa53-761f337cda40" providerId="ADAL" clId="{60FC3A3F-DAE6-F741-8ED2-7007DCA11E1B}" dt="2021-09-10T19:10:57.671" v="324" actId="20577"/>
          <ac:spMkLst>
            <pc:docMk/>
            <pc:sldMk cId="2640419443" sldId="343"/>
            <ac:spMk id="2" creationId="{1BABE796-AA9E-354A-9615-F11671F54BF1}"/>
          </ac:spMkLst>
        </pc:spChg>
        <pc:spChg chg="mod">
          <ac:chgData name="Stockman, Mark (stockmma)" userId="25002097-9082-419a-aa53-761f337cda40" providerId="ADAL" clId="{60FC3A3F-DAE6-F741-8ED2-7007DCA11E1B}" dt="2021-09-10T19:11:10.002" v="327" actId="1076"/>
          <ac:spMkLst>
            <pc:docMk/>
            <pc:sldMk cId="2640419443" sldId="343"/>
            <ac:spMk id="3" creationId="{009E5396-D427-B64A-88E3-21EE508D68E9}"/>
          </ac:spMkLst>
        </pc:spChg>
        <pc:picChg chg="add mod">
          <ac:chgData name="Stockman, Mark (stockmma)" userId="25002097-9082-419a-aa53-761f337cda40" providerId="ADAL" clId="{60FC3A3F-DAE6-F741-8ED2-7007DCA11E1B}" dt="2021-09-10T19:11:22.006" v="329" actId="1076"/>
          <ac:picMkLst>
            <pc:docMk/>
            <pc:sldMk cId="2640419443" sldId="343"/>
            <ac:picMk id="2050" creationId="{34873C23-27CC-1044-8D9F-736CB724F381}"/>
          </ac:picMkLst>
        </pc:picChg>
      </pc:sldChg>
      <pc:sldChg chg="addSp delSp modSp add mod">
        <pc:chgData name="Stockman, Mark (stockmma)" userId="25002097-9082-419a-aa53-761f337cda40" providerId="ADAL" clId="{60FC3A3F-DAE6-F741-8ED2-7007DCA11E1B}" dt="2021-09-10T19:18:33.868" v="360" actId="20577"/>
        <pc:sldMkLst>
          <pc:docMk/>
          <pc:sldMk cId="0" sldId="377"/>
        </pc:sldMkLst>
        <pc:spChg chg="mod">
          <ac:chgData name="Stockman, Mark (stockmma)" userId="25002097-9082-419a-aa53-761f337cda40" providerId="ADAL" clId="{60FC3A3F-DAE6-F741-8ED2-7007DCA11E1B}" dt="2021-09-10T19:18:33.868" v="360" actId="20577"/>
          <ac:spMkLst>
            <pc:docMk/>
            <pc:sldMk cId="0" sldId="377"/>
            <ac:spMk id="71682" creationId="{00000000-0000-0000-0000-000000000000}"/>
          </ac:spMkLst>
        </pc:spChg>
        <pc:graphicFrameChg chg="add del mod">
          <ac:chgData name="Stockman, Mark (stockmma)" userId="25002097-9082-419a-aa53-761f337cda40" providerId="ADAL" clId="{60FC3A3F-DAE6-F741-8ED2-7007DCA11E1B}" dt="2021-09-10T19:17:59.010" v="347"/>
          <ac:graphicFrameMkLst>
            <pc:docMk/>
            <pc:sldMk cId="0" sldId="377"/>
            <ac:graphicFrameMk id="2" creationId="{06968F12-EAAF-9540-BF99-2E91CC995E8C}"/>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B38510-11C2-724D-9686-4600796B11C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51432F55-01A6-DA45-AE0D-361702987A61}"/>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21F4C7C1-6D15-4062-ACA8-737BC6246FC0}" type="datetimeFigureOut">
              <a:rPr lang="en-US" altLang="en-US"/>
              <a:pPr>
                <a:defRPr/>
              </a:pPr>
              <a:t>9/7/2022</a:t>
            </a:fld>
            <a:endParaRPr lang="en-US" altLang="en-US"/>
          </a:p>
        </p:txBody>
      </p:sp>
      <p:sp>
        <p:nvSpPr>
          <p:cNvPr id="4" name="Footer Placeholder 3">
            <a:extLst>
              <a:ext uri="{FF2B5EF4-FFF2-40B4-BE49-F238E27FC236}">
                <a16:creationId xmlns:a16="http://schemas.microsoft.com/office/drawing/2014/main" id="{E4306627-8113-624D-B4D2-DD31F576A249}"/>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5" name="Slide Number Placeholder 4">
            <a:extLst>
              <a:ext uri="{FF2B5EF4-FFF2-40B4-BE49-F238E27FC236}">
                <a16:creationId xmlns:a16="http://schemas.microsoft.com/office/drawing/2014/main" id="{A9B7D48A-04D2-554F-A766-53D31E610BFC}"/>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ea typeface="ＭＳ Ｐゴシック" panose="020B0600070205080204" pitchFamily="34" charset="-128"/>
              </a:defRPr>
            </a:lvl1pPr>
          </a:lstStyle>
          <a:p>
            <a:pPr>
              <a:defRPr/>
            </a:pPr>
            <a:fld id="{BD4DA0B5-02A8-41DA-8D37-43C61EB9101C}" type="slidenum">
              <a:rPr lang="en-US" altLang="en-US"/>
              <a:pPr>
                <a:defRPr/>
              </a:pPr>
              <a:t>‹#›</a:t>
            </a:fld>
            <a:endParaRPr lang="en-US" altLang="en-US"/>
          </a:p>
        </p:txBody>
      </p:sp>
    </p:spTree>
    <p:extLst>
      <p:ext uri="{BB962C8B-B14F-4D97-AF65-F5344CB8AC3E}">
        <p14:creationId xmlns:p14="http://schemas.microsoft.com/office/powerpoint/2010/main" val="4354271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BF2508-2E21-F54B-97AF-CCDAFA8171D7}"/>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ea typeface="ＭＳ Ｐゴシック" panose="020B0600070205080204" pitchFamily="34" charset="-128"/>
              </a:defRPr>
            </a:lvl1pPr>
          </a:lstStyle>
          <a:p>
            <a:pPr>
              <a:defRPr/>
            </a:pPr>
            <a:endParaRPr lang="en-US"/>
          </a:p>
        </p:txBody>
      </p:sp>
      <p:sp>
        <p:nvSpPr>
          <p:cNvPr id="3" name="Date Placeholder 2">
            <a:extLst>
              <a:ext uri="{FF2B5EF4-FFF2-40B4-BE49-F238E27FC236}">
                <a16:creationId xmlns:a16="http://schemas.microsoft.com/office/drawing/2014/main" id="{D67917CA-95B2-4F43-B8D0-494342BBDCCE}"/>
              </a:ext>
            </a:extLst>
          </p:cNvPr>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ea typeface="ＭＳ Ｐゴシック" panose="020B0600070205080204" pitchFamily="34" charset="-128"/>
              </a:defRPr>
            </a:lvl1pPr>
          </a:lstStyle>
          <a:p>
            <a:pPr>
              <a:defRPr/>
            </a:pPr>
            <a:fld id="{48A57B0A-D9C1-4E35-8762-4BDB644A8198}" type="datetimeFigureOut">
              <a:rPr lang="en-US"/>
              <a:pPr>
                <a:defRPr/>
              </a:pPr>
              <a:t>9/7/2022</a:t>
            </a:fld>
            <a:endParaRPr lang="en-US"/>
          </a:p>
        </p:txBody>
      </p:sp>
      <p:sp>
        <p:nvSpPr>
          <p:cNvPr id="4" name="Slide Image Placeholder 3">
            <a:extLst>
              <a:ext uri="{FF2B5EF4-FFF2-40B4-BE49-F238E27FC236}">
                <a16:creationId xmlns:a16="http://schemas.microsoft.com/office/drawing/2014/main" id="{42E1A729-68D7-214E-A2DD-8FEA93202B46}"/>
              </a:ext>
            </a:extLst>
          </p:cNvPr>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93EC815E-33E2-7642-A37B-67EF139F916A}"/>
              </a:ext>
            </a:extLst>
          </p:cNvPr>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E8D18938-EEE5-524C-B971-3755ECC530FC}"/>
              </a:ext>
            </a:extLst>
          </p:cNvPr>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ea typeface="ＭＳ Ｐゴシック" panose="020B0600070205080204" pitchFamily="34" charset="-128"/>
              </a:defRPr>
            </a:lvl1pPr>
          </a:lstStyle>
          <a:p>
            <a:pPr>
              <a:defRPr/>
            </a:pPr>
            <a:endParaRPr lang="en-US"/>
          </a:p>
        </p:txBody>
      </p:sp>
      <p:sp>
        <p:nvSpPr>
          <p:cNvPr id="7" name="Slide Number Placeholder 6">
            <a:extLst>
              <a:ext uri="{FF2B5EF4-FFF2-40B4-BE49-F238E27FC236}">
                <a16:creationId xmlns:a16="http://schemas.microsoft.com/office/drawing/2014/main" id="{695E27AD-915A-2744-9B1D-0169A749B0D0}"/>
              </a:ext>
            </a:extLst>
          </p:cNvPr>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ea typeface="ＭＳ Ｐゴシック" panose="020B0600070205080204" pitchFamily="34" charset="-128"/>
              </a:defRPr>
            </a:lvl1pPr>
          </a:lstStyle>
          <a:p>
            <a:pPr>
              <a:defRPr/>
            </a:pPr>
            <a:fld id="{6C75A7C8-D45B-4377-A25F-0785EC1FB8FF}" type="slidenum">
              <a:rPr lang="en-US"/>
              <a:pPr>
                <a:defRPr/>
              </a:pPr>
              <a:t>‹#›</a:t>
            </a:fld>
            <a:endParaRPr lang="en-US"/>
          </a:p>
        </p:txBody>
      </p:sp>
    </p:spTree>
    <p:extLst>
      <p:ext uri="{BB962C8B-B14F-4D97-AF65-F5344CB8AC3E}">
        <p14:creationId xmlns:p14="http://schemas.microsoft.com/office/powerpoint/2010/main" val="8660296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5C6A2F09-B962-B84E-B26E-B8F7B9BD7FED}"/>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1808004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DEC2F-44A3-2147-88B0-F004435D331F}"/>
              </a:ext>
            </a:extLst>
          </p:cNvPr>
          <p:cNvSpPr>
            <a:spLocks noGrp="1"/>
          </p:cNvSpPr>
          <p:nvPr>
            <p:ph type="dt" sz="half" idx="10"/>
          </p:nvPr>
        </p:nvSpPr>
        <p:spPr/>
        <p:txBody>
          <a:bodyPr/>
          <a:lstStyle>
            <a:lvl1pPr>
              <a:defRPr/>
            </a:lvl1pPr>
          </a:lstStyle>
          <a:p>
            <a:pPr>
              <a:defRPr/>
            </a:pPr>
            <a:fld id="{51AC8A92-7625-42AF-ADFB-7EB8335020DD}" type="datetime1">
              <a:rPr lang="en-US" altLang="en-US"/>
              <a:pPr>
                <a:defRPr/>
              </a:pPr>
              <a:t>9/7/2022</a:t>
            </a:fld>
            <a:endParaRPr lang="en-US" altLang="en-US"/>
          </a:p>
        </p:txBody>
      </p:sp>
      <p:sp>
        <p:nvSpPr>
          <p:cNvPr id="5" name="Footer Placeholder 4">
            <a:extLst>
              <a:ext uri="{FF2B5EF4-FFF2-40B4-BE49-F238E27FC236}">
                <a16:creationId xmlns:a16="http://schemas.microsoft.com/office/drawing/2014/main" id="{8838B9A2-0810-AA4A-BCE3-35F158D2801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84044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98DEC2F-44A3-2147-88B0-F004435D331F}"/>
              </a:ext>
            </a:extLst>
          </p:cNvPr>
          <p:cNvSpPr>
            <a:spLocks noGrp="1"/>
          </p:cNvSpPr>
          <p:nvPr>
            <p:ph type="dt" sz="half" idx="10"/>
          </p:nvPr>
        </p:nvSpPr>
        <p:spPr/>
        <p:txBody>
          <a:bodyPr/>
          <a:lstStyle>
            <a:lvl1pPr>
              <a:defRPr/>
            </a:lvl1pPr>
          </a:lstStyle>
          <a:p>
            <a:pPr>
              <a:defRPr/>
            </a:pPr>
            <a:fld id="{45006A8C-A36E-47C3-8106-F9A0D0375E3F}" type="datetime1">
              <a:rPr lang="en-US" altLang="en-US"/>
              <a:pPr>
                <a:defRPr/>
              </a:pPr>
              <a:t>9/7/2022</a:t>
            </a:fld>
            <a:endParaRPr lang="en-US" altLang="en-US"/>
          </a:p>
        </p:txBody>
      </p:sp>
      <p:sp>
        <p:nvSpPr>
          <p:cNvPr id="6" name="Footer Placeholder 4">
            <a:extLst>
              <a:ext uri="{FF2B5EF4-FFF2-40B4-BE49-F238E27FC236}">
                <a16:creationId xmlns:a16="http://schemas.microsoft.com/office/drawing/2014/main" id="{8838B9A2-0810-AA4A-BCE3-35F158D2801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974388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98DEC2F-44A3-2147-88B0-F004435D331F}"/>
              </a:ext>
            </a:extLst>
          </p:cNvPr>
          <p:cNvSpPr>
            <a:spLocks noGrp="1"/>
          </p:cNvSpPr>
          <p:nvPr>
            <p:ph type="dt" sz="half" idx="10"/>
          </p:nvPr>
        </p:nvSpPr>
        <p:spPr/>
        <p:txBody>
          <a:bodyPr/>
          <a:lstStyle>
            <a:lvl1pPr>
              <a:defRPr/>
            </a:lvl1pPr>
          </a:lstStyle>
          <a:p>
            <a:pPr>
              <a:defRPr/>
            </a:pPr>
            <a:fld id="{B56F56FB-3465-4150-8A1C-37DEAE85C349}" type="datetime1">
              <a:rPr lang="en-US" altLang="en-US"/>
              <a:pPr>
                <a:defRPr/>
              </a:pPr>
              <a:t>9/7/2022</a:t>
            </a:fld>
            <a:endParaRPr lang="en-US" altLang="en-US"/>
          </a:p>
        </p:txBody>
      </p:sp>
      <p:sp>
        <p:nvSpPr>
          <p:cNvPr id="8" name="Footer Placeholder 4">
            <a:extLst>
              <a:ext uri="{FF2B5EF4-FFF2-40B4-BE49-F238E27FC236}">
                <a16:creationId xmlns:a16="http://schemas.microsoft.com/office/drawing/2014/main" id="{8838B9A2-0810-AA4A-BCE3-35F158D2801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5434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98DEC2F-44A3-2147-88B0-F004435D331F}"/>
              </a:ext>
            </a:extLst>
          </p:cNvPr>
          <p:cNvSpPr>
            <a:spLocks noGrp="1"/>
          </p:cNvSpPr>
          <p:nvPr>
            <p:ph type="dt" sz="half" idx="10"/>
          </p:nvPr>
        </p:nvSpPr>
        <p:spPr/>
        <p:txBody>
          <a:bodyPr/>
          <a:lstStyle>
            <a:lvl1pPr>
              <a:defRPr/>
            </a:lvl1pPr>
          </a:lstStyle>
          <a:p>
            <a:pPr>
              <a:defRPr/>
            </a:pPr>
            <a:fld id="{09DB0162-E103-44DC-9B01-942351705060}" type="datetime1">
              <a:rPr lang="en-US" altLang="en-US"/>
              <a:pPr>
                <a:defRPr/>
              </a:pPr>
              <a:t>9/7/2022</a:t>
            </a:fld>
            <a:endParaRPr lang="en-US" altLang="en-US"/>
          </a:p>
        </p:txBody>
      </p:sp>
      <p:sp>
        <p:nvSpPr>
          <p:cNvPr id="3" name="Footer Placeholder 4">
            <a:extLst>
              <a:ext uri="{FF2B5EF4-FFF2-40B4-BE49-F238E27FC236}">
                <a16:creationId xmlns:a16="http://schemas.microsoft.com/office/drawing/2014/main" id="{8838B9A2-0810-AA4A-BCE3-35F158D28011}"/>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49756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B173F5B-B297-3F4D-AC80-EFA13D1C20AC}"/>
              </a:ext>
            </a:extLst>
          </p:cNvPr>
          <p:cNvSpPr>
            <a:spLocks noGrp="1"/>
          </p:cNvSpPr>
          <p:nvPr>
            <p:ph type="dt" sz="half" idx="10"/>
          </p:nvPr>
        </p:nvSpPr>
        <p:spPr/>
        <p:txBody>
          <a:bodyPr/>
          <a:lstStyle>
            <a:lvl1pPr>
              <a:defRPr/>
            </a:lvl1pPr>
          </a:lstStyle>
          <a:p>
            <a:pPr>
              <a:defRPr/>
            </a:pPr>
            <a:fld id="{AC1140C8-C851-4601-8D0E-F3FCE824A4D2}" type="datetime1">
              <a:rPr lang="en-US" altLang="en-US"/>
              <a:pPr>
                <a:defRPr/>
              </a:pPr>
              <a:t>9/7/2022</a:t>
            </a:fld>
            <a:endParaRPr lang="en-US" altLang="en-US"/>
          </a:p>
        </p:txBody>
      </p:sp>
      <p:sp>
        <p:nvSpPr>
          <p:cNvPr id="5" name="Footer Placeholder 4">
            <a:extLst>
              <a:ext uri="{FF2B5EF4-FFF2-40B4-BE49-F238E27FC236}">
                <a16:creationId xmlns:a16="http://schemas.microsoft.com/office/drawing/2014/main" id="{DC04C4B4-74F2-7D45-83BC-7E7E9D6AEBBD}"/>
              </a:ext>
            </a:extLst>
          </p:cNvPr>
          <p:cNvSpPr>
            <a:spLocks noGrp="1"/>
          </p:cNvSpPr>
          <p:nvPr>
            <p:ph type="ftr" sz="quarter" idx="11"/>
          </p:nvPr>
        </p:nvSpPr>
        <p:spPr>
          <a:xfrm>
            <a:off x="3124200" y="6356350"/>
            <a:ext cx="2505075" cy="365125"/>
          </a:xfrm>
        </p:spPr>
        <p:txBody>
          <a:bodyPr/>
          <a:lstStyle>
            <a:lvl1pPr>
              <a:defRPr/>
            </a:lvl1pPr>
          </a:lstStyle>
          <a:p>
            <a:pPr>
              <a:defRPr/>
            </a:pPr>
            <a:endParaRPr lang="en-US"/>
          </a:p>
        </p:txBody>
      </p:sp>
    </p:spTree>
    <p:extLst>
      <p:ext uri="{BB962C8B-B14F-4D97-AF65-F5344CB8AC3E}">
        <p14:creationId xmlns:p14="http://schemas.microsoft.com/office/powerpoint/2010/main" val="258827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98DEC2F-44A3-2147-88B0-F004435D331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ＭＳ Ｐゴシック" panose="020B0600070205080204" pitchFamily="34" charset="-128"/>
              </a:defRPr>
            </a:lvl1pPr>
          </a:lstStyle>
          <a:p>
            <a:pPr>
              <a:defRPr/>
            </a:pPr>
            <a:fld id="{C6151A22-317F-4620-B5C2-26053989BBA6}" type="datetime1">
              <a:rPr lang="en-US" altLang="en-US"/>
              <a:pPr>
                <a:defRPr/>
              </a:pPr>
              <a:t>9/7/2022</a:t>
            </a:fld>
            <a:endParaRPr lang="en-US" altLang="en-US"/>
          </a:p>
        </p:txBody>
      </p:sp>
      <p:sp>
        <p:nvSpPr>
          <p:cNvPr id="5" name="Footer Placeholder 4">
            <a:extLst>
              <a:ext uri="{FF2B5EF4-FFF2-40B4-BE49-F238E27FC236}">
                <a16:creationId xmlns:a16="http://schemas.microsoft.com/office/drawing/2014/main" id="{8838B9A2-0810-AA4A-BCE3-35F158D2801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886" r:id="rId1"/>
    <p:sldLayoutId id="2147483882" r:id="rId2"/>
    <p:sldLayoutId id="2147483883" r:id="rId3"/>
    <p:sldLayoutId id="2147483884" r:id="rId4"/>
    <p:sldLayoutId id="2147483885" r:id="rId5"/>
    <p:sldLayoutId id="2147483887" r:id="rId6"/>
  </p:sldLayoutIdLst>
  <p:txStyles>
    <p:titleStyle>
      <a:lvl1pPr algn="ctr" defTabSz="457200" rtl="0" eaLnBrk="0" fontAlgn="base" hangingPunct="0">
        <a:spcBef>
          <a:spcPct val="0"/>
        </a:spcBef>
        <a:spcAft>
          <a:spcPct val="0"/>
        </a:spcAft>
        <a:defRPr sz="3600" kern="1200">
          <a:solidFill>
            <a:schemeClr val="tx1"/>
          </a:solidFill>
          <a:latin typeface="Arial"/>
          <a:ea typeface="MS PGothic" panose="020B0600070205080204" pitchFamily="34"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MS PGothic" panose="020B0600070205080204" pitchFamily="34"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mailto:jsl@bu.edu"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3"/>
          <p:cNvSpPr>
            <a:spLocks noGrp="1"/>
          </p:cNvSpPr>
          <p:nvPr>
            <p:ph type="title"/>
          </p:nvPr>
        </p:nvSpPr>
        <p:spPr/>
        <p:txBody>
          <a:bodyPr/>
          <a:lstStyle/>
          <a:p>
            <a:pPr eaLnBrk="1" hangingPunct="1"/>
            <a:r>
              <a:rPr lang="en-US" altLang="en-US" dirty="0">
                <a:latin typeface="Arial" panose="020B0604020202020204" pitchFamily="34" charset="0"/>
              </a:rPr>
              <a:t>Overview</a:t>
            </a:r>
          </a:p>
        </p:txBody>
      </p:sp>
      <p:sp>
        <p:nvSpPr>
          <p:cNvPr id="11266" name="Text Placeholder 4"/>
          <p:cNvSpPr>
            <a:spLocks noGrp="1"/>
          </p:cNvSpPr>
          <p:nvPr>
            <p:ph type="body" idx="1"/>
          </p:nvPr>
        </p:nvSpPr>
        <p:spPr/>
        <p:txBody>
          <a:bodyPr/>
          <a:lstStyle/>
          <a:p>
            <a:r>
              <a:rPr lang="en-US" altLang="en-US">
                <a:latin typeface="Arial" panose="020B0604020202020204" pitchFamily="34" charset="0"/>
              </a:rPr>
              <a:t>Overview of the general strategies for controlling access </a:t>
            </a:r>
          </a:p>
          <a:p>
            <a:r>
              <a:rPr lang="en-US" altLang="en-US">
                <a:latin typeface="Arial" panose="020B0604020202020204" pitchFamily="34" charset="0"/>
              </a:rPr>
              <a:t>Buffer overflow: a well-known technique for subverting computer software </a:t>
            </a:r>
          </a:p>
          <a:p>
            <a:r>
              <a:rPr lang="en-US" altLang="en-US">
                <a:latin typeface="Arial" panose="020B0604020202020204" pitchFamily="34" charset="0"/>
              </a:rPr>
              <a:t>Introduction to attack scenarios and case studies </a:t>
            </a:r>
          </a:p>
          <a:p>
            <a:r>
              <a:rPr lang="en-US" altLang="en-US">
                <a:latin typeface="Arial" panose="020B0604020202020204" pitchFamily="34" charset="0"/>
              </a:rPr>
              <a:t>Mechanisms typically used to control access within a computer </a:t>
            </a:r>
          </a:p>
          <a:p>
            <a:r>
              <a:rPr lang="en-US" altLang="en-US">
                <a:latin typeface="Arial" panose="020B0604020202020204" pitchFamily="34" charset="0"/>
              </a:rPr>
              <a:t>Security planning: describing the protections needed and how to implement them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3"/>
          <p:cNvSpPr>
            <a:spLocks noGrp="1"/>
          </p:cNvSpPr>
          <p:nvPr>
            <p:ph type="title"/>
          </p:nvPr>
        </p:nvSpPr>
        <p:spPr/>
        <p:txBody>
          <a:bodyPr/>
          <a:lstStyle/>
          <a:p>
            <a:pPr eaLnBrk="1" hangingPunct="1"/>
            <a:r>
              <a:rPr lang="en-US" altLang="en-US">
                <a:latin typeface="Arial" panose="020B0604020202020204" pitchFamily="34" charset="0"/>
              </a:rPr>
              <a:t>Switching Processes</a:t>
            </a:r>
          </a:p>
        </p:txBody>
      </p:sp>
      <p:sp>
        <p:nvSpPr>
          <p:cNvPr id="20482" name="Text Placeholder 4"/>
          <p:cNvSpPr>
            <a:spLocks noGrp="1"/>
          </p:cNvSpPr>
          <p:nvPr>
            <p:ph type="body" idx="1"/>
          </p:nvPr>
        </p:nvSpPr>
        <p:spPr/>
        <p:txBody>
          <a:bodyPr/>
          <a:lstStyle/>
          <a:p>
            <a:pPr eaLnBrk="1" hangingPunct="1"/>
            <a:r>
              <a:rPr lang="en-US" altLang="en-US">
                <a:latin typeface="Arial" panose="020B0604020202020204" pitchFamily="34" charset="0"/>
              </a:rPr>
              <a:t>The “dispatcher” procedure in the operating system (OS) switches running processes</a:t>
            </a:r>
          </a:p>
          <a:p>
            <a:pPr eaLnBrk="1" hangingPunct="1"/>
            <a:r>
              <a:rPr lang="en-US" altLang="en-US">
                <a:latin typeface="Arial" panose="020B0604020202020204" pitchFamily="34" charset="0"/>
              </a:rPr>
              <a:t>Stops (pauses) one process and starts another</a:t>
            </a:r>
          </a:p>
          <a:p>
            <a:pPr marL="971550" lvl="1" indent="-514350" eaLnBrk="1" hangingPunct="1">
              <a:buFont typeface="Calibri" panose="020F0502020204030204" pitchFamily="34" charset="0"/>
              <a:buAutoNum type="arabicPeriod"/>
            </a:pPr>
            <a:r>
              <a:rPr lang="en-US" altLang="en-US">
                <a:latin typeface="Arial" panose="020B0604020202020204" pitchFamily="34" charset="0"/>
              </a:rPr>
              <a:t>Save the PC for the stopped process</a:t>
            </a:r>
          </a:p>
          <a:p>
            <a:pPr marL="971550" lvl="1" indent="-514350" eaLnBrk="1" hangingPunct="1">
              <a:buFont typeface="Calibri" panose="020F0502020204030204" pitchFamily="34" charset="0"/>
              <a:buAutoNum type="arabicPeriod"/>
            </a:pPr>
            <a:r>
              <a:rPr lang="en-US" altLang="en-US">
                <a:latin typeface="Arial" panose="020B0604020202020204" pitchFamily="34" charset="0"/>
              </a:rPr>
              <a:t>Save other CPU data from the stopped process</a:t>
            </a:r>
          </a:p>
          <a:p>
            <a:pPr marL="971550" lvl="1" indent="-514350" eaLnBrk="1" hangingPunct="1">
              <a:buFont typeface="Calibri" panose="020F0502020204030204" pitchFamily="34" charset="0"/>
              <a:buAutoNum type="arabicPeriod"/>
            </a:pPr>
            <a:r>
              <a:rPr lang="en-US" altLang="en-US">
                <a:latin typeface="Arial" panose="020B0604020202020204" pitchFamily="34" charset="0"/>
              </a:rPr>
              <a:t>Locate the “saved state” for the one to start</a:t>
            </a:r>
          </a:p>
          <a:p>
            <a:pPr marL="971550" lvl="1" indent="-514350" eaLnBrk="1" hangingPunct="1">
              <a:buFont typeface="Calibri" panose="020F0502020204030204" pitchFamily="34" charset="0"/>
              <a:buAutoNum type="arabicPeriod"/>
            </a:pPr>
            <a:r>
              <a:rPr lang="en-US" altLang="en-US">
                <a:latin typeface="Arial" panose="020B0604020202020204" pitchFamily="34" charset="0"/>
              </a:rPr>
              <a:t>Load up the saved CPU data for the process</a:t>
            </a:r>
          </a:p>
          <a:p>
            <a:pPr marL="971550" lvl="1" indent="-514350" eaLnBrk="1" hangingPunct="1">
              <a:buFont typeface="Calibri" panose="020F0502020204030204" pitchFamily="34" charset="0"/>
              <a:buAutoNum type="arabicPeriod"/>
            </a:pPr>
            <a:r>
              <a:rPr lang="en-US" altLang="en-US">
                <a:latin typeface="Arial" panose="020B0604020202020204" pitchFamily="34" charset="0"/>
              </a:rPr>
              <a:t>Load the PC with the starting process’s PC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rPr>
              <a:t>The Operating System</a:t>
            </a:r>
          </a:p>
        </p:txBody>
      </p:sp>
      <p:sp>
        <p:nvSpPr>
          <p:cNvPr id="21506" name="Content Placeholder 2"/>
          <p:cNvSpPr>
            <a:spLocks noGrp="1"/>
          </p:cNvSpPr>
          <p:nvPr>
            <p:ph type="body" idx="1"/>
          </p:nvPr>
        </p:nvSpPr>
        <p:spPr/>
        <p:txBody>
          <a:bodyPr/>
          <a:lstStyle/>
          <a:p>
            <a:pPr eaLnBrk="1" hangingPunct="1"/>
            <a:r>
              <a:rPr lang="en-US" altLang="en-US">
                <a:latin typeface="Arial" panose="020B0604020202020204" pitchFamily="34" charset="0"/>
              </a:rPr>
              <a:t>Dispatching and process management is only one of its many tasks. </a:t>
            </a:r>
          </a:p>
          <a:p>
            <a:pPr eaLnBrk="1" hangingPunct="1"/>
            <a:r>
              <a:rPr lang="en-US" altLang="en-US">
                <a:latin typeface="Arial" panose="020B0604020202020204" pitchFamily="34" charset="0"/>
              </a:rPr>
              <a:t>RAM management – assigns RAM to active processes and manages free RAM</a:t>
            </a:r>
          </a:p>
          <a:p>
            <a:pPr eaLnBrk="1" hangingPunct="1"/>
            <a:r>
              <a:rPr lang="en-US" altLang="en-US">
                <a:latin typeface="Arial" panose="020B0604020202020204" pitchFamily="34" charset="0"/>
              </a:rPr>
              <a:t>I/O management – handles external devices</a:t>
            </a:r>
          </a:p>
          <a:p>
            <a:pPr lvl="1" eaLnBrk="1" hangingPunct="1"/>
            <a:r>
              <a:rPr lang="en-US" altLang="en-US">
                <a:latin typeface="Arial" panose="020B0604020202020204" pitchFamily="34" charset="0"/>
              </a:rPr>
              <a:t>File management – hard drives &amp; mass storage</a:t>
            </a:r>
          </a:p>
          <a:p>
            <a:pPr lvl="1" eaLnBrk="1" hangingPunct="1"/>
            <a:r>
              <a:rPr lang="en-US" altLang="en-US">
                <a:latin typeface="Arial" panose="020B0604020202020204" pitchFamily="34" charset="0"/>
              </a:rPr>
              <a:t>User interface management – keyboards and GUIs</a:t>
            </a:r>
          </a:p>
          <a:p>
            <a:pPr lvl="1" eaLnBrk="1" hangingPunct="1"/>
            <a:r>
              <a:rPr lang="en-US" altLang="en-US">
                <a:latin typeface="Arial" panose="020B0604020202020204" pitchFamily="34" charset="0"/>
              </a:rPr>
              <a:t>Network protocols – connect to other computers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3"/>
          <p:cNvSpPr>
            <a:spLocks noGrp="1"/>
          </p:cNvSpPr>
          <p:nvPr>
            <p:ph type="title"/>
          </p:nvPr>
        </p:nvSpPr>
        <p:spPr/>
        <p:txBody>
          <a:bodyPr/>
          <a:lstStyle/>
          <a:p>
            <a:pPr eaLnBrk="1" hangingPunct="1"/>
            <a:r>
              <a:rPr lang="en-US" altLang="en-US">
                <a:latin typeface="Arial" panose="020B0604020202020204" pitchFamily="34" charset="0"/>
              </a:rPr>
              <a:t>Buffer Overflow: The Morris Worm</a:t>
            </a:r>
          </a:p>
        </p:txBody>
      </p:sp>
      <p:sp>
        <p:nvSpPr>
          <p:cNvPr id="22530" name="Text Placeholder 4"/>
          <p:cNvSpPr>
            <a:spLocks noGrp="1"/>
          </p:cNvSpPr>
          <p:nvPr>
            <p:ph type="body" idx="1"/>
          </p:nvPr>
        </p:nvSpPr>
        <p:spPr/>
        <p:txBody>
          <a:bodyPr/>
          <a:lstStyle/>
          <a:p>
            <a:pPr eaLnBrk="1" hangingPunct="1"/>
            <a:r>
              <a:rPr lang="en-US" altLang="en-US">
                <a:latin typeface="Arial" panose="020B0604020202020204" pitchFamily="34" charset="0"/>
              </a:rPr>
              <a:t>Morris Worm – first major Internet worm</a:t>
            </a:r>
          </a:p>
          <a:p>
            <a:pPr lvl="1" eaLnBrk="1" hangingPunct="1"/>
            <a:r>
              <a:rPr lang="en-US" altLang="en-US">
                <a:latin typeface="Arial" panose="020B0604020202020204" pitchFamily="34" charset="0"/>
              </a:rPr>
              <a:t>1988 – disabled about 10% of Internet computers</a:t>
            </a:r>
          </a:p>
          <a:p>
            <a:pPr lvl="1" eaLnBrk="1" hangingPunct="1"/>
            <a:r>
              <a:rPr lang="en-US" altLang="en-US">
                <a:latin typeface="Arial" panose="020B0604020202020204" pitchFamily="34" charset="0"/>
              </a:rPr>
              <a:t>Used several attacks</a:t>
            </a:r>
          </a:p>
          <a:p>
            <a:pPr eaLnBrk="1" hangingPunct="1"/>
            <a:r>
              <a:rPr lang="en-US" altLang="en-US">
                <a:latin typeface="Arial" panose="020B0604020202020204" pitchFamily="34" charset="0"/>
              </a:rPr>
              <a:t>Buffer overflow vulnerability</a:t>
            </a:r>
          </a:p>
          <a:p>
            <a:pPr lvl="1" eaLnBrk="1" hangingPunct="1"/>
            <a:r>
              <a:rPr lang="en-US" altLang="en-US">
                <a:latin typeface="Arial" panose="020B0604020202020204" pitchFamily="34" charset="0"/>
              </a:rPr>
              <a:t>A program fails to keep track of its input</a:t>
            </a:r>
          </a:p>
          <a:p>
            <a:pPr lvl="1" eaLnBrk="1" hangingPunct="1"/>
            <a:r>
              <a:rPr lang="en-US" altLang="en-US">
                <a:latin typeface="Arial" panose="020B0604020202020204" pitchFamily="34" charset="0"/>
              </a:rPr>
              <a:t>The input data modifies RAM that it shouldn’t</a:t>
            </a:r>
          </a:p>
          <a:p>
            <a:pPr lvl="1" eaLnBrk="1" hangingPunct="1"/>
            <a:r>
              <a:rPr lang="en-US" altLang="en-US">
                <a:latin typeface="Arial" panose="020B0604020202020204" pitchFamily="34" charset="0"/>
              </a:rPr>
              <a:t>Attacker can take over the computer if the wrong RAM gets modified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rPr>
              <a:t>The “finger” Program</a:t>
            </a:r>
          </a:p>
        </p:txBody>
      </p:sp>
      <p:sp>
        <p:nvSpPr>
          <p:cNvPr id="23554" name="Content Placeholder 2"/>
          <p:cNvSpPr>
            <a:spLocks noGrp="1"/>
          </p:cNvSpPr>
          <p:nvPr>
            <p:ph type="body" idx="1"/>
          </p:nvPr>
        </p:nvSpPr>
        <p:spPr>
          <a:xfrm>
            <a:off x="457200" y="1417638"/>
            <a:ext cx="8229600" cy="4708525"/>
          </a:xfrm>
        </p:spPr>
        <p:txBody>
          <a:bodyPr/>
          <a:lstStyle/>
          <a:p>
            <a:pPr eaLnBrk="1" hangingPunct="1"/>
            <a:r>
              <a:rPr lang="en-US" altLang="en-US" sz="2400" dirty="0">
                <a:latin typeface="Arial" panose="020B0604020202020204" pitchFamily="34" charset="0"/>
              </a:rPr>
              <a:t>Retrieved information about other users</a:t>
            </a:r>
          </a:p>
          <a:p>
            <a:pPr lvl="1" eaLnBrk="1" hangingPunct="1"/>
            <a:r>
              <a:rPr lang="en-US" altLang="en-US" sz="2400" dirty="0">
                <a:latin typeface="Arial" panose="020B0604020202020204" pitchFamily="34" charset="0"/>
              </a:rPr>
              <a:t>Rarely used today</a:t>
            </a:r>
          </a:p>
          <a:p>
            <a:pPr lvl="1" eaLnBrk="1" hangingPunct="1"/>
            <a:r>
              <a:rPr lang="en-US" altLang="en-US" sz="2400" dirty="0">
                <a:latin typeface="Arial" panose="020B0604020202020204" pitchFamily="34" charset="0"/>
              </a:rPr>
              <a:t>Command “finger </a:t>
            </a:r>
            <a:r>
              <a:rPr lang="en-US" altLang="en-US" sz="2400" dirty="0">
                <a:latin typeface="Arial" panose="020B0604020202020204" pitchFamily="34" charset="0"/>
                <a:hlinkClick r:id="rId2"/>
              </a:rPr>
              <a:t>jsl@bu.edu</a:t>
            </a:r>
            <a:r>
              <a:rPr lang="en-US" altLang="en-US" sz="2400" dirty="0">
                <a:latin typeface="Arial" panose="020B0604020202020204" pitchFamily="34" charset="0"/>
              </a:rPr>
              <a:t>” </a:t>
            </a:r>
          </a:p>
          <a:p>
            <a:pPr lvl="3" eaLnBrk="1" hangingPunct="1"/>
            <a:r>
              <a:rPr lang="en-US" altLang="en-US" sz="2400" dirty="0">
                <a:latin typeface="Arial" panose="020B0604020202020204" pitchFamily="34" charset="0"/>
              </a:rPr>
              <a:t>Retrieved information about JSL at BU.EDU</a:t>
            </a:r>
          </a:p>
          <a:p>
            <a:pPr eaLnBrk="1" hangingPunct="1"/>
            <a:r>
              <a:rPr lang="en-US" altLang="en-US" sz="2400" dirty="0">
                <a:latin typeface="Arial" panose="020B0604020202020204" pitchFamily="34" charset="0"/>
              </a:rPr>
              <a:t>If the sender typed too many letters, like:</a:t>
            </a:r>
          </a:p>
          <a:p>
            <a:pPr eaLnBrk="1" hangingPunct="1">
              <a:buFont typeface="Arial" panose="020B0604020202020204" pitchFamily="34" charset="0"/>
              <a:buNone/>
            </a:pPr>
            <a:r>
              <a:rPr lang="en-US" altLang="en-US" sz="2400" dirty="0">
                <a:latin typeface="Arial" panose="020B0604020202020204" pitchFamily="34" charset="0"/>
              </a:rPr>
              <a:t>finger  </a:t>
            </a:r>
            <a:r>
              <a:rPr lang="en-US" altLang="en-US" sz="2400" dirty="0" err="1">
                <a:latin typeface="Arial" panose="020B0604020202020204" pitchFamily="34" charset="0"/>
              </a:rPr>
              <a:t>jsl@bu.eduXXXXXXXXXXXXXXXXXXXXX</a:t>
            </a:r>
            <a:r>
              <a:rPr lang="en-US" altLang="en-US" sz="2400" dirty="0">
                <a:latin typeface="Arial" panose="020B0604020202020204" pitchFamily="34" charset="0"/>
              </a:rPr>
              <a:t> XXXXXXXXXXXXXXXXXXXXXXXXXXXXXXXXXX </a:t>
            </a:r>
            <a:r>
              <a:rPr lang="en-US" altLang="en-US" sz="2400" dirty="0" err="1">
                <a:latin typeface="Arial" panose="020B0604020202020204" pitchFamily="34" charset="0"/>
              </a:rPr>
              <a:t>XXXXXXXXXXXXXXXXXXXXXXXXXXXXXXXXXX</a:t>
            </a:r>
            <a:r>
              <a:rPr lang="en-US" altLang="en-US" sz="2400" dirty="0">
                <a:latin typeface="Arial" panose="020B0604020202020204" pitchFamily="34" charset="0"/>
              </a:rPr>
              <a:t> and so on… the program overflowed a buffer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rPr>
              <a:t>What Overflows?</a:t>
            </a:r>
          </a:p>
        </p:txBody>
      </p:sp>
      <p:pic>
        <p:nvPicPr>
          <p:cNvPr id="2" name="Picture 1" descr="The data is arranged under the title “finger” Data Section. The data listed below the title reads as follows: 1000: return address to Network; 1010: some finger variables; 1020: buffer for user ID (underlined); 1120: more finger variables; 1180: return address to finger(); 1200: some network &quot;read&quot; variables; 1260: a network &quot;read&quot; buffer; 1400: unused space; 1450: unused sp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880" y="1467266"/>
            <a:ext cx="7568241" cy="41386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Arial" panose="020B0604020202020204" pitchFamily="34" charset="0"/>
              </a:rPr>
              <a:t>It Overflows the Stack</a:t>
            </a:r>
          </a:p>
        </p:txBody>
      </p:sp>
      <p:sp>
        <p:nvSpPr>
          <p:cNvPr id="25602" name="Content Placeholder 2"/>
          <p:cNvSpPr>
            <a:spLocks noGrp="1"/>
          </p:cNvSpPr>
          <p:nvPr>
            <p:ph type="body" idx="1"/>
          </p:nvPr>
        </p:nvSpPr>
        <p:spPr>
          <a:xfrm>
            <a:off x="457200" y="1417638"/>
            <a:ext cx="8229600" cy="4708525"/>
          </a:xfrm>
        </p:spPr>
        <p:txBody>
          <a:bodyPr/>
          <a:lstStyle/>
          <a:p>
            <a:pPr eaLnBrk="1" hangingPunct="1"/>
            <a:r>
              <a:rPr lang="en-US" altLang="en-US">
                <a:latin typeface="Arial" panose="020B0604020202020204" pitchFamily="34" charset="0"/>
              </a:rPr>
              <a:t>When we call another procedure, we must save the PC and the current procedure’s working variables inside the CPU</a:t>
            </a:r>
          </a:p>
          <a:p>
            <a:pPr eaLnBrk="1" hangingPunct="1"/>
            <a:r>
              <a:rPr lang="en-US" altLang="en-US">
                <a:latin typeface="Arial" panose="020B0604020202020204" pitchFamily="34" charset="0"/>
              </a:rPr>
              <a:t>We save the information on a last-in first-out block of RAM called the stack</a:t>
            </a:r>
          </a:p>
          <a:p>
            <a:pPr eaLnBrk="1" hangingPunct="1"/>
            <a:r>
              <a:rPr lang="en-US" altLang="en-US">
                <a:latin typeface="Arial" panose="020B0604020202020204" pitchFamily="34" charset="0"/>
              </a:rPr>
              <a:t>If a storage area on the stack is overrun, the data may modify the saved PC</a:t>
            </a:r>
          </a:p>
          <a:p>
            <a:pPr eaLnBrk="1" hangingPunct="1"/>
            <a:r>
              <a:rPr lang="en-US" altLang="en-US">
                <a:latin typeface="Arial" panose="020B0604020202020204" pitchFamily="34" charset="0"/>
              </a:rPr>
              <a:t>When the procedure is finished, it jumps back to the wrong instructions in 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rPr>
              <a:t>The Stack Overflow</a:t>
            </a:r>
          </a:p>
        </p:txBody>
      </p:sp>
      <p:pic>
        <p:nvPicPr>
          <p:cNvPr id="3" name="Picture 2" descr="The finger service program reads as follows: &quot;finger&quot; Data Section; 1000: return address to network; 1010: some finger variables; 1020: jsl@bu.eduXXXXXXXXXX; 1120: XXXXXXXXXXXXXXXXX; 1180: 1260; 1200: XXXXXXXXXXXXXXXXX; 1260: [machine instructions that]; 1400: [&quot;take over&quot; the finger process]; 1450: XXXXXXXXXXXXXXX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94" y="1590743"/>
            <a:ext cx="7510613" cy="394545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Arial" panose="020B0604020202020204" pitchFamily="34" charset="0"/>
              </a:rPr>
              <a:t>The Worm Connection</a:t>
            </a:r>
          </a:p>
        </p:txBody>
      </p:sp>
      <p:pic>
        <p:nvPicPr>
          <p:cNvPr id="2" name="Picture 1" descr="The worm process in the attacker: an infected host computer is the attacker. The victim is a host computer being attacked, via a network connection to which the finger process of the victim interacts. A bi-directional arrow links the finger process in the victim to the administrator shell proc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781" y="1707517"/>
            <a:ext cx="8358438" cy="389120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rPr>
              <a:t>The Worm Released</a:t>
            </a:r>
          </a:p>
        </p:txBody>
      </p:sp>
      <p:sp>
        <p:nvSpPr>
          <p:cNvPr id="29698" name="Content Placeholder 2"/>
          <p:cNvSpPr>
            <a:spLocks noGrp="1"/>
          </p:cNvSpPr>
          <p:nvPr>
            <p:ph type="body" idx="1"/>
          </p:nvPr>
        </p:nvSpPr>
        <p:spPr/>
        <p:txBody>
          <a:bodyPr/>
          <a:lstStyle/>
          <a:p>
            <a:pPr eaLnBrk="1" hangingPunct="1"/>
            <a:r>
              <a:rPr lang="en-US" altLang="en-US">
                <a:latin typeface="Arial" panose="020B0604020202020204" pitchFamily="34" charset="0"/>
              </a:rPr>
              <a:t>Released in October 1988</a:t>
            </a:r>
          </a:p>
          <a:p>
            <a:pPr eaLnBrk="1" hangingPunct="1"/>
            <a:r>
              <a:rPr lang="en-US" altLang="en-US">
                <a:latin typeface="Arial" panose="020B0604020202020204" pitchFamily="34" charset="0"/>
              </a:rPr>
              <a:t>Promptly infected 10% of Internet computers</a:t>
            </a:r>
          </a:p>
          <a:p>
            <a:pPr lvl="1" eaLnBrk="1" hangingPunct="1"/>
            <a:r>
              <a:rPr lang="en-US" altLang="en-US">
                <a:latin typeface="Arial" panose="020B0604020202020204" pitchFamily="34" charset="0"/>
              </a:rPr>
              <a:t>The worm was designed to infect each computer once</a:t>
            </a:r>
          </a:p>
          <a:p>
            <a:pPr lvl="1" eaLnBrk="1" hangingPunct="1"/>
            <a:r>
              <a:rPr lang="en-US" altLang="en-US">
                <a:latin typeface="Arial" panose="020B0604020202020204" pitchFamily="34" charset="0"/>
              </a:rPr>
              <a:t>The restricting code did not work</a:t>
            </a:r>
          </a:p>
          <a:p>
            <a:pPr lvl="1" eaLnBrk="1" hangingPunct="1"/>
            <a:r>
              <a:rPr lang="en-US" altLang="en-US">
                <a:latin typeface="Arial" panose="020B0604020202020204" pitchFamily="34" charset="0"/>
              </a:rPr>
              <a:t>Each computer was infected hundreds of times</a:t>
            </a:r>
          </a:p>
          <a:p>
            <a:pPr lvl="1" eaLnBrk="1" hangingPunct="1"/>
            <a:r>
              <a:rPr lang="en-US" altLang="en-US">
                <a:latin typeface="Arial" panose="020B0604020202020204" pitchFamily="34" charset="0"/>
              </a:rPr>
              <a:t>Infected computers became unusable</a:t>
            </a:r>
          </a:p>
          <a:p>
            <a:pPr eaLnBrk="1" hangingPunct="1"/>
            <a:r>
              <a:rPr lang="en-US" altLang="en-US">
                <a:latin typeface="Arial" panose="020B0604020202020204" pitchFamily="34" charset="0"/>
              </a:rPr>
              <a:t>Spread nationwide between 9pm and 11pm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rPr>
              <a:t>Fighting the Worm</a:t>
            </a:r>
          </a:p>
        </p:txBody>
      </p:sp>
      <p:sp>
        <p:nvSpPr>
          <p:cNvPr id="30722" name="Content Placeholder 2"/>
          <p:cNvSpPr>
            <a:spLocks noGrp="1"/>
          </p:cNvSpPr>
          <p:nvPr>
            <p:ph type="body" idx="1"/>
          </p:nvPr>
        </p:nvSpPr>
        <p:spPr/>
        <p:txBody>
          <a:bodyPr/>
          <a:lstStyle/>
          <a:p>
            <a:pPr eaLnBrk="1" hangingPunct="1"/>
            <a:r>
              <a:rPr lang="en-US" altLang="en-US">
                <a:latin typeface="Arial" panose="020B0604020202020204" pitchFamily="34" charset="0"/>
              </a:rPr>
              <a:t>Telephone lines were not affected</a:t>
            </a:r>
          </a:p>
          <a:p>
            <a:pPr lvl="1" eaLnBrk="1" hangingPunct="1"/>
            <a:r>
              <a:rPr lang="en-US" altLang="en-US">
                <a:latin typeface="Arial" panose="020B0604020202020204" pitchFamily="34" charset="0"/>
              </a:rPr>
              <a:t>Analysts shared information by phone</a:t>
            </a:r>
          </a:p>
          <a:p>
            <a:pPr lvl="1" eaLnBrk="1" hangingPunct="1"/>
            <a:r>
              <a:rPr lang="en-US" altLang="en-US">
                <a:latin typeface="Arial" panose="020B0604020202020204" pitchFamily="34" charset="0"/>
              </a:rPr>
              <a:t>Many were at a meeting in Berkeley, fortunately</a:t>
            </a:r>
          </a:p>
          <a:p>
            <a:pPr eaLnBrk="1" hangingPunct="1"/>
            <a:r>
              <a:rPr lang="en-US" altLang="en-US">
                <a:latin typeface="Arial" panose="020B0604020202020204" pitchFamily="34" charset="0"/>
              </a:rPr>
              <a:t>As sites cleaned themselves up, they shared status and defensive data via email </a:t>
            </a:r>
          </a:p>
          <a:p>
            <a:pPr lvl="1" eaLnBrk="1" hangingPunct="1"/>
            <a:r>
              <a:rPr lang="en-US" altLang="en-US">
                <a:latin typeface="Arial" panose="020B0604020202020204" pitchFamily="34" charset="0"/>
              </a:rPr>
              <a:t>Site cleanup was tricky – a “clean” computer had to be hardened against the worm or it would be infected all over again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a:lstStyle/>
          <a:p>
            <a:pPr eaLnBrk="1" hangingPunct="1"/>
            <a:r>
              <a:rPr lang="en-US" altLang="en-US" dirty="0">
                <a:latin typeface="Arial" panose="020B0604020202020204" pitchFamily="34" charset="0"/>
              </a:rPr>
              <a:t>CPU Hardware: Motherboard</a:t>
            </a:r>
          </a:p>
        </p:txBody>
      </p:sp>
      <p:pic>
        <p:nvPicPr>
          <p:cNvPr id="2" name="Picture 1" descr="A square-shaped unit at the bottom half of the motherboard is marked Central Processing Unit. The ports at the top-left corner of the board are marked Read-Only memory containing the Basic Input or output system. The long bars to the left of the CPU are marked “Daughter boards with Random Access Memory.” The ports to the right of the board are marked Input or Output connec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1332" y="1282650"/>
            <a:ext cx="7081336" cy="4364420"/>
          </a:xfrm>
          <a:prstGeom prst="rect">
            <a:avLst/>
          </a:prstGeom>
        </p:spPr>
      </p:pic>
      <p:sp>
        <p:nvSpPr>
          <p:cNvPr id="12291" name="TextBox 6"/>
          <p:cNvSpPr txBox="1">
            <a:spLocks noChangeArrowheads="1"/>
          </p:cNvSpPr>
          <p:nvPr/>
        </p:nvSpPr>
        <p:spPr bwMode="auto">
          <a:xfrm>
            <a:off x="922626" y="5681640"/>
            <a:ext cx="71527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IN" altLang="en-US" sz="900" dirty="0">
                <a:cs typeface="Arial" panose="020B0604020202020204" pitchFamily="34" charset="0"/>
              </a:rPr>
              <a:t>Left: © </a:t>
            </a:r>
            <a:r>
              <a:rPr lang="en-IN" altLang="en-US" sz="900" dirty="0" err="1">
                <a:cs typeface="Arial" panose="020B0604020202020204" pitchFamily="34" charset="0"/>
              </a:rPr>
              <a:t>iStockphoto</a:t>
            </a:r>
            <a:r>
              <a:rPr lang="en-IN" altLang="en-US" sz="900" dirty="0">
                <a:cs typeface="Arial" panose="020B0604020202020204" pitchFamily="34" charset="0"/>
              </a:rPr>
              <a:t>/</a:t>
            </a:r>
            <a:r>
              <a:rPr lang="en-IN" altLang="en-US" sz="900" dirty="0" err="1">
                <a:cs typeface="Arial" panose="020B0604020202020204" pitchFamily="34" charset="0"/>
              </a:rPr>
              <a:t>Thinkstock</a:t>
            </a:r>
            <a:r>
              <a:rPr lang="en-IN" altLang="en-US" sz="900" dirty="0">
                <a:cs typeface="Arial" panose="020B0604020202020204" pitchFamily="34" charset="0"/>
              </a:rPr>
              <a:t>; Middle: © </a:t>
            </a:r>
            <a:r>
              <a:rPr lang="en-IN" altLang="en-US" sz="900" dirty="0" err="1">
                <a:cs typeface="Arial" panose="020B0604020202020204" pitchFamily="34" charset="0"/>
              </a:rPr>
              <a:t>Péter</a:t>
            </a:r>
            <a:r>
              <a:rPr lang="en-IN" altLang="en-US" sz="900" dirty="0">
                <a:cs typeface="Arial" panose="020B0604020202020204" pitchFamily="34" charset="0"/>
              </a:rPr>
              <a:t> </a:t>
            </a:r>
            <a:r>
              <a:rPr lang="en-IN" altLang="en-US" sz="900" dirty="0" err="1">
                <a:cs typeface="Arial" panose="020B0604020202020204" pitchFamily="34" charset="0"/>
              </a:rPr>
              <a:t>Gudella</a:t>
            </a:r>
            <a:r>
              <a:rPr lang="en-IN" altLang="en-US" sz="900" dirty="0">
                <a:cs typeface="Arial" panose="020B0604020202020204" pitchFamily="34" charset="0"/>
              </a:rPr>
              <a:t>/Dreamstime.com; Right: Courtesy of </a:t>
            </a:r>
            <a:r>
              <a:rPr lang="en-IN" altLang="en-US" sz="900" dirty="0" err="1">
                <a:cs typeface="Arial" panose="020B0604020202020204" pitchFamily="34" charset="0"/>
              </a:rPr>
              <a:t>Dr.</a:t>
            </a:r>
            <a:r>
              <a:rPr lang="en-IN" altLang="en-US" sz="900" dirty="0">
                <a:cs typeface="Arial" panose="020B0604020202020204" pitchFamily="34" charset="0"/>
              </a:rPr>
              <a:t> Richard Smith.</a:t>
            </a:r>
            <a:endParaRPr lang="en-US" altLang="en-US" sz="900" dirty="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rPr>
              <a:t>Security Alerts and Coordination</a:t>
            </a:r>
          </a:p>
        </p:txBody>
      </p:sp>
      <p:sp>
        <p:nvSpPr>
          <p:cNvPr id="31746" name="Content Placeholder 2"/>
          <p:cNvSpPr>
            <a:spLocks noGrp="1"/>
          </p:cNvSpPr>
          <p:nvPr>
            <p:ph type="body" idx="1"/>
          </p:nvPr>
        </p:nvSpPr>
        <p:spPr/>
        <p:txBody>
          <a:bodyPr/>
          <a:lstStyle/>
          <a:p>
            <a:pPr eaLnBrk="1" hangingPunct="1"/>
            <a:r>
              <a:rPr lang="en-US" altLang="en-US" dirty="0">
                <a:ea typeface="MS PGothic"/>
              </a:rPr>
              <a:t>The worm incident helped create the Computer Emergency Response Team (CERT)</a:t>
            </a:r>
          </a:p>
          <a:p>
            <a:pPr lvl="1" eaLnBrk="1" hangingPunct="1"/>
            <a:r>
              <a:rPr lang="en-US" altLang="en-US" dirty="0">
                <a:ea typeface="MS PGothic"/>
                <a:cs typeface="Arial"/>
              </a:rPr>
              <a:t>First nationwide, multi-organization computer security team – tracked and reported problems</a:t>
            </a:r>
          </a:p>
          <a:p>
            <a:pPr eaLnBrk="1" hangingPunct="1"/>
            <a:r>
              <a:rPr lang="en-US" altLang="en-US" dirty="0">
                <a:ea typeface="MS PGothic"/>
              </a:rPr>
              <a:t>Today, reports are tracked by the Common Vulnerability and Exposures (CVE) </a:t>
            </a:r>
            <a:endParaRPr lang="en-US" altLang="en-US" dirty="0">
              <a:latin typeface="Arial" panose="020B0604020202020204" pitchFamily="34" charset="0"/>
            </a:endParaRPr>
          </a:p>
          <a:p>
            <a:pPr eaLnBrk="1" hangingPunct="1"/>
            <a:r>
              <a:rPr lang="en-US" altLang="en-US" dirty="0">
                <a:ea typeface="MS PGothic"/>
              </a:rPr>
              <a:t>Numerous public and private security organizations, like the “Internet Storm Center”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1E74-2227-B1F1-BCE1-B3A181206F1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E6CC27B-B37B-46E7-0BC8-3E50F9B35E6F}"/>
              </a:ext>
            </a:extLst>
          </p:cNvPr>
          <p:cNvSpPr>
            <a:spLocks noGrp="1"/>
          </p:cNvSpPr>
          <p:nvPr>
            <p:ph type="body" idx="1"/>
          </p:nvPr>
        </p:nvSpPr>
        <p:spPr/>
        <p:txBody>
          <a:bodyPr/>
          <a:lstStyle/>
          <a:p>
            <a:endParaRPr lang="en-US"/>
          </a:p>
        </p:txBody>
      </p:sp>
      <p:pic>
        <p:nvPicPr>
          <p:cNvPr id="4" name="Picture 4" descr="Graphical user interface, text, application, email&#10;&#10;Description automatically generated">
            <a:extLst>
              <a:ext uri="{FF2B5EF4-FFF2-40B4-BE49-F238E27FC236}">
                <a16:creationId xmlns:a16="http://schemas.microsoft.com/office/drawing/2014/main" id="{115BF052-B547-AEDE-7C5B-8BB8ED58DA30}"/>
              </a:ext>
            </a:extLst>
          </p:cNvPr>
          <p:cNvPicPr>
            <a:picLocks noChangeAspect="1"/>
          </p:cNvPicPr>
          <p:nvPr/>
        </p:nvPicPr>
        <p:blipFill>
          <a:blip r:embed="rId2"/>
          <a:stretch>
            <a:fillRect/>
          </a:stretch>
        </p:blipFill>
        <p:spPr>
          <a:xfrm>
            <a:off x="245117" y="1086507"/>
            <a:ext cx="8758072" cy="4928362"/>
          </a:xfrm>
          <a:prstGeom prst="rect">
            <a:avLst/>
          </a:prstGeom>
        </p:spPr>
      </p:pic>
    </p:spTree>
    <p:extLst>
      <p:ext uri="{BB962C8B-B14F-4D97-AF65-F5344CB8AC3E}">
        <p14:creationId xmlns:p14="http://schemas.microsoft.com/office/powerpoint/2010/main" val="2892519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p:cNvSpPr>
          <p:nvPr>
            <p:ph type="title"/>
          </p:nvPr>
        </p:nvSpPr>
        <p:spPr>
          <a:xfrm>
            <a:off x="457200" y="237314"/>
            <a:ext cx="8229600" cy="812800"/>
          </a:xfrm>
        </p:spPr>
        <p:txBody>
          <a:bodyPr/>
          <a:lstStyle/>
          <a:p>
            <a:pPr eaLnBrk="1" hangingPunct="1"/>
            <a:r>
              <a:rPr lang="en-US" altLang="en-US">
                <a:latin typeface="Arial" panose="020B0604020202020204" pitchFamily="34" charset="0"/>
              </a:rPr>
              <a:t>Access Control Strategies</a:t>
            </a:r>
          </a:p>
        </p:txBody>
      </p:sp>
      <p:sp>
        <p:nvSpPr>
          <p:cNvPr id="37890" name="Rectangle 3"/>
          <p:cNvSpPr>
            <a:spLocks noGrp="1"/>
          </p:cNvSpPr>
          <p:nvPr>
            <p:ph type="body" idx="1"/>
          </p:nvPr>
        </p:nvSpPr>
        <p:spPr>
          <a:xfrm>
            <a:off x="457200" y="1175036"/>
            <a:ext cx="8229600" cy="5090624"/>
          </a:xfrm>
        </p:spPr>
        <p:txBody>
          <a:bodyPr>
            <a:spAutoFit/>
          </a:bodyPr>
          <a:lstStyle/>
          <a:p>
            <a:pPr eaLnBrk="1" hangingPunct="1"/>
            <a:r>
              <a:rPr lang="en-US" altLang="en-US" dirty="0">
                <a:latin typeface="Arial" panose="020B0604020202020204" pitchFamily="34" charset="0"/>
              </a:rPr>
              <a:t>How do we control access? Four strategies:</a:t>
            </a:r>
          </a:p>
          <a:p>
            <a:pPr eaLnBrk="1" hangingPunct="1"/>
            <a:r>
              <a:rPr lang="en-US" altLang="en-US" dirty="0">
                <a:latin typeface="Arial" panose="020B0604020202020204" pitchFamily="34" charset="0"/>
              </a:rPr>
              <a:t>Islands</a:t>
            </a:r>
          </a:p>
          <a:p>
            <a:pPr lvl="1" eaLnBrk="1" hangingPunct="1"/>
            <a:r>
              <a:rPr lang="en-US" altLang="en-US" dirty="0">
                <a:latin typeface="Arial" panose="020B0604020202020204" pitchFamily="34" charset="0"/>
              </a:rPr>
              <a:t>A process is an island</a:t>
            </a:r>
          </a:p>
          <a:p>
            <a:pPr eaLnBrk="1" hangingPunct="1"/>
            <a:r>
              <a:rPr lang="en-US" altLang="en-US" dirty="0">
                <a:latin typeface="Arial" panose="020B0604020202020204" pitchFamily="34" charset="0"/>
              </a:rPr>
              <a:t>Vaults</a:t>
            </a:r>
          </a:p>
          <a:p>
            <a:pPr lvl="1" eaLnBrk="1" hangingPunct="1"/>
            <a:r>
              <a:rPr lang="en-US" altLang="en-US" dirty="0">
                <a:latin typeface="Arial" panose="020B0604020202020204" pitchFamily="34" charset="0"/>
              </a:rPr>
              <a:t>Safe deposit box; access control on a computer</a:t>
            </a:r>
          </a:p>
          <a:p>
            <a:pPr eaLnBrk="1" hangingPunct="1"/>
            <a:r>
              <a:rPr lang="en-US" altLang="en-US" dirty="0">
                <a:latin typeface="Arial" panose="020B0604020202020204" pitchFamily="34" charset="0"/>
              </a:rPr>
              <a:t>Puzzles</a:t>
            </a:r>
          </a:p>
          <a:p>
            <a:pPr lvl="1" eaLnBrk="1" hangingPunct="1"/>
            <a:r>
              <a:rPr lang="en-US" altLang="en-US" dirty="0">
                <a:latin typeface="Arial" panose="020B0604020202020204" pitchFamily="34" charset="0"/>
              </a:rPr>
              <a:t>Cryptography; </a:t>
            </a:r>
            <a:r>
              <a:rPr lang="en-US" altLang="en-US" dirty="0" err="1">
                <a:latin typeface="Arial" panose="020B0604020202020204" pitchFamily="34" charset="0"/>
              </a:rPr>
              <a:t>Kerckhoff</a:t>
            </a:r>
            <a:r>
              <a:rPr lang="en-US" altLang="en-US" dirty="0">
                <a:latin typeface="Arial" panose="020B0604020202020204" pitchFamily="34" charset="0"/>
              </a:rPr>
              <a:t>/Shannon</a:t>
            </a:r>
          </a:p>
          <a:p>
            <a:pPr eaLnBrk="1" hangingPunct="1"/>
            <a:r>
              <a:rPr lang="en-US" altLang="en-US" dirty="0">
                <a:latin typeface="Arial" panose="020B0604020202020204" pitchFamily="34" charset="0"/>
              </a:rPr>
              <a:t>Patterns</a:t>
            </a:r>
          </a:p>
          <a:p>
            <a:pPr lvl="1" eaLnBrk="1" hangingPunct="1"/>
            <a:r>
              <a:rPr lang="en-US" altLang="en-US" dirty="0">
                <a:latin typeface="Arial" panose="020B0604020202020204" pitchFamily="34" charset="0"/>
              </a:rPr>
              <a:t>Photo IDs; anti-virus; biometrics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a:latin typeface="Arial" panose="020B0604020202020204" pitchFamily="34" charset="0"/>
              </a:rPr>
              <a:t>An Island</a:t>
            </a:r>
          </a:p>
        </p:txBody>
      </p:sp>
      <p:sp>
        <p:nvSpPr>
          <p:cNvPr id="38914" name="Content Placeholder 2"/>
          <p:cNvSpPr>
            <a:spLocks noGrp="1"/>
          </p:cNvSpPr>
          <p:nvPr>
            <p:ph type="body" idx="1"/>
          </p:nvPr>
        </p:nvSpPr>
        <p:spPr/>
        <p:txBody>
          <a:bodyPr/>
          <a:lstStyle/>
          <a:p>
            <a:pPr eaLnBrk="1" hangingPunct="1"/>
            <a:r>
              <a:rPr lang="en-US" altLang="en-US">
                <a:latin typeface="Arial" panose="020B0604020202020204" pitchFamily="34" charset="0"/>
              </a:rPr>
              <a:t>On an island, we can only touch what is there</a:t>
            </a:r>
          </a:p>
          <a:p>
            <a:pPr lvl="1" eaLnBrk="1" hangingPunct="1"/>
            <a:r>
              <a:rPr lang="en-US" altLang="en-US">
                <a:latin typeface="Arial" panose="020B0604020202020204" pitchFamily="34" charset="0"/>
              </a:rPr>
              <a:t>Everything else is brought from elsewhere</a:t>
            </a:r>
          </a:p>
          <a:p>
            <a:pPr eaLnBrk="1" hangingPunct="1"/>
            <a:r>
              <a:rPr lang="en-US" altLang="en-US">
                <a:latin typeface="Arial" panose="020B0604020202020204" pitchFamily="34" charset="0"/>
              </a:rPr>
              <a:t>A process can execute its instructions in RAM and modify variables in RAM</a:t>
            </a:r>
          </a:p>
          <a:p>
            <a:pPr lvl="1" eaLnBrk="1" hangingPunct="1"/>
            <a:r>
              <a:rPr lang="en-US" altLang="en-US">
                <a:latin typeface="Arial" panose="020B0604020202020204" pitchFamily="34" charset="0"/>
              </a:rPr>
              <a:t>It can only use resources brought into its RAM</a:t>
            </a:r>
          </a:p>
          <a:p>
            <a:pPr lvl="1" eaLnBrk="1" hangingPunct="1"/>
            <a:r>
              <a:rPr lang="en-US" altLang="en-US">
                <a:latin typeface="Arial" panose="020B0604020202020204" pitchFamily="34" charset="0"/>
              </a:rPr>
              <a:t>It can’t access anything else</a:t>
            </a:r>
          </a:p>
          <a:p>
            <a:pPr eaLnBrk="1" hangingPunct="1"/>
            <a:r>
              <a:rPr lang="en-US" altLang="en-US">
                <a:latin typeface="Arial" panose="020B0604020202020204" pitchFamily="34" charset="0"/>
              </a:rPr>
              <a:t>We restrict a process by not allowing it access to resources</a:t>
            </a:r>
          </a:p>
          <a:p>
            <a:pPr eaLnBrk="1" hangingPunct="1"/>
            <a:r>
              <a:rPr lang="en-US" altLang="en-US">
                <a:latin typeface="Arial" panose="020B0604020202020204" pitchFamily="34" charset="0"/>
              </a:rPr>
              <a:t>“Isolation and mediation”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457200" y="162666"/>
            <a:ext cx="8229600" cy="812800"/>
          </a:xfrm>
        </p:spPr>
        <p:txBody>
          <a:bodyPr/>
          <a:lstStyle/>
          <a:p>
            <a:pPr eaLnBrk="1" hangingPunct="1"/>
            <a:r>
              <a:rPr lang="en-US" altLang="en-US">
                <a:latin typeface="Arial" panose="020B0604020202020204" pitchFamily="34" charset="0"/>
              </a:rPr>
              <a:t>A Vault</a:t>
            </a:r>
          </a:p>
        </p:txBody>
      </p:sp>
      <p:sp>
        <p:nvSpPr>
          <p:cNvPr id="39938" name="Content Placeholder 2"/>
          <p:cNvSpPr>
            <a:spLocks noGrp="1"/>
          </p:cNvSpPr>
          <p:nvPr>
            <p:ph type="body" idx="1"/>
          </p:nvPr>
        </p:nvSpPr>
        <p:spPr>
          <a:xfrm>
            <a:off x="457200" y="915141"/>
            <a:ext cx="8518525" cy="4856162"/>
          </a:xfrm>
        </p:spPr>
        <p:txBody>
          <a:bodyPr/>
          <a:lstStyle/>
          <a:p>
            <a:pPr eaLnBrk="1" hangingPunct="1"/>
            <a:r>
              <a:rPr lang="en-US" altLang="en-US">
                <a:latin typeface="Arial" panose="020B0604020202020204" pitchFamily="34" charset="0"/>
              </a:rPr>
              <a:t>We can retrieve things from the vault only if allowed</a:t>
            </a:r>
          </a:p>
          <a:p>
            <a:pPr lvl="1" eaLnBrk="1" hangingPunct="1"/>
            <a:r>
              <a:rPr lang="en-US" altLang="en-US">
                <a:latin typeface="Arial" panose="020B0604020202020204" pitchFamily="34" charset="0"/>
              </a:rPr>
              <a:t>Someone/something restricts access</a:t>
            </a:r>
          </a:p>
          <a:p>
            <a:pPr lvl="1" eaLnBrk="1" hangingPunct="1"/>
            <a:r>
              <a:rPr lang="en-US" altLang="en-US">
                <a:latin typeface="Arial" panose="020B0604020202020204" pitchFamily="34" charset="0"/>
              </a:rPr>
              <a:t>Least privilege: we only have access to </a:t>
            </a:r>
            <a:r>
              <a:rPr lang="en-US" altLang="en-US" u="sng">
                <a:latin typeface="Arial" panose="020B0604020202020204" pitchFamily="34" charset="0"/>
              </a:rPr>
              <a:t>some</a:t>
            </a:r>
            <a:r>
              <a:rPr lang="en-US" altLang="en-US">
                <a:latin typeface="Arial" panose="020B0604020202020204" pitchFamily="34" charset="0"/>
              </a:rPr>
              <a:t> items</a:t>
            </a:r>
          </a:p>
          <a:p>
            <a:pPr eaLnBrk="1" hangingPunct="1"/>
            <a:r>
              <a:rPr lang="en-US" altLang="en-US">
                <a:latin typeface="Arial" panose="020B0604020202020204" pitchFamily="34" charset="0"/>
              </a:rPr>
              <a:t>A bank safe deposit box – we have the key</a:t>
            </a:r>
          </a:p>
          <a:p>
            <a:pPr lvl="1" eaLnBrk="1" hangingPunct="1"/>
            <a:r>
              <a:rPr lang="en-US" altLang="en-US">
                <a:latin typeface="Arial" panose="020B0604020202020204" pitchFamily="34" charset="0"/>
              </a:rPr>
              <a:t>The banker lets us retrieve the box</a:t>
            </a:r>
          </a:p>
          <a:p>
            <a:pPr lvl="1" eaLnBrk="1" hangingPunct="1"/>
            <a:r>
              <a:rPr lang="en-US" altLang="en-US">
                <a:latin typeface="Arial" panose="020B0604020202020204" pitchFamily="34" charset="0"/>
              </a:rPr>
              <a:t>We can modify the box contents</a:t>
            </a:r>
          </a:p>
          <a:p>
            <a:pPr lvl="1" eaLnBrk="1" hangingPunct="1"/>
            <a:r>
              <a:rPr lang="en-US" altLang="en-US">
                <a:latin typeface="Arial" panose="020B0604020202020204" pitchFamily="34" charset="0"/>
              </a:rPr>
              <a:t>We can’t retrieve or modify any other boxes</a:t>
            </a:r>
          </a:p>
          <a:p>
            <a:pPr eaLnBrk="1" hangingPunct="1"/>
            <a:r>
              <a:rPr lang="en-US" altLang="en-US">
                <a:latin typeface="Arial" panose="020B0604020202020204" pitchFamily="34" charset="0"/>
              </a:rPr>
              <a:t>Computer access control – a process can retrieve a file or print data if granted the right permissions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a:latin typeface="Arial" panose="020B0604020202020204" pitchFamily="34" charset="0"/>
              </a:rPr>
              <a:t>Puzzles</a:t>
            </a:r>
          </a:p>
        </p:txBody>
      </p:sp>
      <p:sp>
        <p:nvSpPr>
          <p:cNvPr id="40962" name="Content Placeholder 2"/>
          <p:cNvSpPr>
            <a:spLocks noGrp="1"/>
          </p:cNvSpPr>
          <p:nvPr>
            <p:ph type="body" idx="1"/>
          </p:nvPr>
        </p:nvSpPr>
        <p:spPr/>
        <p:txBody>
          <a:bodyPr/>
          <a:lstStyle/>
          <a:p>
            <a:pPr eaLnBrk="1" hangingPunct="1"/>
            <a:r>
              <a:rPr lang="en-US" altLang="en-US">
                <a:latin typeface="Arial" panose="020B0604020202020204" pitchFamily="34" charset="0"/>
              </a:rPr>
              <a:t>Protect data by presenting a puzzle</a:t>
            </a:r>
          </a:p>
          <a:p>
            <a:pPr lvl="1" eaLnBrk="1" hangingPunct="1"/>
            <a:r>
              <a:rPr lang="en-US" altLang="en-US">
                <a:latin typeface="Arial" panose="020B0604020202020204" pitchFamily="34" charset="0"/>
              </a:rPr>
              <a:t>Authorized users know the puzzle’s answer</a:t>
            </a:r>
          </a:p>
          <a:p>
            <a:pPr eaLnBrk="1" hangingPunct="1"/>
            <a:r>
              <a:rPr lang="en-US" altLang="en-US">
                <a:latin typeface="Arial" panose="020B0604020202020204" pitchFamily="34" charset="0"/>
              </a:rPr>
              <a:t>Security Through Obscurity (STO)</a:t>
            </a:r>
          </a:p>
          <a:p>
            <a:pPr lvl="1" eaLnBrk="1" hangingPunct="1"/>
            <a:r>
              <a:rPr lang="en-US" altLang="en-US">
                <a:latin typeface="Arial" panose="020B0604020202020204" pitchFamily="34" charset="0"/>
              </a:rPr>
              <a:t>A weak puzzle, like protecting data by hiding it</a:t>
            </a:r>
          </a:p>
          <a:p>
            <a:pPr eaLnBrk="1" hangingPunct="1"/>
            <a:r>
              <a:rPr lang="en-US" altLang="en-US">
                <a:latin typeface="Arial" panose="020B0604020202020204" pitchFamily="34" charset="0"/>
              </a:rPr>
              <a:t>Strong puzzles use cryptography (“crypto”)</a:t>
            </a:r>
          </a:p>
          <a:p>
            <a:pPr lvl="1" eaLnBrk="1" hangingPunct="1"/>
            <a:r>
              <a:rPr lang="en-US" altLang="en-US">
                <a:latin typeface="Arial" panose="020B0604020202020204" pitchFamily="34" charset="0"/>
              </a:rPr>
              <a:t>Mathematical techniques to hide or protect data</a:t>
            </a:r>
          </a:p>
          <a:p>
            <a:pPr lvl="1" eaLnBrk="1" hangingPunct="1"/>
            <a:r>
              <a:rPr lang="en-US" altLang="en-US">
                <a:latin typeface="Arial" panose="020B0604020202020204" pitchFamily="34" charset="0"/>
              </a:rPr>
              <a:t>Quality cryptography is very hard to break</a:t>
            </a:r>
          </a:p>
          <a:p>
            <a:pPr lvl="2" eaLnBrk="1" hangingPunct="1"/>
            <a:r>
              <a:rPr lang="en-US" altLang="en-US">
                <a:latin typeface="Arial" panose="020B0604020202020204" pitchFamily="34" charset="0"/>
              </a:rPr>
              <a:t>Weak cryptography is simply a form of STO</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latin typeface="Arial" panose="020B0604020202020204" pitchFamily="34" charset="0"/>
              </a:rPr>
              <a:t>Open Design: A Basic Principle</a:t>
            </a:r>
          </a:p>
        </p:txBody>
      </p:sp>
      <p:sp>
        <p:nvSpPr>
          <p:cNvPr id="41986" name="Content Placeholder 2"/>
          <p:cNvSpPr>
            <a:spLocks noGrp="1"/>
          </p:cNvSpPr>
          <p:nvPr>
            <p:ph type="body" idx="1"/>
          </p:nvPr>
        </p:nvSpPr>
        <p:spPr/>
        <p:txBody>
          <a:bodyPr/>
          <a:lstStyle/>
          <a:p>
            <a:pPr eaLnBrk="1" hangingPunct="1"/>
            <a:r>
              <a:rPr lang="en-US" altLang="en-US" dirty="0">
                <a:ea typeface="MS PGothic"/>
              </a:rPr>
              <a:t>We open our systems for third-party analysis to help ensure their effectiveness</a:t>
            </a:r>
          </a:p>
          <a:p>
            <a:pPr lvl="1" eaLnBrk="1" hangingPunct="1"/>
            <a:r>
              <a:rPr lang="en-US" altLang="en-US" dirty="0">
                <a:ea typeface="MS PGothic"/>
                <a:cs typeface="Arial"/>
              </a:rPr>
              <a:t>We withhold changeable, secret information</a:t>
            </a:r>
          </a:p>
          <a:p>
            <a:pPr lvl="1" eaLnBrk="1" hangingPunct="1"/>
            <a:r>
              <a:rPr lang="en-US" altLang="en-US" dirty="0">
                <a:ea typeface="MS PGothic"/>
                <a:cs typeface="Arial"/>
              </a:rPr>
              <a:t>“More eyes make bugs shallow” – Eric Raymond</a:t>
            </a:r>
          </a:p>
          <a:p>
            <a:pPr eaLnBrk="1" hangingPunct="1"/>
            <a:r>
              <a:rPr lang="en-US" altLang="en-US" dirty="0">
                <a:ea typeface="MS PGothic"/>
              </a:rPr>
              <a:t>Kerckhoff’s Principle and crypto design</a:t>
            </a:r>
          </a:p>
          <a:p>
            <a:pPr lvl="1" eaLnBrk="1" hangingPunct="1"/>
            <a:r>
              <a:rPr lang="en-US" altLang="en-US" dirty="0">
                <a:ea typeface="MS PGothic"/>
                <a:cs typeface="Arial"/>
              </a:rPr>
              <a:t>Rely on a changeable secret, but make the rest of the design public and open to review</a:t>
            </a:r>
          </a:p>
          <a:p>
            <a:pPr lvl="1" eaLnBrk="1" hangingPunct="1"/>
            <a:endParaRPr lang="en-US" altLang="en-US" dirty="0">
              <a:latin typeface="Arial" panose="020B0604020202020204" pitchFamily="34" charset="0"/>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a:latin typeface="Arial" panose="020B0604020202020204" pitchFamily="34" charset="0"/>
              </a:rPr>
              <a:t>Pattern Matching</a:t>
            </a:r>
          </a:p>
        </p:txBody>
      </p:sp>
      <p:sp>
        <p:nvSpPr>
          <p:cNvPr id="43010" name="Content Placeholder 2"/>
          <p:cNvSpPr>
            <a:spLocks noGrp="1"/>
          </p:cNvSpPr>
          <p:nvPr>
            <p:ph type="body" idx="1"/>
          </p:nvPr>
        </p:nvSpPr>
        <p:spPr>
          <a:xfrm>
            <a:off x="457200" y="900113"/>
            <a:ext cx="8229600" cy="4708525"/>
          </a:xfrm>
        </p:spPr>
        <p:txBody>
          <a:bodyPr/>
          <a:lstStyle/>
          <a:p>
            <a:pPr eaLnBrk="1" hangingPunct="1"/>
            <a:r>
              <a:rPr lang="en-US" altLang="en-US">
                <a:latin typeface="Arial" panose="020B0604020202020204" pitchFamily="34" charset="0"/>
              </a:rPr>
              <a:t>Make decisions based on similarities</a:t>
            </a:r>
          </a:p>
          <a:p>
            <a:pPr eaLnBrk="1" hangingPunct="1"/>
            <a:r>
              <a:rPr lang="en-US" altLang="en-US">
                <a:latin typeface="Arial" panose="020B0604020202020204" pitchFamily="34" charset="0"/>
              </a:rPr>
              <a:t>Photo IDs – guard compares face against poor photo</a:t>
            </a:r>
          </a:p>
          <a:p>
            <a:pPr lvl="1" eaLnBrk="1" hangingPunct="1"/>
            <a:r>
              <a:rPr lang="en-US" altLang="en-US">
                <a:latin typeface="Arial" panose="020B0604020202020204" pitchFamily="34" charset="0"/>
              </a:rPr>
              <a:t>Photos are often laughably inaccurate</a:t>
            </a:r>
          </a:p>
          <a:p>
            <a:pPr eaLnBrk="1" hangingPunct="1"/>
            <a:r>
              <a:rPr lang="en-US" altLang="en-US">
                <a:latin typeface="Arial" panose="020B0604020202020204" pitchFamily="34" charset="0"/>
              </a:rPr>
              <a:t>Anti-virus software</a:t>
            </a:r>
          </a:p>
          <a:p>
            <a:pPr lvl="1" eaLnBrk="1" hangingPunct="1"/>
            <a:r>
              <a:rPr lang="en-US" altLang="en-US">
                <a:latin typeface="Arial" panose="020B0604020202020204" pitchFamily="34" charset="0"/>
              </a:rPr>
              <a:t>Searches computer for patterns found in viruses</a:t>
            </a:r>
          </a:p>
          <a:p>
            <a:pPr lvl="1" eaLnBrk="1" hangingPunct="1"/>
            <a:r>
              <a:rPr lang="en-US" altLang="en-US">
                <a:latin typeface="Arial" panose="020B0604020202020204" pitchFamily="34" charset="0"/>
              </a:rPr>
              <a:t>Must be updated continuously for new viruses</a:t>
            </a:r>
          </a:p>
          <a:p>
            <a:pPr eaLnBrk="1" hangingPunct="1"/>
            <a:r>
              <a:rPr lang="en-US" altLang="en-US">
                <a:latin typeface="Arial" panose="020B0604020202020204" pitchFamily="34" charset="0"/>
              </a:rPr>
              <a:t>Biometrics – fingerprint readers, for example</a:t>
            </a:r>
          </a:p>
          <a:p>
            <a:pPr lvl="1" eaLnBrk="1" hangingPunct="1"/>
            <a:r>
              <a:rPr lang="en-US" altLang="en-US">
                <a:latin typeface="Arial" panose="020B0604020202020204" pitchFamily="34" charset="0"/>
              </a:rPr>
              <a:t>Compare reading against a stored pattern</a:t>
            </a:r>
          </a:p>
          <a:p>
            <a:pPr eaLnBrk="1" hangingPunct="1"/>
            <a:r>
              <a:rPr lang="en-US" altLang="en-US">
                <a:latin typeface="Arial" panose="020B0604020202020204" pitchFamily="34" charset="0"/>
              </a:rPr>
              <a:t>Problems: false positives </a:t>
            </a:r>
            <a:r>
              <a:rPr lang="en-US" altLang="en-US" u="sng">
                <a:latin typeface="Arial" panose="020B0604020202020204" pitchFamily="34" charset="0"/>
              </a:rPr>
              <a:t>and</a:t>
            </a:r>
            <a:r>
              <a:rPr lang="en-US" altLang="en-US">
                <a:latin typeface="Arial" panose="020B0604020202020204" pitchFamily="34" charset="0"/>
              </a:rPr>
              <a:t> false negatives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altLang="en-US">
                <a:latin typeface="Arial" panose="020B0604020202020204" pitchFamily="34" charset="0"/>
              </a:rPr>
              <a:t>Chain of Control: Another Principle</a:t>
            </a:r>
          </a:p>
        </p:txBody>
      </p:sp>
      <p:sp>
        <p:nvSpPr>
          <p:cNvPr id="44034" name="Content Placeholder 2"/>
          <p:cNvSpPr>
            <a:spLocks noGrp="1"/>
          </p:cNvSpPr>
          <p:nvPr>
            <p:ph type="body" idx="1"/>
          </p:nvPr>
        </p:nvSpPr>
        <p:spPr>
          <a:xfrm>
            <a:off x="457200" y="1270000"/>
            <a:ext cx="8397875" cy="4856163"/>
          </a:xfrm>
        </p:spPr>
        <p:txBody>
          <a:bodyPr/>
          <a:lstStyle/>
          <a:p>
            <a:pPr eaLnBrk="1" hangingPunct="1"/>
            <a:r>
              <a:rPr lang="en-US" altLang="en-US">
                <a:latin typeface="Arial" panose="020B0604020202020204" pitchFamily="34" charset="0"/>
              </a:rPr>
              <a:t>We must never run programs that violate or bypass our security policy. To avoid this, we:</a:t>
            </a:r>
          </a:p>
          <a:p>
            <a:pPr marL="914400" lvl="1" indent="-514350" eaLnBrk="1" hangingPunct="1">
              <a:buFont typeface="Calibri" panose="020F0502020204030204" pitchFamily="34" charset="0"/>
              <a:buAutoNum type="arabicPeriod"/>
            </a:pPr>
            <a:r>
              <a:rPr lang="en-US" altLang="en-US">
                <a:latin typeface="Arial" panose="020B0604020202020204" pitchFamily="34" charset="0"/>
              </a:rPr>
              <a:t>Start the computer using a BIOS that maintains our security policy</a:t>
            </a:r>
          </a:p>
          <a:p>
            <a:pPr marL="914400" lvl="1" indent="-514350" eaLnBrk="1" hangingPunct="1">
              <a:buFont typeface="Calibri" panose="020F0502020204030204" pitchFamily="34" charset="0"/>
              <a:buAutoNum type="arabicPeriod"/>
            </a:pPr>
            <a:r>
              <a:rPr lang="en-US" altLang="en-US">
                <a:latin typeface="Arial" panose="020B0604020202020204" pitchFamily="34" charset="0"/>
              </a:rPr>
              <a:t>If the software we start (i.e., the OS) can start other software, then the other software either</a:t>
            </a:r>
          </a:p>
          <a:p>
            <a:pPr marL="1771650" lvl="3" indent="-514350" eaLnBrk="1" hangingPunct="1">
              <a:buFont typeface="Arial" panose="020B0604020202020204" pitchFamily="34" charset="0"/>
              <a:buChar char="•"/>
            </a:pPr>
            <a:r>
              <a:rPr lang="en-US" altLang="en-US">
                <a:latin typeface="Arial" panose="020B0604020202020204" pitchFamily="34" charset="0"/>
              </a:rPr>
              <a:t>Complies with the security policy, </a:t>
            </a:r>
            <a:r>
              <a:rPr lang="en-US" altLang="en-US" u="sng">
                <a:latin typeface="Arial" panose="020B0604020202020204" pitchFamily="34" charset="0"/>
              </a:rPr>
              <a:t>OR</a:t>
            </a:r>
          </a:p>
          <a:p>
            <a:pPr marL="1771650" lvl="3" indent="-514350" eaLnBrk="1" hangingPunct="1">
              <a:buFont typeface="Arial" panose="020B0604020202020204" pitchFamily="34" charset="0"/>
              <a:buChar char="•"/>
            </a:pPr>
            <a:r>
              <a:rPr lang="en-US" altLang="en-US">
                <a:latin typeface="Arial" panose="020B0604020202020204" pitchFamily="34" charset="0"/>
              </a:rPr>
              <a:t>Is constrained from violating the policy via access restrictions or other mechanisms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tLang="en-US">
                <a:latin typeface="Arial" panose="020B0604020202020204" pitchFamily="34" charset="0"/>
              </a:rPr>
              <a:t>Subverting the Chain of Control</a:t>
            </a:r>
          </a:p>
        </p:txBody>
      </p:sp>
      <p:sp>
        <p:nvSpPr>
          <p:cNvPr id="45058" name="Content Placeholder 2"/>
          <p:cNvSpPr>
            <a:spLocks noGrp="1"/>
          </p:cNvSpPr>
          <p:nvPr>
            <p:ph type="body" idx="1"/>
          </p:nvPr>
        </p:nvSpPr>
        <p:spPr/>
        <p:txBody>
          <a:bodyPr/>
          <a:lstStyle/>
          <a:p>
            <a:pPr eaLnBrk="1" hangingPunct="1"/>
            <a:r>
              <a:rPr lang="en-US" altLang="en-US" dirty="0">
                <a:latin typeface="Arial" panose="020B0604020202020204" pitchFamily="34" charset="0"/>
              </a:rPr>
              <a:t>At the BIOS, we may</a:t>
            </a:r>
          </a:p>
          <a:p>
            <a:pPr lvl="1" eaLnBrk="1" hangingPunct="1"/>
            <a:r>
              <a:rPr lang="en-US" altLang="en-US" dirty="0">
                <a:latin typeface="Arial" panose="020B0604020202020204" pitchFamily="34" charset="0"/>
              </a:rPr>
              <a:t>Boot a different OS from a CD-ROM </a:t>
            </a:r>
          </a:p>
          <a:p>
            <a:pPr lvl="1" eaLnBrk="1" hangingPunct="1"/>
            <a:r>
              <a:rPr lang="en-US" altLang="en-US" dirty="0">
                <a:latin typeface="Arial" panose="020B0604020202020204" pitchFamily="34" charset="0"/>
              </a:rPr>
              <a:t>Boot a different OS from a USB drive</a:t>
            </a:r>
          </a:p>
          <a:p>
            <a:pPr lvl="1" eaLnBrk="1" hangingPunct="1"/>
            <a:r>
              <a:rPr lang="en-US" altLang="en-US" i="1" dirty="0">
                <a:latin typeface="Arial" panose="020B0604020202020204" pitchFamily="34" charset="0"/>
              </a:rPr>
              <a:t>The other OS doesn’t enforce access restrictions</a:t>
            </a:r>
          </a:p>
          <a:p>
            <a:pPr eaLnBrk="1" hangingPunct="1"/>
            <a:r>
              <a:rPr lang="en-US" altLang="en-US" dirty="0">
                <a:latin typeface="Arial" panose="020B0604020202020204" pitchFamily="34" charset="0"/>
              </a:rPr>
              <a:t>Inside the OS, we may</a:t>
            </a:r>
          </a:p>
          <a:p>
            <a:pPr lvl="1" eaLnBrk="1" hangingPunct="1"/>
            <a:r>
              <a:rPr lang="en-US" altLang="en-US" dirty="0">
                <a:latin typeface="Arial" panose="020B0604020202020204" pitchFamily="34" charset="0"/>
              </a:rPr>
              <a:t>Install a privileged (administrative) program that can bypass access restrictions</a:t>
            </a:r>
          </a:p>
          <a:p>
            <a:pPr lvl="1" eaLnBrk="1" hangingPunct="1"/>
            <a:r>
              <a:rPr lang="en-US" altLang="en-US" dirty="0">
                <a:latin typeface="Arial" panose="020B0604020202020204" pitchFamily="34" charset="0"/>
              </a:rPr>
              <a:t>Trick an authorized user into leaking sensitive files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p:txBody>
          <a:bodyPr/>
          <a:lstStyle/>
          <a:p>
            <a:pPr eaLnBrk="1" hangingPunct="1"/>
            <a:r>
              <a:rPr lang="en-US" altLang="en-US" dirty="0">
                <a:latin typeface="Arial" panose="020B0604020202020204" pitchFamily="34" charset="0"/>
              </a:rPr>
              <a:t>Programs</a:t>
            </a:r>
          </a:p>
        </p:txBody>
      </p:sp>
      <p:sp>
        <p:nvSpPr>
          <p:cNvPr id="13314" name="Rectangle 3"/>
          <p:cNvSpPr>
            <a:spLocks noGrp="1"/>
          </p:cNvSpPr>
          <p:nvPr>
            <p:ph type="body" idx="1"/>
          </p:nvPr>
        </p:nvSpPr>
        <p:spPr>
          <a:xfrm>
            <a:off x="457200" y="1417638"/>
            <a:ext cx="8229600" cy="4708525"/>
          </a:xfrm>
        </p:spPr>
        <p:txBody>
          <a:bodyPr/>
          <a:lstStyle/>
          <a:p>
            <a:pPr eaLnBrk="1" hangingPunct="1"/>
            <a:r>
              <a:rPr lang="en-US" altLang="en-US" dirty="0">
                <a:ea typeface="MS PGothic"/>
              </a:rPr>
              <a:t>Data resides in RAM (</a:t>
            </a:r>
            <a:r>
              <a:rPr lang="en-US" altLang="en-US" dirty="0" err="1">
                <a:ea typeface="MS PGothic"/>
              </a:rPr>
              <a:t>volitile</a:t>
            </a:r>
            <a:r>
              <a:rPr lang="en-US" altLang="en-US" dirty="0">
                <a:ea typeface="MS PGothic"/>
              </a:rPr>
              <a:t>)</a:t>
            </a:r>
            <a:endParaRPr lang="en-US" altLang="en-US" dirty="0">
              <a:latin typeface="Arial" panose="020B0604020202020204" pitchFamily="34" charset="0"/>
            </a:endParaRPr>
          </a:p>
          <a:p>
            <a:pPr lvl="1" eaLnBrk="1" hangingPunct="1"/>
            <a:r>
              <a:rPr lang="en-US" altLang="en-US" dirty="0">
                <a:latin typeface="Arial" panose="020B0604020202020204" pitchFamily="34" charset="0"/>
              </a:rPr>
              <a:t>Numbers and other coded data </a:t>
            </a:r>
          </a:p>
          <a:p>
            <a:pPr lvl="1" eaLnBrk="1" hangingPunct="1"/>
            <a:r>
              <a:rPr lang="en-US" altLang="en-US" dirty="0">
                <a:latin typeface="Arial" panose="020B0604020202020204" pitchFamily="34" charset="0"/>
              </a:rPr>
              <a:t>Examined and modified by programs</a:t>
            </a:r>
          </a:p>
          <a:p>
            <a:pPr lvl="1" eaLnBrk="1" hangingPunct="1"/>
            <a:r>
              <a:rPr lang="en-US" altLang="en-US" dirty="0">
                <a:latin typeface="Arial" panose="020B0604020202020204" pitchFamily="34" charset="0"/>
              </a:rPr>
              <a:t>Stored in consecutively numbered locations</a:t>
            </a:r>
          </a:p>
          <a:p>
            <a:pPr eaLnBrk="1" hangingPunct="1"/>
            <a:r>
              <a:rPr lang="en-US" altLang="en-US" dirty="0">
                <a:latin typeface="Arial" panose="020B0604020202020204" pitchFamily="34" charset="0"/>
              </a:rPr>
              <a:t>Programs are lists of instructions</a:t>
            </a:r>
          </a:p>
          <a:p>
            <a:pPr eaLnBrk="1" hangingPunct="1"/>
            <a:r>
              <a:rPr lang="en-US" altLang="en-US" dirty="0">
                <a:latin typeface="Arial" panose="020B0604020202020204" pitchFamily="34" charset="0"/>
              </a:rPr>
              <a:t>Instructions reside in RAM</a:t>
            </a:r>
          </a:p>
          <a:p>
            <a:pPr lvl="1" eaLnBrk="1" hangingPunct="1"/>
            <a:r>
              <a:rPr lang="en-US" altLang="en-US" dirty="0">
                <a:latin typeface="Arial" panose="020B0604020202020204" pitchFamily="34" charset="0"/>
              </a:rPr>
              <a:t>Each is a single arithmetic operation or comparison</a:t>
            </a:r>
          </a:p>
          <a:p>
            <a:pPr lvl="1" eaLnBrk="1" hangingPunct="1"/>
            <a:r>
              <a:rPr lang="en-US" altLang="en-US" dirty="0">
                <a:latin typeface="Arial" panose="020B0604020202020204" pitchFamily="34" charset="0"/>
              </a:rPr>
              <a:t>Stored in consecutively numbered locations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a:lstStyle/>
          <a:p>
            <a:pPr eaLnBrk="1" hangingPunct="1"/>
            <a:r>
              <a:rPr lang="en-US" altLang="en-US">
                <a:latin typeface="Arial" panose="020B0604020202020204" pitchFamily="34" charset="0"/>
              </a:rPr>
              <a:t>Keeping Processes Separate</a:t>
            </a:r>
          </a:p>
        </p:txBody>
      </p:sp>
      <p:sp>
        <p:nvSpPr>
          <p:cNvPr id="46082" name="Content Placeholder 2"/>
          <p:cNvSpPr>
            <a:spLocks noGrp="1"/>
          </p:cNvSpPr>
          <p:nvPr>
            <p:ph type="body" idx="1"/>
          </p:nvPr>
        </p:nvSpPr>
        <p:spPr/>
        <p:txBody>
          <a:bodyPr/>
          <a:lstStyle/>
          <a:p>
            <a:pPr eaLnBrk="1" hangingPunct="1"/>
            <a:r>
              <a:rPr lang="en-US" altLang="en-US" dirty="0">
                <a:latin typeface="Arial" panose="020B0604020202020204" pitchFamily="34" charset="0"/>
              </a:rPr>
              <a:t>Relies on hardware and software</a:t>
            </a:r>
          </a:p>
          <a:p>
            <a:pPr eaLnBrk="1" hangingPunct="1"/>
            <a:r>
              <a:rPr lang="en-US" altLang="en-US" dirty="0">
                <a:latin typeface="Arial" panose="020B0604020202020204" pitchFamily="34" charset="0"/>
              </a:rPr>
              <a:t>Hardware: two CPU features</a:t>
            </a:r>
          </a:p>
          <a:p>
            <a:pPr lvl="1" eaLnBrk="1" hangingPunct="1"/>
            <a:r>
              <a:rPr lang="en-US" altLang="en-US" dirty="0">
                <a:latin typeface="Arial" panose="020B0604020202020204" pitchFamily="34" charset="0"/>
              </a:rPr>
              <a:t>Program modes (user/kernel)</a:t>
            </a:r>
          </a:p>
          <a:p>
            <a:pPr lvl="1" eaLnBrk="1" hangingPunct="1"/>
            <a:r>
              <a:rPr lang="en-US" altLang="en-US" dirty="0">
                <a:latin typeface="Arial" panose="020B0604020202020204" pitchFamily="34" charset="0"/>
              </a:rPr>
              <a:t>RAM protection (islands)</a:t>
            </a:r>
          </a:p>
          <a:p>
            <a:pPr eaLnBrk="1" hangingPunct="1"/>
            <a:r>
              <a:rPr lang="en-US" altLang="en-US" dirty="0">
                <a:latin typeface="Arial" panose="020B0604020202020204" pitchFamily="34" charset="0"/>
              </a:rPr>
              <a:t>Software: Operating system features</a:t>
            </a:r>
          </a:p>
          <a:p>
            <a:pPr lvl="1" eaLnBrk="1" hangingPunct="1"/>
            <a:r>
              <a:rPr lang="en-US" altLang="en-US" dirty="0">
                <a:latin typeface="Arial" panose="020B0604020202020204" pitchFamily="34" charset="0"/>
              </a:rPr>
              <a:t>Program dispatcher</a:t>
            </a:r>
          </a:p>
          <a:p>
            <a:pPr lvl="1" eaLnBrk="1" hangingPunct="1"/>
            <a:r>
              <a:rPr lang="en-US" altLang="en-US" dirty="0">
                <a:latin typeface="Arial" panose="020B0604020202020204" pitchFamily="34" charset="0"/>
              </a:rPr>
              <a:t>Memory manager</a:t>
            </a:r>
          </a:p>
          <a:p>
            <a:pPr lvl="1" eaLnBrk="1" hangingPunct="1"/>
            <a:r>
              <a:rPr lang="en-US" altLang="en-US" dirty="0">
                <a:latin typeface="Arial" panose="020B0604020202020204" pitchFamily="34" charset="0"/>
              </a:rPr>
              <a:t>User identities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tLang="en-US">
                <a:latin typeface="Arial" panose="020B0604020202020204" pitchFamily="34" charset="0"/>
              </a:rPr>
              <a:t>Program Modes</a:t>
            </a:r>
          </a:p>
        </p:txBody>
      </p:sp>
      <p:sp>
        <p:nvSpPr>
          <p:cNvPr id="47106" name="Content Placeholder 2"/>
          <p:cNvSpPr>
            <a:spLocks noGrp="1"/>
          </p:cNvSpPr>
          <p:nvPr>
            <p:ph type="body" idx="1"/>
          </p:nvPr>
        </p:nvSpPr>
        <p:spPr/>
        <p:txBody>
          <a:bodyPr/>
          <a:lstStyle/>
          <a:p>
            <a:pPr eaLnBrk="1" hangingPunct="1"/>
            <a:r>
              <a:rPr lang="en-US" altLang="en-US">
                <a:latin typeface="Arial" panose="020B0604020202020204" pitchFamily="34" charset="0"/>
              </a:rPr>
              <a:t>Kernel or supervisor mode</a:t>
            </a:r>
          </a:p>
          <a:p>
            <a:pPr lvl="1" eaLnBrk="1" hangingPunct="1"/>
            <a:r>
              <a:rPr lang="en-US" altLang="en-US">
                <a:latin typeface="Arial" panose="020B0604020202020204" pitchFamily="34" charset="0"/>
              </a:rPr>
              <a:t>For highly privileged operating system programs with full CPU access</a:t>
            </a:r>
          </a:p>
          <a:p>
            <a:pPr lvl="1" eaLnBrk="1" hangingPunct="1"/>
            <a:r>
              <a:rPr lang="en-US" altLang="en-US">
                <a:latin typeface="Arial" panose="020B0604020202020204" pitchFamily="34" charset="0"/>
              </a:rPr>
              <a:t>Allows full access to RAM</a:t>
            </a:r>
          </a:p>
          <a:p>
            <a:pPr lvl="1" eaLnBrk="1" hangingPunct="1"/>
            <a:r>
              <a:rPr lang="en-US" altLang="en-US">
                <a:latin typeface="Arial" panose="020B0604020202020204" pitchFamily="34" charset="0"/>
              </a:rPr>
              <a:t>Dangerous! Used as rarely as possible</a:t>
            </a:r>
          </a:p>
          <a:p>
            <a:pPr eaLnBrk="1" hangingPunct="1"/>
            <a:r>
              <a:rPr lang="en-US" altLang="en-US">
                <a:latin typeface="Arial" panose="020B0604020202020204" pitchFamily="34" charset="0"/>
              </a:rPr>
              <a:t>User mode</a:t>
            </a:r>
          </a:p>
          <a:p>
            <a:pPr lvl="1" eaLnBrk="1" hangingPunct="1"/>
            <a:r>
              <a:rPr lang="en-US" altLang="en-US">
                <a:latin typeface="Arial" panose="020B0604020202020204" pitchFamily="34" charset="0"/>
              </a:rPr>
              <a:t>For most programs and all applications</a:t>
            </a:r>
          </a:p>
          <a:p>
            <a:pPr lvl="1" eaLnBrk="1" hangingPunct="1"/>
            <a:r>
              <a:rPr lang="en-US" altLang="en-US">
                <a:latin typeface="Arial" panose="020B0604020202020204" pitchFamily="34" charset="0"/>
              </a:rPr>
              <a:t>CPU blocks any attempt to use kernel mode instructions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5"/>
          <p:cNvSpPr>
            <a:spLocks noGrp="1"/>
          </p:cNvSpPr>
          <p:nvPr>
            <p:ph type="title"/>
          </p:nvPr>
        </p:nvSpPr>
        <p:spPr/>
        <p:txBody>
          <a:bodyPr/>
          <a:lstStyle/>
          <a:p>
            <a:pPr eaLnBrk="1" hangingPunct="1"/>
            <a:r>
              <a:rPr lang="en-US" altLang="en-US">
                <a:latin typeface="Arial" panose="020B0604020202020204" pitchFamily="34" charset="0"/>
              </a:rPr>
              <a:t>Executing a Machine Instruction</a:t>
            </a:r>
          </a:p>
        </p:txBody>
      </p:sp>
      <p:pic>
        <p:nvPicPr>
          <p:cNvPr id="2" name="Picture 1" descr="The instructions and the Data stored in the RAM are as follows. Instructions: 100: Load 700; 101: Add 701; 102: Store 703; 103: Add 702; 104: Test 705; 105: BGT 101. Data: 700: 2345; 701: 1171; 702: 2273; 703: 3516; 704: 4246; 705: 7422. Instructions associated with the CPU are as follows: 1. Fetch the instruction from RAM 103: Add 702; 2. Fetch the data from RAM 702: 2273; 3. Compute the result 3516 + 2273 --&gt; 5879. CPU points to the Program counter PC: 103 which points to the instruction in the location 103 of RAM. The instruction Add 702 at location 103 and data 2273 at location 702 of RAM point to CP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009" y="1339503"/>
            <a:ext cx="6262409" cy="4663092"/>
          </a:xfrm>
          <a:prstGeom prst="rect">
            <a:avLst/>
          </a:prstGeom>
        </p:spPr>
      </p:pic>
      <p:sp>
        <p:nvSpPr>
          <p:cNvPr id="14339" name="TextBox 6"/>
          <p:cNvSpPr txBox="1">
            <a:spLocks noChangeArrowheads="1"/>
          </p:cNvSpPr>
          <p:nvPr/>
        </p:nvSpPr>
        <p:spPr bwMode="auto">
          <a:xfrm>
            <a:off x="1293392" y="6023828"/>
            <a:ext cx="63560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IN" altLang="en-US" sz="900">
                <a:cs typeface="Arial" panose="020B0604020202020204" pitchFamily="34" charset="0"/>
              </a:rPr>
              <a:t>Left: Courtesy of Dr. Richard Smith; Right: © iStockphoto/Thinkstock</a:t>
            </a:r>
            <a:endParaRPr lang="en-US" altLang="en-US" sz="90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p:cNvSpPr>
          <p:nvPr>
            <p:ph type="title"/>
          </p:nvPr>
        </p:nvSpPr>
        <p:spPr/>
        <p:txBody>
          <a:bodyPr/>
          <a:lstStyle/>
          <a:p>
            <a:pPr eaLnBrk="1" hangingPunct="1"/>
            <a:r>
              <a:rPr lang="en-US" altLang="en-US">
                <a:latin typeface="Arial" panose="020B0604020202020204" pitchFamily="34" charset="0"/>
              </a:rPr>
              <a:t>Organizing RAM into “Sections”</a:t>
            </a:r>
          </a:p>
        </p:txBody>
      </p:sp>
      <p:sp>
        <p:nvSpPr>
          <p:cNvPr id="15362" name="Rectangle 3"/>
          <p:cNvSpPr>
            <a:spLocks noGrp="1"/>
          </p:cNvSpPr>
          <p:nvPr>
            <p:ph type="body" idx="1"/>
          </p:nvPr>
        </p:nvSpPr>
        <p:spPr/>
        <p:txBody>
          <a:bodyPr/>
          <a:lstStyle/>
          <a:p>
            <a:pPr eaLnBrk="1" hangingPunct="1"/>
            <a:r>
              <a:rPr lang="en-US" altLang="en-US">
                <a:latin typeface="Arial" panose="020B0604020202020204" pitchFamily="34" charset="0"/>
              </a:rPr>
              <a:t>Control sections</a:t>
            </a:r>
          </a:p>
          <a:p>
            <a:pPr lvl="1" eaLnBrk="1" hangingPunct="1"/>
            <a:r>
              <a:rPr lang="en-US" altLang="en-US">
                <a:latin typeface="Arial" panose="020B0604020202020204" pitchFamily="34" charset="0"/>
              </a:rPr>
              <a:t>Contain instructions to execute</a:t>
            </a:r>
          </a:p>
          <a:p>
            <a:pPr lvl="1" eaLnBrk="1" hangingPunct="1"/>
            <a:r>
              <a:rPr lang="en-US" altLang="en-US">
                <a:latin typeface="Arial" panose="020B0604020202020204" pitchFamily="34" charset="0"/>
              </a:rPr>
              <a:t>Contain unchanging data</a:t>
            </a:r>
          </a:p>
          <a:p>
            <a:pPr eaLnBrk="1" hangingPunct="1"/>
            <a:r>
              <a:rPr lang="en-US" altLang="en-US">
                <a:latin typeface="Arial" panose="020B0604020202020204" pitchFamily="34" charset="0"/>
              </a:rPr>
              <a:t>Data sections</a:t>
            </a:r>
          </a:p>
          <a:p>
            <a:pPr lvl="1" eaLnBrk="1" hangingPunct="1"/>
            <a:r>
              <a:rPr lang="en-US" altLang="en-US">
                <a:latin typeface="Arial" panose="020B0604020202020204" pitchFamily="34" charset="0"/>
              </a:rPr>
              <a:t>Contain variables that change</a:t>
            </a:r>
          </a:p>
          <a:p>
            <a:pPr lvl="1" eaLnBrk="1" hangingPunct="1"/>
            <a:r>
              <a:rPr lang="en-US" altLang="en-US">
                <a:latin typeface="Arial" panose="020B0604020202020204" pitchFamily="34" charset="0"/>
              </a:rPr>
              <a:t>Contain “free form” RAM</a:t>
            </a:r>
          </a:p>
          <a:p>
            <a:pPr lvl="2" eaLnBrk="1" hangingPunct="1"/>
            <a:r>
              <a:rPr lang="en-US" altLang="en-US">
                <a:latin typeface="Arial" panose="020B0604020202020204" pitchFamily="34" charset="0"/>
              </a:rPr>
              <a:t>Buffers, stacks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3"/>
          <p:cNvSpPr>
            <a:spLocks noGrp="1"/>
          </p:cNvSpPr>
          <p:nvPr>
            <p:ph type="title"/>
          </p:nvPr>
        </p:nvSpPr>
        <p:spPr/>
        <p:txBody>
          <a:bodyPr/>
          <a:lstStyle/>
          <a:p>
            <a:pPr eaLnBrk="1" hangingPunct="1"/>
            <a:r>
              <a:rPr lang="en-US" altLang="en-US">
                <a:latin typeface="Arial" panose="020B0604020202020204" pitchFamily="34" charset="0"/>
              </a:rPr>
              <a:t>Control and Data Sections</a:t>
            </a:r>
          </a:p>
        </p:txBody>
      </p:sp>
      <p:pic>
        <p:nvPicPr>
          <p:cNvPr id="2" name="Picture 1" descr="The instructions listed in the Control section are as follows: 100: Load 700; 101: Add 701; 102: Store 703; 103: Add 702; 104: Test 705; 105: BGT 101. The contents of the data section are 700: 2345; 701: 1171; 702: 2273; 703: 3516; 704: 4246; 705: 7422. An arrow that reads “Read the instruction from RAM: 102: Store 703” points from the Control section to the running program. An arrow that reads “Write the data to RAM: location 703” points from the running program to the Data sec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256" y="1857977"/>
            <a:ext cx="8239488" cy="37875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title"/>
          </p:nvPr>
        </p:nvSpPr>
        <p:spPr/>
        <p:txBody>
          <a:bodyPr/>
          <a:lstStyle/>
          <a:p>
            <a:pPr eaLnBrk="1" hangingPunct="1"/>
            <a:r>
              <a:rPr lang="en-US" altLang="en-US" dirty="0">
                <a:latin typeface="Arial" panose="020B0604020202020204" pitchFamily="34" charset="0"/>
              </a:rPr>
              <a:t>Functions, Procedures, Subroutines</a:t>
            </a:r>
          </a:p>
        </p:txBody>
      </p:sp>
      <p:sp>
        <p:nvSpPr>
          <p:cNvPr id="17410" name="Rectangle 3"/>
          <p:cNvSpPr>
            <a:spLocks noGrp="1"/>
          </p:cNvSpPr>
          <p:nvPr>
            <p:ph type="body" idx="1"/>
          </p:nvPr>
        </p:nvSpPr>
        <p:spPr/>
        <p:txBody>
          <a:bodyPr/>
          <a:lstStyle/>
          <a:p>
            <a:pPr eaLnBrk="1" hangingPunct="1"/>
            <a:r>
              <a:rPr lang="en-US" altLang="en-US" dirty="0">
                <a:latin typeface="Arial" panose="020B0604020202020204" pitchFamily="34" charset="0"/>
              </a:rPr>
              <a:t>We break programs into pieces</a:t>
            </a:r>
          </a:p>
          <a:p>
            <a:pPr lvl="1" eaLnBrk="1" hangingPunct="1"/>
            <a:r>
              <a:rPr lang="en-US" altLang="en-US" dirty="0">
                <a:latin typeface="Arial" panose="020B0604020202020204" pitchFamily="34" charset="0"/>
              </a:rPr>
              <a:t>A piece with a particular job = function or procedure or subroutine, all roughly the same</a:t>
            </a:r>
          </a:p>
          <a:p>
            <a:pPr eaLnBrk="1" hangingPunct="1"/>
            <a:r>
              <a:rPr lang="en-US" altLang="en-US" dirty="0">
                <a:latin typeface="Arial" panose="020B0604020202020204" pitchFamily="34" charset="0"/>
              </a:rPr>
              <a:t>One function can execute another function</a:t>
            </a:r>
          </a:p>
          <a:p>
            <a:pPr lvl="1" eaLnBrk="1" hangingPunct="1"/>
            <a:r>
              <a:rPr lang="en-US" altLang="en-US" dirty="0">
                <a:latin typeface="Arial" panose="020B0604020202020204" pitchFamily="34" charset="0"/>
              </a:rPr>
              <a:t>PC is pointed to the called function’s address</a:t>
            </a:r>
          </a:p>
          <a:p>
            <a:pPr lvl="1" eaLnBrk="1" hangingPunct="1"/>
            <a:r>
              <a:rPr lang="en-US" altLang="en-US" dirty="0">
                <a:latin typeface="Arial" panose="020B0604020202020204" pitchFamily="34" charset="0"/>
              </a:rPr>
              <a:t>We save the current function’s “state”</a:t>
            </a:r>
          </a:p>
          <a:p>
            <a:pPr eaLnBrk="1" hangingPunct="1"/>
            <a:r>
              <a:rPr lang="en-US" altLang="en-US" dirty="0">
                <a:latin typeface="Arial" panose="020B0604020202020204" pitchFamily="34" charset="0"/>
              </a:rPr>
              <a:t>Saving the variables and the caller’s PC</a:t>
            </a:r>
          </a:p>
          <a:p>
            <a:pPr lvl="1" eaLnBrk="1" hangingPunct="1"/>
            <a:r>
              <a:rPr lang="en-US" altLang="en-US" dirty="0">
                <a:latin typeface="Arial" panose="020B0604020202020204" pitchFamily="34" charset="0"/>
              </a:rPr>
              <a:t>Saved in RAM, often on a “stack”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rPr>
              <a:t>One Function Calls Another Function</a:t>
            </a:r>
          </a:p>
        </p:txBody>
      </p:sp>
      <p:sp>
        <p:nvSpPr>
          <p:cNvPr id="18434" name="Content Placeholder 2"/>
          <p:cNvSpPr>
            <a:spLocks noGrp="1"/>
          </p:cNvSpPr>
          <p:nvPr>
            <p:ph type="body" idx="1"/>
          </p:nvPr>
        </p:nvSpPr>
        <p:spPr/>
        <p:txBody>
          <a:bodyPr/>
          <a:lstStyle/>
          <a:p>
            <a:pPr eaLnBrk="1" hangingPunct="1"/>
            <a:r>
              <a:rPr lang="en-US" altLang="en-US">
                <a:latin typeface="Arial" panose="020B0604020202020204" pitchFamily="34" charset="0"/>
              </a:rPr>
              <a:t>We save the program counter in the “calling function”</a:t>
            </a:r>
          </a:p>
          <a:p>
            <a:pPr eaLnBrk="1" hangingPunct="1"/>
            <a:r>
              <a:rPr lang="en-US" altLang="en-US">
                <a:latin typeface="Arial" panose="020B0604020202020204" pitchFamily="34" charset="0"/>
              </a:rPr>
              <a:t>We execute the instructions in the “called function”</a:t>
            </a:r>
          </a:p>
          <a:p>
            <a:pPr eaLnBrk="1" hangingPunct="1"/>
            <a:r>
              <a:rPr lang="en-US" altLang="en-US">
                <a:latin typeface="Arial" panose="020B0604020202020204" pitchFamily="34" charset="0"/>
              </a:rPr>
              <a:t>At the end of the “called function” we restore the program counter</a:t>
            </a:r>
          </a:p>
          <a:p>
            <a:pPr eaLnBrk="1" hangingPunct="1"/>
            <a:r>
              <a:rPr lang="en-US" altLang="en-US">
                <a:latin typeface="Arial" panose="020B0604020202020204" pitchFamily="34" charset="0"/>
              </a:rPr>
              <a:t>This returns the CPU to where the “calling function” left off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p:cNvSpPr>
          <p:nvPr>
            <p:ph type="title"/>
          </p:nvPr>
        </p:nvSpPr>
        <p:spPr/>
        <p:txBody>
          <a:bodyPr/>
          <a:lstStyle/>
          <a:p>
            <a:pPr eaLnBrk="1" hangingPunct="1"/>
            <a:r>
              <a:rPr lang="en-US" altLang="en-US">
                <a:latin typeface="Arial" panose="020B0604020202020204" pitchFamily="34" charset="0"/>
              </a:rPr>
              <a:t>Processes</a:t>
            </a:r>
          </a:p>
        </p:txBody>
      </p:sp>
      <p:sp>
        <p:nvSpPr>
          <p:cNvPr id="19458" name="Rectangle 3"/>
          <p:cNvSpPr>
            <a:spLocks noGrp="1"/>
          </p:cNvSpPr>
          <p:nvPr>
            <p:ph type="body" idx="1"/>
          </p:nvPr>
        </p:nvSpPr>
        <p:spPr>
          <a:xfrm>
            <a:off x="457200" y="1417638"/>
            <a:ext cx="8229600" cy="4938712"/>
          </a:xfrm>
        </p:spPr>
        <p:txBody>
          <a:bodyPr/>
          <a:lstStyle/>
          <a:p>
            <a:pPr eaLnBrk="1" hangingPunct="1"/>
            <a:r>
              <a:rPr lang="en-US" altLang="en-US">
                <a:latin typeface="Arial" panose="020B0604020202020204" pitchFamily="34" charset="0"/>
              </a:rPr>
              <a:t>A program is a group of instructions</a:t>
            </a:r>
          </a:p>
          <a:p>
            <a:pPr eaLnBrk="1" hangingPunct="1"/>
            <a:r>
              <a:rPr lang="en-US" altLang="en-US">
                <a:latin typeface="Arial" panose="020B0604020202020204" pitchFamily="34" charset="0"/>
              </a:rPr>
              <a:t>A process is a running program</a:t>
            </a:r>
          </a:p>
          <a:p>
            <a:pPr lvl="1" eaLnBrk="1" hangingPunct="1"/>
            <a:r>
              <a:rPr lang="en-US" altLang="en-US">
                <a:latin typeface="Arial" panose="020B0604020202020204" pitchFamily="34" charset="0"/>
              </a:rPr>
              <a:t>Its PC is, or can be, changing</a:t>
            </a:r>
          </a:p>
          <a:p>
            <a:pPr lvl="1" eaLnBrk="1" hangingPunct="1"/>
            <a:r>
              <a:rPr lang="en-US" altLang="en-US">
                <a:latin typeface="Arial" panose="020B0604020202020204" pitchFamily="34" charset="0"/>
              </a:rPr>
              <a:t>It has some RAM with instructions and data</a:t>
            </a:r>
          </a:p>
          <a:p>
            <a:pPr eaLnBrk="1" hangingPunct="1"/>
            <a:r>
              <a:rPr lang="en-US" altLang="en-US">
                <a:latin typeface="Arial" panose="020B0604020202020204" pitchFamily="34" charset="0"/>
              </a:rPr>
              <a:t>Windows example</a:t>
            </a:r>
          </a:p>
          <a:p>
            <a:pPr lvl="1" eaLnBrk="1" hangingPunct="1"/>
            <a:r>
              <a:rPr lang="en-US" altLang="en-US">
                <a:latin typeface="Arial" panose="020B0604020202020204" pitchFamily="34" charset="0"/>
              </a:rPr>
              <a:t>Run two command shells</a:t>
            </a:r>
          </a:p>
          <a:p>
            <a:pPr lvl="1" eaLnBrk="1" hangingPunct="1"/>
            <a:r>
              <a:rPr lang="en-US" altLang="en-US">
                <a:latin typeface="Arial" panose="020B0604020202020204" pitchFamily="34" charset="0"/>
              </a:rPr>
              <a:t>One program, two processes</a:t>
            </a:r>
          </a:p>
          <a:p>
            <a:pPr lvl="1" eaLnBrk="1" hangingPunct="1"/>
            <a:r>
              <a:rPr lang="en-US" altLang="en-US">
                <a:latin typeface="Arial" panose="020B0604020202020204" pitchFamily="34" charset="0"/>
              </a:rPr>
              <a:t>Looking at processes with the Task Manager</a:t>
            </a:r>
          </a:p>
          <a:p>
            <a:pPr lvl="2" eaLnBrk="1" hangingPunct="1"/>
            <a:r>
              <a:rPr lang="en-US" altLang="en-US">
                <a:latin typeface="Arial" panose="020B0604020202020204" pitchFamily="34" charset="0"/>
              </a:rPr>
              <a:t>List Applications; List Processes</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4387</TotalTime>
  <Words>1924</Words>
  <Application>Microsoft Office PowerPoint</Application>
  <PresentationFormat>On-screen Show (4:3)</PresentationFormat>
  <Paragraphs>265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Einsec</vt:lpstr>
      <vt:lpstr>Overview</vt:lpstr>
      <vt:lpstr>CPU Hardware: Motherboard</vt:lpstr>
      <vt:lpstr>Programs</vt:lpstr>
      <vt:lpstr>Executing a Machine Instruction</vt:lpstr>
      <vt:lpstr>Organizing RAM into “Sections”</vt:lpstr>
      <vt:lpstr>Control and Data Sections</vt:lpstr>
      <vt:lpstr>Functions, Procedures, Subroutines</vt:lpstr>
      <vt:lpstr>One Function Calls Another Function</vt:lpstr>
      <vt:lpstr>Processes</vt:lpstr>
      <vt:lpstr>Switching Processes</vt:lpstr>
      <vt:lpstr>The Operating System</vt:lpstr>
      <vt:lpstr>Buffer Overflow: The Morris Worm</vt:lpstr>
      <vt:lpstr>The “finger” Program</vt:lpstr>
      <vt:lpstr>What Overflows?</vt:lpstr>
      <vt:lpstr>It Overflows the Stack</vt:lpstr>
      <vt:lpstr>The Stack Overflow</vt:lpstr>
      <vt:lpstr>The Worm Connection</vt:lpstr>
      <vt:lpstr>The Worm Released</vt:lpstr>
      <vt:lpstr>Fighting the Worm</vt:lpstr>
      <vt:lpstr>Security Alerts and Coordination</vt:lpstr>
      <vt:lpstr>PowerPoint Presentation</vt:lpstr>
      <vt:lpstr>Access Control Strategies</vt:lpstr>
      <vt:lpstr>An Island</vt:lpstr>
      <vt:lpstr>A Vault</vt:lpstr>
      <vt:lpstr>Puzzles</vt:lpstr>
      <vt:lpstr>Open Design: A Basic Principle</vt:lpstr>
      <vt:lpstr>Pattern Matching</vt:lpstr>
      <vt:lpstr>Chain of Control: Another Principle</vt:lpstr>
      <vt:lpstr>Subverting the Chain of Control</vt:lpstr>
      <vt:lpstr>Keeping Processes Separate</vt:lpstr>
      <vt:lpstr>Program Modes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Controlling a Computer</dc:title>
  <dc:creator>Rick Smith</dc:creator>
  <cp:lastModifiedBy>Stockman, Mark (stockmma)</cp:lastModifiedBy>
  <cp:revision>99</cp:revision>
  <cp:lastPrinted>2011-06-24T22:47:07Z</cp:lastPrinted>
  <dcterms:created xsi:type="dcterms:W3CDTF">2011-06-24T22:45:50Z</dcterms:created>
  <dcterms:modified xsi:type="dcterms:W3CDTF">2022-09-07T15:04:14Z</dcterms:modified>
</cp:coreProperties>
</file>