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1" r:id="rId1"/>
  </p:sldMasterIdLst>
  <p:sldIdLst>
    <p:sldId id="266" r:id="rId2"/>
    <p:sldId id="267" r:id="rId3"/>
    <p:sldId id="269" r:id="rId4"/>
    <p:sldId id="270" r:id="rId5"/>
    <p:sldId id="271" r:id="rId6"/>
    <p:sldId id="268" r:id="rId7"/>
    <p:sldId id="272" r:id="rId8"/>
    <p:sldId id="273" r:id="rId9"/>
    <p:sldId id="274" r:id="rId10"/>
    <p:sldId id="275" r:id="rId11"/>
    <p:sldId id="276" r:id="rId12"/>
    <p:sldId id="280" r:id="rId13"/>
    <p:sldId id="281" r:id="rId14"/>
    <p:sldId id="284" r:id="rId15"/>
    <p:sldId id="285" r:id="rId16"/>
    <p:sldId id="286" r:id="rId17"/>
    <p:sldId id="299" r:id="rId18"/>
    <p:sldId id="301" r:id="rId19"/>
    <p:sldId id="302" r:id="rId20"/>
    <p:sldId id="289" r:id="rId21"/>
    <p:sldId id="290" r:id="rId22"/>
    <p:sldId id="291" r:id="rId23"/>
    <p:sldId id="293" r:id="rId24"/>
    <p:sldId id="292" r:id="rId25"/>
    <p:sldId id="294" r:id="rId26"/>
    <p:sldId id="295" r:id="rId27"/>
  </p:sldIdLst>
  <p:sldSz cx="9144000" cy="6858000" type="screen4x3"/>
  <p:notesSz cx="6858000" cy="9144000"/>
  <p:defaultTextStyle>
    <a:defPPr>
      <a:defRPr lang="en-US"/>
    </a:defPPr>
    <a:lvl1pPr algn="l" defTabSz="457200"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1pPr>
    <a:lvl2pPr marL="457200" algn="l" defTabSz="457200"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2pPr>
    <a:lvl3pPr marL="914400" algn="l" defTabSz="457200"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3pPr>
    <a:lvl4pPr marL="1371600" algn="l" defTabSz="457200"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4pPr>
    <a:lvl5pPr marL="1828800" algn="l" defTabSz="457200"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47"/>
    <p:restoredTop sz="94607"/>
  </p:normalViewPr>
  <p:slideViewPr>
    <p:cSldViewPr snapToGrid="0" snapToObjects="1">
      <p:cViewPr varScale="1">
        <p:scale>
          <a:sx n="124" d="100"/>
          <a:sy n="124" d="100"/>
        </p:scale>
        <p:origin x="1856" y="168"/>
      </p:cViewPr>
      <p:guideLst>
        <p:guide orient="horz" pos="2160"/>
        <p:guide pos="2880"/>
      </p:guideLst>
    </p:cSldViewPr>
  </p:slideViewPr>
  <p:outlineViewPr>
    <p:cViewPr>
      <p:scale>
        <a:sx n="33" d="100"/>
        <a:sy n="33" d="100"/>
      </p:scale>
      <p:origin x="0" y="9792"/>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tockman, Mark (stockmma)" userId="25002097-9082-419a-aa53-761f337cda40" providerId="ADAL" clId="{9691EDB2-9603-5D4C-B6EB-E4D6DB905AA9}"/>
    <pc:docChg chg="delSld modSld">
      <pc:chgData name="Stockman, Mark (stockmma)" userId="25002097-9082-419a-aa53-761f337cda40" providerId="ADAL" clId="{9691EDB2-9603-5D4C-B6EB-E4D6DB905AA9}" dt="2022-09-06T13:20:54.280" v="3" actId="2696"/>
      <pc:docMkLst>
        <pc:docMk/>
      </pc:docMkLst>
      <pc:sldChg chg="addSp delSp modSp del mod">
        <pc:chgData name="Stockman, Mark (stockmma)" userId="25002097-9082-419a-aa53-761f337cda40" providerId="ADAL" clId="{9691EDB2-9603-5D4C-B6EB-E4D6DB905AA9}" dt="2022-09-06T13:20:54.280" v="3" actId="2696"/>
        <pc:sldMkLst>
          <pc:docMk/>
          <pc:sldMk cId="0" sldId="265"/>
        </pc:sldMkLst>
        <pc:spChg chg="add del mod">
          <ac:chgData name="Stockman, Mark (stockmma)" userId="25002097-9082-419a-aa53-761f337cda40" providerId="ADAL" clId="{9691EDB2-9603-5D4C-B6EB-E4D6DB905AA9}" dt="2022-09-06T13:20:54.205" v="2"/>
          <ac:spMkLst>
            <pc:docMk/>
            <pc:sldMk cId="0" sldId="265"/>
            <ac:spMk id="2" creationId="{6C8F19FD-F74F-7E02-28F0-458C888729A5}"/>
          </ac:spMkLst>
        </pc:spChg>
      </pc:sldChg>
    </pc:docChg>
  </pc:docChgLst>
  <pc:docChgLst>
    <pc:chgData name="Stockman, Mark (stockmma)" userId="25002097-9082-419a-aa53-761f337cda40" providerId="ADAL" clId="{5E998EEF-D025-BF48-A236-BFFF6C9756CF}"/>
    <pc:docChg chg="addSld delSld modSld">
      <pc:chgData name="Stockman, Mark (stockmma)" userId="25002097-9082-419a-aa53-761f337cda40" providerId="ADAL" clId="{5E998EEF-D025-BF48-A236-BFFF6C9756CF}" dt="2021-10-20T13:32:00.806" v="176" actId="2696"/>
      <pc:docMkLst>
        <pc:docMk/>
      </pc:docMkLst>
      <pc:sldChg chg="modSp add mod">
        <pc:chgData name="Stockman, Mark (stockmma)" userId="25002097-9082-419a-aa53-761f337cda40" providerId="ADAL" clId="{5E998EEF-D025-BF48-A236-BFFF6C9756CF}" dt="2021-10-20T13:27:31.244" v="173" actId="20577"/>
        <pc:sldMkLst>
          <pc:docMk/>
          <pc:sldMk cId="0" sldId="266"/>
        </pc:sldMkLst>
        <pc:spChg chg="mod">
          <ac:chgData name="Stockman, Mark (stockmma)" userId="25002097-9082-419a-aa53-761f337cda40" providerId="ADAL" clId="{5E998EEF-D025-BF48-A236-BFFF6C9756CF}" dt="2021-10-20T13:27:31.244" v="173" actId="20577"/>
          <ac:spMkLst>
            <pc:docMk/>
            <pc:sldMk cId="0" sldId="266"/>
            <ac:spMk id="9218" creationId="{00000000-0000-0000-0000-000000000000}"/>
          </ac:spMkLst>
        </pc:spChg>
      </pc:sldChg>
      <pc:sldChg chg="del">
        <pc:chgData name="Stockman, Mark (stockmma)" userId="25002097-9082-419a-aa53-761f337cda40" providerId="ADAL" clId="{5E998EEF-D025-BF48-A236-BFFF6C9756CF}" dt="2021-10-20T13:12:47.883" v="0" actId="2696"/>
        <pc:sldMkLst>
          <pc:docMk/>
          <pc:sldMk cId="0" sldId="282"/>
        </pc:sldMkLst>
      </pc:sldChg>
      <pc:sldChg chg="del">
        <pc:chgData name="Stockman, Mark (stockmma)" userId="25002097-9082-419a-aa53-761f337cda40" providerId="ADAL" clId="{5E998EEF-D025-BF48-A236-BFFF6C9756CF}" dt="2021-10-20T13:13:05.830" v="1" actId="2696"/>
        <pc:sldMkLst>
          <pc:docMk/>
          <pc:sldMk cId="0" sldId="283"/>
        </pc:sldMkLst>
      </pc:sldChg>
      <pc:sldChg chg="del">
        <pc:chgData name="Stockman, Mark (stockmma)" userId="25002097-9082-419a-aa53-761f337cda40" providerId="ADAL" clId="{5E998EEF-D025-BF48-A236-BFFF6C9756CF}" dt="2021-10-20T13:14:32.896" v="19" actId="2696"/>
        <pc:sldMkLst>
          <pc:docMk/>
          <pc:sldMk cId="0" sldId="287"/>
        </pc:sldMkLst>
      </pc:sldChg>
      <pc:sldChg chg="del">
        <pc:chgData name="Stockman, Mark (stockmma)" userId="25002097-9082-419a-aa53-761f337cda40" providerId="ADAL" clId="{5E998EEF-D025-BF48-A236-BFFF6C9756CF}" dt="2021-10-20T13:14:32.896" v="19" actId="2696"/>
        <pc:sldMkLst>
          <pc:docMk/>
          <pc:sldMk cId="0" sldId="288"/>
        </pc:sldMkLst>
      </pc:sldChg>
      <pc:sldChg chg="modSp mod">
        <pc:chgData name="Stockman, Mark (stockmma)" userId="25002097-9082-419a-aa53-761f337cda40" providerId="ADAL" clId="{5E998EEF-D025-BF48-A236-BFFF6C9756CF}" dt="2021-10-20T13:29:49.642" v="175" actId="20577"/>
        <pc:sldMkLst>
          <pc:docMk/>
          <pc:sldMk cId="0" sldId="289"/>
        </pc:sldMkLst>
        <pc:spChg chg="mod">
          <ac:chgData name="Stockman, Mark (stockmma)" userId="25002097-9082-419a-aa53-761f337cda40" providerId="ADAL" clId="{5E998EEF-D025-BF48-A236-BFFF6C9756CF}" dt="2021-10-20T13:29:49.642" v="175" actId="20577"/>
          <ac:spMkLst>
            <pc:docMk/>
            <pc:sldMk cId="0" sldId="289"/>
            <ac:spMk id="28674" creationId="{00000000-0000-0000-0000-000000000000}"/>
          </ac:spMkLst>
        </pc:spChg>
      </pc:sldChg>
      <pc:sldChg chg="del">
        <pc:chgData name="Stockman, Mark (stockmma)" userId="25002097-9082-419a-aa53-761f337cda40" providerId="ADAL" clId="{5E998EEF-D025-BF48-A236-BFFF6C9756CF}" dt="2021-10-20T13:32:00.806" v="176" actId="2696"/>
        <pc:sldMkLst>
          <pc:docMk/>
          <pc:sldMk cId="0" sldId="298"/>
        </pc:sldMkLst>
      </pc:sldChg>
      <pc:sldChg chg="modSp mod">
        <pc:chgData name="Stockman, Mark (stockmma)" userId="25002097-9082-419a-aa53-761f337cda40" providerId="ADAL" clId="{5E998EEF-D025-BF48-A236-BFFF6C9756CF}" dt="2021-10-20T13:14:15.111" v="18" actId="20577"/>
        <pc:sldMkLst>
          <pc:docMk/>
          <pc:sldMk cId="0" sldId="299"/>
        </pc:sldMkLst>
        <pc:spChg chg="mod">
          <ac:chgData name="Stockman, Mark (stockmma)" userId="25002097-9082-419a-aa53-761f337cda40" providerId="ADAL" clId="{5E998EEF-D025-BF48-A236-BFFF6C9756CF}" dt="2021-10-20T13:14:15.111" v="18" actId="20577"/>
          <ac:spMkLst>
            <pc:docMk/>
            <pc:sldMk cId="0" sldId="299"/>
            <ac:spMk id="25602" creationId="{00000000-0000-0000-0000-000000000000}"/>
          </ac:spMkLst>
        </pc:spChg>
      </pc:sldChg>
    </pc:docChg>
  </pc:docChgLst>
  <pc:docChgLst>
    <pc:chgData name="Stockman, Mark (stockmma)" userId="25002097-9082-419a-aa53-761f337cda40" providerId="ADAL" clId="{29384114-49DA-0A45-8405-BE7A382B5888}"/>
    <pc:docChg chg="undo custSel addSld delSld modSld">
      <pc:chgData name="Stockman, Mark (stockmma)" userId="25002097-9082-419a-aa53-761f337cda40" providerId="ADAL" clId="{29384114-49DA-0A45-8405-BE7A382B5888}" dt="2022-10-31T13:23:58.656" v="30" actId="2696"/>
      <pc:docMkLst>
        <pc:docMk/>
      </pc:docMkLst>
      <pc:sldChg chg="modSp mod">
        <pc:chgData name="Stockman, Mark (stockmma)" userId="25002097-9082-419a-aa53-761f337cda40" providerId="ADAL" clId="{29384114-49DA-0A45-8405-BE7A382B5888}" dt="2022-10-31T13:21:43.020" v="17" actId="20577"/>
        <pc:sldMkLst>
          <pc:docMk/>
          <pc:sldMk cId="0" sldId="271"/>
        </pc:sldMkLst>
        <pc:spChg chg="mod">
          <ac:chgData name="Stockman, Mark (stockmma)" userId="25002097-9082-419a-aa53-761f337cda40" providerId="ADAL" clId="{29384114-49DA-0A45-8405-BE7A382B5888}" dt="2022-10-31T13:21:43.020" v="17" actId="20577"/>
          <ac:spMkLst>
            <pc:docMk/>
            <pc:sldMk cId="0" sldId="271"/>
            <ac:spMk id="11266" creationId="{00000000-0000-0000-0000-000000000000}"/>
          </ac:spMkLst>
        </pc:spChg>
      </pc:sldChg>
      <pc:sldChg chg="del">
        <pc:chgData name="Stockman, Mark (stockmma)" userId="25002097-9082-419a-aa53-761f337cda40" providerId="ADAL" clId="{29384114-49DA-0A45-8405-BE7A382B5888}" dt="2022-10-31T13:23:58.656" v="30" actId="2696"/>
        <pc:sldMkLst>
          <pc:docMk/>
          <pc:sldMk cId="0" sldId="296"/>
        </pc:sldMkLst>
      </pc:sldChg>
      <pc:sldChg chg="add del">
        <pc:chgData name="Stockman, Mark (stockmma)" userId="25002097-9082-419a-aa53-761f337cda40" providerId="ADAL" clId="{29384114-49DA-0A45-8405-BE7A382B5888}" dt="2022-10-31T13:23:57.870" v="29" actId="2696"/>
        <pc:sldMkLst>
          <pc:docMk/>
          <pc:sldMk cId="0" sldId="297"/>
        </pc:sldMkLst>
      </pc:sldChg>
      <pc:sldChg chg="modSp mod">
        <pc:chgData name="Stockman, Mark (stockmma)" userId="25002097-9082-419a-aa53-761f337cda40" providerId="ADAL" clId="{29384114-49DA-0A45-8405-BE7A382B5888}" dt="2022-10-31T13:22:16.477" v="26" actId="20577"/>
        <pc:sldMkLst>
          <pc:docMk/>
          <pc:sldMk cId="0" sldId="299"/>
        </pc:sldMkLst>
        <pc:spChg chg="mod">
          <ac:chgData name="Stockman, Mark (stockmma)" userId="25002097-9082-419a-aa53-761f337cda40" providerId="ADAL" clId="{29384114-49DA-0A45-8405-BE7A382B5888}" dt="2022-10-31T13:22:16.477" v="26" actId="20577"/>
          <ac:spMkLst>
            <pc:docMk/>
            <pc:sldMk cId="0" sldId="299"/>
            <ac:spMk id="25601" creationId="{00000000-0000-0000-0000-000000000000}"/>
          </ac:spMkLst>
        </pc:spChg>
      </pc:sldChg>
      <pc:sldChg chg="add">
        <pc:chgData name="Stockman, Mark (stockmma)" userId="25002097-9082-419a-aa53-761f337cda40" providerId="ADAL" clId="{29384114-49DA-0A45-8405-BE7A382B5888}" dt="2022-10-31T13:17:53.276" v="0"/>
        <pc:sldMkLst>
          <pc:docMk/>
          <pc:sldMk cId="1865121749" sldId="301"/>
        </pc:sldMkLst>
      </pc:sldChg>
      <pc:sldChg chg="add">
        <pc:chgData name="Stockman, Mark (stockmma)" userId="25002097-9082-419a-aa53-761f337cda40" providerId="ADAL" clId="{29384114-49DA-0A45-8405-BE7A382B5888}" dt="2022-10-31T13:17:53.276" v="0"/>
        <pc:sldMkLst>
          <pc:docMk/>
          <pc:sldMk cId="523884814" sldId="302"/>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3262139"/>
            <a:ext cx="8229600" cy="1955376"/>
          </a:xfrm>
        </p:spPr>
        <p:txBody>
          <a:bodyPr/>
          <a:lstStyle>
            <a:lvl1pPr>
              <a:defRPr>
                <a:solidFill>
                  <a:schemeClr val="bg1"/>
                </a:solidFill>
              </a:defRPr>
            </a:lvl1pPr>
          </a:lstStyle>
          <a:p>
            <a:r>
              <a:rPr lang="en-US"/>
              <a:t>Click to edit Master title style</a:t>
            </a:r>
            <a:endParaRPr lang="en-US" dirty="0"/>
          </a:p>
        </p:txBody>
      </p:sp>
      <p:sp>
        <p:nvSpPr>
          <p:cNvPr id="3" name="Footer Placeholder 4">
            <a:extLst>
              <a:ext uri="{FF2B5EF4-FFF2-40B4-BE49-F238E27FC236}">
                <a16:creationId xmlns:a16="http://schemas.microsoft.com/office/drawing/2014/main" id="{77DFDDCE-8E26-2E45-ABC2-A25311E27EA0}"/>
              </a:ext>
            </a:extLst>
          </p:cNvPr>
          <p:cNvSpPr>
            <a:spLocks noGrp="1"/>
          </p:cNvSpPr>
          <p:nvPr>
            <p:ph type="ftr" sz="quarter" idx="10"/>
          </p:nvPr>
        </p:nvSpPr>
        <p:spPr/>
        <p:txBody>
          <a:bodyPr/>
          <a:lstStyle>
            <a:lvl1pPr>
              <a:defRPr/>
            </a:lvl1pPr>
          </a:lstStyle>
          <a:p>
            <a:pPr>
              <a:defRPr/>
            </a:pPr>
            <a:endParaRPr lang="en-US"/>
          </a:p>
        </p:txBody>
      </p:sp>
    </p:spTree>
    <p:extLst>
      <p:ext uri="{BB962C8B-B14F-4D97-AF65-F5344CB8AC3E}">
        <p14:creationId xmlns:p14="http://schemas.microsoft.com/office/powerpoint/2010/main" val="2574446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89020DA-2D3A-CC48-BF6C-EB2070248EA1}"/>
              </a:ext>
            </a:extLst>
          </p:cNvPr>
          <p:cNvSpPr>
            <a:spLocks noGrp="1"/>
          </p:cNvSpPr>
          <p:nvPr>
            <p:ph type="dt" sz="half" idx="10"/>
          </p:nvPr>
        </p:nvSpPr>
        <p:spPr/>
        <p:txBody>
          <a:bodyPr/>
          <a:lstStyle>
            <a:lvl1pPr>
              <a:defRPr/>
            </a:lvl1pPr>
          </a:lstStyle>
          <a:p>
            <a:pPr>
              <a:defRPr/>
            </a:pPr>
            <a:fld id="{A4BB1CF3-688A-4967-A703-D7B84AE6197B}" type="datetime1">
              <a:rPr lang="en-US" altLang="en-US"/>
              <a:pPr>
                <a:defRPr/>
              </a:pPr>
              <a:t>10/31/22</a:t>
            </a:fld>
            <a:endParaRPr lang="en-US" altLang="en-US"/>
          </a:p>
        </p:txBody>
      </p:sp>
      <p:sp>
        <p:nvSpPr>
          <p:cNvPr id="5" name="Footer Placeholder 4">
            <a:extLst>
              <a:ext uri="{FF2B5EF4-FFF2-40B4-BE49-F238E27FC236}">
                <a16:creationId xmlns:a16="http://schemas.microsoft.com/office/drawing/2014/main" id="{8952B0AB-E56C-8845-8758-2B11F1E9BD21}"/>
              </a:ext>
            </a:extLst>
          </p:cNvPr>
          <p:cNvSpPr>
            <a:spLocks noGrp="1"/>
          </p:cNvSpPr>
          <p:nvPr>
            <p:ph type="ftr" sz="quarter" idx="11"/>
          </p:nvPr>
        </p:nvSpPr>
        <p:spPr/>
        <p:txBody>
          <a:bodyPr/>
          <a:lstStyle>
            <a:lvl1pPr>
              <a:defRPr/>
            </a:lvl1pPr>
          </a:lstStyle>
          <a:p>
            <a:pPr>
              <a:defRPr/>
            </a:pPr>
            <a:endParaRPr lang="en-US"/>
          </a:p>
        </p:txBody>
      </p:sp>
    </p:spTree>
    <p:extLst>
      <p:ext uri="{BB962C8B-B14F-4D97-AF65-F5344CB8AC3E}">
        <p14:creationId xmlns:p14="http://schemas.microsoft.com/office/powerpoint/2010/main" val="16985816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338704"/>
            <a:ext cx="4038600" cy="4787459"/>
          </a:xfrm>
        </p:spPr>
        <p:txBody>
          <a:bodyPr/>
          <a:lstStyle>
            <a:lvl1pPr>
              <a:defRPr sz="2800"/>
            </a:lvl1pPr>
            <a:lvl2pPr>
              <a:defRPr sz="2800"/>
            </a:lvl2pPr>
            <a:lvl3pPr>
              <a:defRPr sz="2800"/>
            </a:lvl3pPr>
            <a:lvl4pPr>
              <a:defRPr sz="2800"/>
            </a:lvl4pPr>
            <a:lvl5pPr>
              <a:defRPr sz="2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338704"/>
            <a:ext cx="4038600" cy="4787459"/>
          </a:xfrm>
        </p:spPr>
        <p:txBody>
          <a:bodyPr/>
          <a:lstStyle>
            <a:lvl1pPr>
              <a:defRPr sz="2800"/>
            </a:lvl1pPr>
            <a:lvl2pPr>
              <a:defRPr sz="2800"/>
            </a:lvl2pPr>
            <a:lvl3pPr>
              <a:defRPr sz="2800"/>
            </a:lvl3pPr>
            <a:lvl4pPr>
              <a:defRPr sz="2800"/>
            </a:lvl4pPr>
            <a:lvl5pPr>
              <a:defRPr sz="2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289020DA-2D3A-CC48-BF6C-EB2070248EA1}"/>
              </a:ext>
            </a:extLst>
          </p:cNvPr>
          <p:cNvSpPr>
            <a:spLocks noGrp="1"/>
          </p:cNvSpPr>
          <p:nvPr>
            <p:ph type="dt" sz="half" idx="10"/>
          </p:nvPr>
        </p:nvSpPr>
        <p:spPr/>
        <p:txBody>
          <a:bodyPr/>
          <a:lstStyle>
            <a:lvl1pPr>
              <a:defRPr/>
            </a:lvl1pPr>
          </a:lstStyle>
          <a:p>
            <a:pPr>
              <a:defRPr/>
            </a:pPr>
            <a:fld id="{708657D8-C7B9-4F0F-87E0-3DEE0B4D4ED6}" type="datetime1">
              <a:rPr lang="en-US" altLang="en-US"/>
              <a:pPr>
                <a:defRPr/>
              </a:pPr>
              <a:t>10/31/22</a:t>
            </a:fld>
            <a:endParaRPr lang="en-US" altLang="en-US"/>
          </a:p>
        </p:txBody>
      </p:sp>
      <p:sp>
        <p:nvSpPr>
          <p:cNvPr id="6" name="Footer Placeholder 4">
            <a:extLst>
              <a:ext uri="{FF2B5EF4-FFF2-40B4-BE49-F238E27FC236}">
                <a16:creationId xmlns:a16="http://schemas.microsoft.com/office/drawing/2014/main" id="{8952B0AB-E56C-8845-8758-2B11F1E9BD21}"/>
              </a:ext>
            </a:extLst>
          </p:cNvPr>
          <p:cNvSpPr>
            <a:spLocks noGrp="1"/>
          </p:cNvSpPr>
          <p:nvPr>
            <p:ph type="ftr" sz="quarter" idx="11"/>
          </p:nvPr>
        </p:nvSpPr>
        <p:spPr/>
        <p:txBody>
          <a:bodyPr/>
          <a:lstStyle>
            <a:lvl1pPr>
              <a:defRPr/>
            </a:lvl1pPr>
          </a:lstStyle>
          <a:p>
            <a:pPr>
              <a:defRPr/>
            </a:pPr>
            <a:endParaRPr lang="en-US"/>
          </a:p>
        </p:txBody>
      </p:sp>
    </p:spTree>
    <p:extLst>
      <p:ext uri="{BB962C8B-B14F-4D97-AF65-F5344CB8AC3E}">
        <p14:creationId xmlns:p14="http://schemas.microsoft.com/office/powerpoint/2010/main" val="12329577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800"/>
            </a:lvl1pPr>
            <a:lvl2pPr>
              <a:defRPr sz="2800"/>
            </a:lvl2pPr>
            <a:lvl3pPr>
              <a:defRPr sz="2800"/>
            </a:lvl3pPr>
            <a:lvl4pPr>
              <a:defRPr sz="2800"/>
            </a:lvl4pPr>
            <a:lvl5pPr>
              <a:defRPr sz="2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800"/>
            </a:lvl1pPr>
            <a:lvl2pPr>
              <a:defRPr sz="2800"/>
            </a:lvl2pPr>
            <a:lvl3pPr>
              <a:defRPr sz="2800"/>
            </a:lvl3pPr>
            <a:lvl4pPr>
              <a:defRPr sz="2800"/>
            </a:lvl4pPr>
            <a:lvl5pPr>
              <a:defRPr sz="2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289020DA-2D3A-CC48-BF6C-EB2070248EA1}"/>
              </a:ext>
            </a:extLst>
          </p:cNvPr>
          <p:cNvSpPr>
            <a:spLocks noGrp="1"/>
          </p:cNvSpPr>
          <p:nvPr>
            <p:ph type="dt" sz="half" idx="10"/>
          </p:nvPr>
        </p:nvSpPr>
        <p:spPr/>
        <p:txBody>
          <a:bodyPr/>
          <a:lstStyle>
            <a:lvl1pPr>
              <a:defRPr/>
            </a:lvl1pPr>
          </a:lstStyle>
          <a:p>
            <a:pPr>
              <a:defRPr/>
            </a:pPr>
            <a:fld id="{7ACC5336-DCF7-4FE6-A864-EF0309B9A8E4}" type="datetime1">
              <a:rPr lang="en-US" altLang="en-US"/>
              <a:pPr>
                <a:defRPr/>
              </a:pPr>
              <a:t>10/31/22</a:t>
            </a:fld>
            <a:endParaRPr lang="en-US" altLang="en-US"/>
          </a:p>
        </p:txBody>
      </p:sp>
      <p:sp>
        <p:nvSpPr>
          <p:cNvPr id="8" name="Footer Placeholder 4">
            <a:extLst>
              <a:ext uri="{FF2B5EF4-FFF2-40B4-BE49-F238E27FC236}">
                <a16:creationId xmlns:a16="http://schemas.microsoft.com/office/drawing/2014/main" id="{8952B0AB-E56C-8845-8758-2B11F1E9BD21}"/>
              </a:ext>
            </a:extLst>
          </p:cNvPr>
          <p:cNvSpPr>
            <a:spLocks noGrp="1"/>
          </p:cNvSpPr>
          <p:nvPr>
            <p:ph type="ftr" sz="quarter" idx="11"/>
          </p:nvPr>
        </p:nvSpPr>
        <p:spPr/>
        <p:txBody>
          <a:bodyPr/>
          <a:lstStyle>
            <a:lvl1pPr>
              <a:defRPr/>
            </a:lvl1pPr>
          </a:lstStyle>
          <a:p>
            <a:pPr>
              <a:defRPr/>
            </a:pPr>
            <a:endParaRPr lang="en-US"/>
          </a:p>
        </p:txBody>
      </p:sp>
    </p:spTree>
    <p:extLst>
      <p:ext uri="{BB962C8B-B14F-4D97-AF65-F5344CB8AC3E}">
        <p14:creationId xmlns:p14="http://schemas.microsoft.com/office/powerpoint/2010/main" val="24380111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289020DA-2D3A-CC48-BF6C-EB2070248EA1}"/>
              </a:ext>
            </a:extLst>
          </p:cNvPr>
          <p:cNvSpPr>
            <a:spLocks noGrp="1"/>
          </p:cNvSpPr>
          <p:nvPr>
            <p:ph type="dt" sz="half" idx="10"/>
          </p:nvPr>
        </p:nvSpPr>
        <p:spPr/>
        <p:txBody>
          <a:bodyPr/>
          <a:lstStyle>
            <a:lvl1pPr>
              <a:defRPr/>
            </a:lvl1pPr>
          </a:lstStyle>
          <a:p>
            <a:pPr>
              <a:defRPr/>
            </a:pPr>
            <a:fld id="{632D4EE6-9C8B-4879-8736-93446DF01DD3}" type="datetime1">
              <a:rPr lang="en-US" altLang="en-US"/>
              <a:pPr>
                <a:defRPr/>
              </a:pPr>
              <a:t>10/31/22</a:t>
            </a:fld>
            <a:endParaRPr lang="en-US" altLang="en-US"/>
          </a:p>
        </p:txBody>
      </p:sp>
      <p:sp>
        <p:nvSpPr>
          <p:cNvPr id="3" name="Footer Placeholder 4">
            <a:extLst>
              <a:ext uri="{FF2B5EF4-FFF2-40B4-BE49-F238E27FC236}">
                <a16:creationId xmlns:a16="http://schemas.microsoft.com/office/drawing/2014/main" id="{8952B0AB-E56C-8845-8758-2B11F1E9BD21}"/>
              </a:ext>
            </a:extLst>
          </p:cNvPr>
          <p:cNvSpPr>
            <a:spLocks noGrp="1"/>
          </p:cNvSpPr>
          <p:nvPr>
            <p:ph type="ftr" sz="quarter" idx="11"/>
          </p:nvPr>
        </p:nvSpPr>
        <p:spPr/>
        <p:txBody>
          <a:bodyPr/>
          <a:lstStyle>
            <a:lvl1pPr>
              <a:defRPr/>
            </a:lvl1pPr>
          </a:lstStyle>
          <a:p>
            <a:pPr>
              <a:defRPr/>
            </a:pPr>
            <a:endParaRPr lang="en-US"/>
          </a:p>
        </p:txBody>
      </p:sp>
    </p:spTree>
    <p:extLst>
      <p:ext uri="{BB962C8B-B14F-4D97-AF65-F5344CB8AC3E}">
        <p14:creationId xmlns:p14="http://schemas.microsoft.com/office/powerpoint/2010/main" val="214979625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7">
            <a:lum/>
          </a:blip>
          <a:srcRect/>
          <a:stretch>
            <a:fillRect/>
          </a:stretch>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81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p:cNvSpPr>
            <a:spLocks noGrp="1"/>
          </p:cNvSpPr>
          <p:nvPr>
            <p:ph type="body" idx="1"/>
          </p:nvPr>
        </p:nvSpPr>
        <p:spPr bwMode="auto">
          <a:xfrm>
            <a:off x="457200" y="1270000"/>
            <a:ext cx="8229600" cy="4856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289020DA-2D3A-CC48-BF6C-EB2070248EA1}"/>
              </a:ext>
            </a:extLst>
          </p:cNvPr>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eaLnBrk="1" hangingPunct="1">
              <a:defRPr sz="1200">
                <a:solidFill>
                  <a:srgbClr val="898989"/>
                </a:solidFill>
                <a:latin typeface="Calibri" pitchFamily="34" charset="0"/>
              </a:defRPr>
            </a:lvl1pPr>
          </a:lstStyle>
          <a:p>
            <a:pPr>
              <a:defRPr/>
            </a:pPr>
            <a:fld id="{C638F3CA-BC67-4E62-B21E-099ACE1318A6}" type="datetime1">
              <a:rPr lang="en-US" altLang="en-US"/>
              <a:pPr>
                <a:defRPr/>
              </a:pPr>
              <a:t>10/31/22</a:t>
            </a:fld>
            <a:endParaRPr lang="en-US" altLang="en-US"/>
          </a:p>
        </p:txBody>
      </p:sp>
      <p:sp>
        <p:nvSpPr>
          <p:cNvPr id="5" name="Footer Placeholder 4">
            <a:extLst>
              <a:ext uri="{FF2B5EF4-FFF2-40B4-BE49-F238E27FC236}">
                <a16:creationId xmlns:a16="http://schemas.microsoft.com/office/drawing/2014/main" id="{8952B0AB-E56C-8845-8758-2B11F1E9BD21}"/>
              </a:ext>
            </a:extLst>
          </p:cNvPr>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cs typeface="+mn-cs"/>
              </a:defRPr>
            </a:lvl1pPr>
          </a:lstStyle>
          <a:p>
            <a:pPr>
              <a:defRPr/>
            </a:pPr>
            <a:endParaRPr lang="en-US"/>
          </a:p>
        </p:txBody>
      </p:sp>
    </p:spTree>
  </p:cSld>
  <p:clrMap bg1="lt1" tx1="dk1" bg2="lt2" tx2="dk2" accent1="accent1" accent2="accent2" accent3="accent3" accent4="accent4" accent5="accent5" accent6="accent6" hlink="hlink" folHlink="folHlink"/>
  <p:sldLayoutIdLst>
    <p:sldLayoutId id="2147483737" r:id="rId1"/>
    <p:sldLayoutId id="2147483733" r:id="rId2"/>
    <p:sldLayoutId id="2147483734" r:id="rId3"/>
    <p:sldLayoutId id="2147483735" r:id="rId4"/>
    <p:sldLayoutId id="2147483736" r:id="rId5"/>
  </p:sldLayoutIdLst>
  <p:txStyles>
    <p:titleStyle>
      <a:lvl1pPr algn="ctr" defTabSz="457200" rtl="0" eaLnBrk="0" fontAlgn="base" hangingPunct="0">
        <a:spcBef>
          <a:spcPct val="0"/>
        </a:spcBef>
        <a:spcAft>
          <a:spcPct val="0"/>
        </a:spcAft>
        <a:defRPr sz="3600" kern="1200">
          <a:solidFill>
            <a:schemeClr val="tx1"/>
          </a:solidFill>
          <a:latin typeface="Arial"/>
          <a:ea typeface="ＭＳ Ｐゴシック" charset="-128"/>
          <a:cs typeface="ＭＳ Ｐゴシック" charset="-128"/>
        </a:defRPr>
      </a:lvl1pPr>
      <a:lvl2pPr algn="ctr" defTabSz="457200" rtl="0" eaLnBrk="0" fontAlgn="base" hangingPunct="0">
        <a:spcBef>
          <a:spcPct val="0"/>
        </a:spcBef>
        <a:spcAft>
          <a:spcPct val="0"/>
        </a:spcAft>
        <a:defRPr sz="3600">
          <a:solidFill>
            <a:schemeClr val="tx1"/>
          </a:solidFill>
          <a:latin typeface="Arial" charset="0"/>
          <a:ea typeface="ＭＳ Ｐゴシック" charset="-128"/>
          <a:cs typeface="ＭＳ Ｐゴシック" charset="-128"/>
        </a:defRPr>
      </a:lvl2pPr>
      <a:lvl3pPr algn="ctr" defTabSz="457200" rtl="0" eaLnBrk="0" fontAlgn="base" hangingPunct="0">
        <a:spcBef>
          <a:spcPct val="0"/>
        </a:spcBef>
        <a:spcAft>
          <a:spcPct val="0"/>
        </a:spcAft>
        <a:defRPr sz="3600">
          <a:solidFill>
            <a:schemeClr val="tx1"/>
          </a:solidFill>
          <a:latin typeface="Arial" charset="0"/>
          <a:ea typeface="ＭＳ Ｐゴシック" charset="-128"/>
          <a:cs typeface="ＭＳ Ｐゴシック" charset="-128"/>
        </a:defRPr>
      </a:lvl3pPr>
      <a:lvl4pPr algn="ctr" defTabSz="457200" rtl="0" eaLnBrk="0" fontAlgn="base" hangingPunct="0">
        <a:spcBef>
          <a:spcPct val="0"/>
        </a:spcBef>
        <a:spcAft>
          <a:spcPct val="0"/>
        </a:spcAft>
        <a:defRPr sz="3600">
          <a:solidFill>
            <a:schemeClr val="tx1"/>
          </a:solidFill>
          <a:latin typeface="Arial" charset="0"/>
          <a:ea typeface="ＭＳ Ｐゴシック" charset="-128"/>
          <a:cs typeface="ＭＳ Ｐゴシック" charset="-128"/>
        </a:defRPr>
      </a:lvl4pPr>
      <a:lvl5pPr algn="ctr" defTabSz="457200" rtl="0" eaLnBrk="0" fontAlgn="base" hangingPunct="0">
        <a:spcBef>
          <a:spcPct val="0"/>
        </a:spcBef>
        <a:spcAft>
          <a:spcPct val="0"/>
        </a:spcAft>
        <a:defRPr sz="3600">
          <a:solidFill>
            <a:schemeClr val="tx1"/>
          </a:solidFill>
          <a:latin typeface="Arial" charset="0"/>
          <a:ea typeface="ＭＳ Ｐゴシック" charset="-128"/>
          <a:cs typeface="ＭＳ Ｐゴシック" charset="-128"/>
        </a:defRPr>
      </a:lvl5pPr>
      <a:lvl6pPr marL="457200" algn="ctr" defTabSz="457200" rtl="0" eaLnBrk="1" fontAlgn="base" hangingPunct="1">
        <a:spcBef>
          <a:spcPct val="0"/>
        </a:spcBef>
        <a:spcAft>
          <a:spcPct val="0"/>
        </a:spcAft>
        <a:defRPr sz="4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4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4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4400">
          <a:solidFill>
            <a:schemeClr val="tx1"/>
          </a:solidFill>
          <a:latin typeface="Calibri" charset="0"/>
          <a:ea typeface="ＭＳ Ｐゴシック" charset="-128"/>
          <a:cs typeface="ＭＳ Ｐゴシック" charset="-128"/>
        </a:defRPr>
      </a:lvl9pPr>
    </p:titleStyle>
    <p:bodyStyle>
      <a:lvl1pPr marL="342900" indent="-342900" algn="l" defTabSz="457200" rtl="0" eaLnBrk="0" fontAlgn="base" hangingPunct="0">
        <a:spcBef>
          <a:spcPct val="20000"/>
        </a:spcBef>
        <a:spcAft>
          <a:spcPct val="0"/>
        </a:spcAft>
        <a:buFont typeface="Arial" panose="020B0604020202020204" pitchFamily="34" charset="0"/>
        <a:buChar char="•"/>
        <a:defRPr sz="2800" kern="1200">
          <a:solidFill>
            <a:schemeClr val="tx1"/>
          </a:solidFill>
          <a:latin typeface="Arial"/>
          <a:ea typeface="ＭＳ Ｐゴシック" charset="-128"/>
          <a:cs typeface="ＭＳ Ｐゴシック" charset="-128"/>
        </a:defRPr>
      </a:lvl1pPr>
      <a:lvl2pPr marL="742950" indent="-285750" algn="l" defTabSz="457200" rtl="0" eaLnBrk="0" fontAlgn="base" hangingPunct="0">
        <a:spcBef>
          <a:spcPct val="20000"/>
        </a:spcBef>
        <a:spcAft>
          <a:spcPct val="0"/>
        </a:spcAft>
        <a:buFont typeface="Arial" panose="020B0604020202020204" pitchFamily="34" charset="0"/>
        <a:buChar char="–"/>
        <a:defRPr sz="2800" kern="1200">
          <a:solidFill>
            <a:schemeClr val="tx1"/>
          </a:solidFill>
          <a:latin typeface="Arial"/>
          <a:ea typeface="ＭＳ Ｐゴシック" charset="-128"/>
          <a:cs typeface="+mn-cs"/>
        </a:defRPr>
      </a:lvl2pPr>
      <a:lvl3pPr marL="1143000" indent="-228600" algn="l" defTabSz="457200" rtl="0" eaLnBrk="0" fontAlgn="base" hangingPunct="0">
        <a:spcBef>
          <a:spcPct val="20000"/>
        </a:spcBef>
        <a:spcAft>
          <a:spcPct val="0"/>
        </a:spcAft>
        <a:buFont typeface="Arial" panose="020B0604020202020204" pitchFamily="34" charset="0"/>
        <a:buChar char="•"/>
        <a:defRPr sz="2800" kern="1200">
          <a:solidFill>
            <a:schemeClr val="tx1"/>
          </a:solidFill>
          <a:latin typeface="Arial"/>
          <a:ea typeface="ＭＳ Ｐゴシック" charset="-128"/>
          <a:cs typeface="+mn-cs"/>
        </a:defRPr>
      </a:lvl3pPr>
      <a:lvl4pPr marL="1600200" indent="-228600" algn="l" defTabSz="457200" rtl="0" eaLnBrk="0" fontAlgn="base" hangingPunct="0">
        <a:spcBef>
          <a:spcPct val="20000"/>
        </a:spcBef>
        <a:spcAft>
          <a:spcPct val="0"/>
        </a:spcAft>
        <a:buFont typeface="Arial" panose="020B0604020202020204" pitchFamily="34" charset="0"/>
        <a:buChar char="–"/>
        <a:defRPr sz="2800" kern="1200">
          <a:solidFill>
            <a:schemeClr val="tx1"/>
          </a:solidFill>
          <a:latin typeface="Arial"/>
          <a:ea typeface="ＭＳ Ｐゴシック" charset="-128"/>
          <a:cs typeface="+mn-cs"/>
        </a:defRPr>
      </a:lvl4pPr>
      <a:lvl5pPr marL="2057400" indent="-228600" algn="l" defTabSz="457200" rtl="0" eaLnBrk="0" fontAlgn="base" hangingPunct="0">
        <a:spcBef>
          <a:spcPct val="20000"/>
        </a:spcBef>
        <a:spcAft>
          <a:spcPct val="0"/>
        </a:spcAft>
        <a:buFont typeface="Arial" panose="020B0604020202020204" pitchFamily="34" charset="0"/>
        <a:buChar char="»"/>
        <a:defRPr sz="2800" kern="1200">
          <a:solidFill>
            <a:schemeClr val="tx1"/>
          </a:solidFill>
          <a:latin typeface="Arial"/>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Title 1"/>
          <p:cNvSpPr>
            <a:spLocks noGrp="1"/>
          </p:cNvSpPr>
          <p:nvPr>
            <p:ph type="title"/>
          </p:nvPr>
        </p:nvSpPr>
        <p:spPr/>
        <p:txBody>
          <a:bodyPr/>
          <a:lstStyle/>
          <a:p>
            <a:pPr eaLnBrk="1" hangingPunct="1"/>
            <a:r>
              <a:rPr lang="en-US" altLang="en-US">
                <a:latin typeface="Arial" panose="020B0604020202020204" pitchFamily="34" charset="0"/>
                <a:ea typeface="ＭＳ Ｐゴシック" panose="020B0600070205080204" pitchFamily="34" charset="-128"/>
              </a:rPr>
              <a:t>Protecting the Accessible</a:t>
            </a:r>
          </a:p>
        </p:txBody>
      </p:sp>
      <p:sp>
        <p:nvSpPr>
          <p:cNvPr id="9218" name="Content Placeholder 2"/>
          <p:cNvSpPr>
            <a:spLocks noGrp="1"/>
          </p:cNvSpPr>
          <p:nvPr>
            <p:ph idx="1"/>
          </p:nvPr>
        </p:nvSpPr>
        <p:spPr/>
        <p:txBody>
          <a:bodyPr/>
          <a:lstStyle/>
          <a:p>
            <a:pPr eaLnBrk="1" hangingPunct="1"/>
            <a:r>
              <a:rPr lang="en-US" altLang="en-US" u="sng" dirty="0">
                <a:latin typeface="Arial" panose="020B0604020202020204" pitchFamily="34" charset="0"/>
                <a:ea typeface="ＭＳ Ｐゴシック" panose="020B0600070205080204" pitchFamily="34" charset="-128"/>
              </a:rPr>
              <a:t>Cryptography</a:t>
            </a:r>
            <a:r>
              <a:rPr lang="en-US" altLang="en-US" dirty="0">
                <a:latin typeface="Arial" panose="020B0604020202020204" pitchFamily="34" charset="0"/>
                <a:ea typeface="ＭＳ Ｐゴシック" panose="020B0600070205080204" pitchFamily="34" charset="-128"/>
              </a:rPr>
              <a:t> (crypto)/encryption protects information even when it is not under your physical control</a:t>
            </a:r>
          </a:p>
          <a:p>
            <a:pPr eaLnBrk="1" hangingPunct="1"/>
            <a:r>
              <a:rPr lang="en-US" altLang="en-US" dirty="0">
                <a:latin typeface="Arial" panose="020B0604020202020204" pitchFamily="34" charset="0"/>
                <a:ea typeface="ＭＳ Ｐゴシック" panose="020B0600070205080204" pitchFamily="34" charset="-128"/>
              </a:rPr>
              <a:t>Files, disks, network traffic</a:t>
            </a:r>
          </a:p>
          <a:p>
            <a:pPr lvl="1" eaLnBrk="1" hangingPunct="1"/>
            <a:r>
              <a:rPr lang="en-US" altLang="en-US" dirty="0">
                <a:latin typeface="Arial" panose="020B0604020202020204" pitchFamily="34" charset="0"/>
                <a:ea typeface="ＭＳ Ｐゴシック" panose="020B0600070205080204" pitchFamily="34" charset="-128"/>
              </a:rPr>
              <a:t>At rest</a:t>
            </a:r>
          </a:p>
          <a:p>
            <a:pPr lvl="1" eaLnBrk="1" hangingPunct="1"/>
            <a:r>
              <a:rPr lang="en-US" altLang="en-US" dirty="0">
                <a:latin typeface="Arial" panose="020B0604020202020204" pitchFamily="34" charset="0"/>
                <a:ea typeface="ＭＳ Ｐゴシック" panose="020B0600070205080204" pitchFamily="34" charset="-128"/>
              </a:rPr>
              <a:t>In transit</a:t>
            </a:r>
          </a:p>
          <a:p>
            <a:pPr eaLnBrk="1" hangingPunct="1"/>
            <a:r>
              <a:rPr lang="en-US" altLang="en-US" dirty="0">
                <a:latin typeface="Arial" panose="020B0604020202020204" pitchFamily="34" charset="0"/>
                <a:ea typeface="ＭＳ Ｐゴシック" panose="020B0600070205080204" pitchFamily="34" charset="-128"/>
              </a:rPr>
              <a:t>Also for identity</a:t>
            </a:r>
          </a:p>
          <a:p>
            <a:pPr eaLnBrk="1" hangingPunct="1"/>
            <a:r>
              <a:rPr lang="en-US" altLang="en-US" dirty="0">
                <a:latin typeface="Arial" panose="020B0604020202020204" pitchFamily="34" charset="0"/>
                <a:ea typeface="ＭＳ Ｐゴシック" panose="020B0600070205080204" pitchFamily="34" charset="-128"/>
              </a:rPr>
              <a:t>Protect keys</a:t>
            </a:r>
          </a:p>
          <a:p>
            <a:pPr eaLnBrk="1" hangingPunct="1"/>
            <a:r>
              <a:rPr lang="en-US" altLang="en-US" dirty="0">
                <a:latin typeface="Arial" panose="020B0604020202020204" pitchFamily="34" charset="0"/>
                <a:ea typeface="ＭＳ Ｐゴシック" panose="020B0600070205080204" pitchFamily="34" charset="-128"/>
              </a:rPr>
              <a:t>Why not encrypt everything fully?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p:txBody>
          <a:bodyPr/>
          <a:lstStyle/>
          <a:p>
            <a:pPr eaLnBrk="1" hangingPunct="1"/>
            <a:r>
              <a:rPr lang="en-US" altLang="en-US">
                <a:latin typeface="Arial" panose="020B0604020202020204" pitchFamily="34" charset="0"/>
                <a:ea typeface="ＭＳ Ｐゴシック" panose="020B0600070205080204" pitchFamily="34" charset="-128"/>
              </a:rPr>
              <a:t>Packet Switching</a:t>
            </a:r>
          </a:p>
        </p:txBody>
      </p:sp>
      <p:pic>
        <p:nvPicPr>
          <p:cNvPr id="2" name="Picture 1" descr=" The message reads “The quick brown fox jumps over the lazy dog.” The message is broken into packet-sized data blocks as The quick br, own fox jump, s over the l, azy dog. Each packet is transmitted individually and reassemble at the receiving end."/>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0035" y="1512955"/>
            <a:ext cx="8043930" cy="4563607"/>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p:txBody>
          <a:bodyPr/>
          <a:lstStyle/>
          <a:p>
            <a:pPr eaLnBrk="1" hangingPunct="1"/>
            <a:r>
              <a:rPr lang="en-US" altLang="en-US">
                <a:latin typeface="Arial" panose="020B0604020202020204" pitchFamily="34" charset="0"/>
                <a:ea typeface="ＭＳ Ｐゴシック" panose="020B0600070205080204" pitchFamily="34" charset="-128"/>
              </a:rPr>
              <a:t>Packets Are Like Postcards</a:t>
            </a:r>
          </a:p>
        </p:txBody>
      </p:sp>
      <p:sp>
        <p:nvSpPr>
          <p:cNvPr id="17410" name="Content Placeholder 2"/>
          <p:cNvSpPr>
            <a:spLocks noGrp="1"/>
          </p:cNvSpPr>
          <p:nvPr>
            <p:ph idx="1"/>
          </p:nvPr>
        </p:nvSpPr>
        <p:spPr/>
        <p:txBody>
          <a:bodyPr/>
          <a:lstStyle/>
          <a:p>
            <a:pPr eaLnBrk="1" hangingPunct="1"/>
            <a:r>
              <a:rPr lang="en-US" altLang="en-US">
                <a:latin typeface="Arial" panose="020B0604020202020204" pitchFamily="34" charset="0"/>
                <a:ea typeface="ＭＳ Ｐゴシック" panose="020B0600070205080204" pitchFamily="34" charset="-128"/>
              </a:rPr>
              <a:t>Easily carry short messages</a:t>
            </a:r>
          </a:p>
          <a:p>
            <a:pPr eaLnBrk="1" hangingPunct="1"/>
            <a:r>
              <a:rPr lang="en-US" altLang="en-US">
                <a:latin typeface="Arial" panose="020B0604020202020204" pitchFamily="34" charset="0"/>
                <a:ea typeface="ＭＳ Ｐゴシック" panose="020B0600070205080204" pitchFamily="34" charset="-128"/>
              </a:rPr>
              <a:t>Longer messages broken into segments</a:t>
            </a:r>
          </a:p>
          <a:p>
            <a:pPr eaLnBrk="1" hangingPunct="1"/>
            <a:r>
              <a:rPr lang="en-US" altLang="en-US">
                <a:latin typeface="Arial" panose="020B0604020202020204" pitchFamily="34" charset="0"/>
                <a:ea typeface="ＭＳ Ｐゴシック" panose="020B0600070205080204" pitchFamily="34" charset="-128"/>
              </a:rPr>
              <a:t>Recipient must reassemble the messages</a:t>
            </a:r>
          </a:p>
          <a:p>
            <a:pPr eaLnBrk="1" hangingPunct="1"/>
            <a:r>
              <a:rPr lang="en-US" altLang="en-US">
                <a:latin typeface="Arial" panose="020B0604020202020204" pitchFamily="34" charset="0"/>
                <a:ea typeface="ＭＳ Ｐゴシック" panose="020B0600070205080204" pitchFamily="34" charset="-128"/>
              </a:rPr>
              <a:t>Each message has a </a:t>
            </a:r>
            <a:r>
              <a:rPr lang="en-US" altLang="en-US" u="sng">
                <a:latin typeface="Arial" panose="020B0604020202020204" pitchFamily="34" charset="0"/>
                <a:ea typeface="ＭＳ Ｐゴシック" panose="020B0600070205080204" pitchFamily="34" charset="-128"/>
              </a:rPr>
              <a:t>header</a:t>
            </a:r>
            <a:r>
              <a:rPr lang="en-US" altLang="en-US">
                <a:latin typeface="Arial" panose="020B0604020202020204" pitchFamily="34" charset="0"/>
                <a:ea typeface="ＭＳ Ｐゴシック" panose="020B0600070205080204" pitchFamily="34" charset="-128"/>
              </a:rPr>
              <a:t> that contains</a:t>
            </a:r>
          </a:p>
          <a:p>
            <a:pPr lvl="1" eaLnBrk="1" hangingPunct="1"/>
            <a:r>
              <a:rPr lang="en-US" altLang="en-US">
                <a:latin typeface="Arial" panose="020B0604020202020204" pitchFamily="34" charset="0"/>
                <a:ea typeface="ＭＳ Ｐゴシック" panose="020B0600070205080204" pitchFamily="34" charset="-128"/>
              </a:rPr>
              <a:t>Destination address</a:t>
            </a:r>
          </a:p>
          <a:p>
            <a:pPr lvl="1" eaLnBrk="1" hangingPunct="1"/>
            <a:r>
              <a:rPr lang="en-US" altLang="en-US">
                <a:latin typeface="Arial" panose="020B0604020202020204" pitchFamily="34" charset="0"/>
                <a:ea typeface="ＭＳ Ｐゴシック" panose="020B0600070205080204" pitchFamily="34" charset="-128"/>
              </a:rPr>
              <a:t>Damage detection, like a checksum</a:t>
            </a:r>
          </a:p>
          <a:p>
            <a:pPr lvl="1" eaLnBrk="1" hangingPunct="1"/>
            <a:r>
              <a:rPr lang="en-US" altLang="en-US">
                <a:latin typeface="Arial" panose="020B0604020202020204" pitchFamily="34" charset="0"/>
                <a:ea typeface="ＭＳ Ｐゴシック" panose="020B0600070205080204" pitchFamily="34" charset="-128"/>
              </a:rPr>
              <a:t>Data to carry</a:t>
            </a:r>
          </a:p>
          <a:p>
            <a:pPr lvl="1" eaLnBrk="1" hangingPunct="1"/>
            <a:r>
              <a:rPr lang="en-US" altLang="en-US">
                <a:latin typeface="Arial" panose="020B0604020202020204" pitchFamily="34" charset="0"/>
                <a:ea typeface="ＭＳ Ｐゴシック" panose="020B0600070205080204" pitchFamily="34" charset="-128"/>
              </a:rPr>
              <a:t>Sender</a:t>
            </a:r>
            <a:r>
              <a:rPr lang="en-US" altLang="ja-JP">
                <a:latin typeface="Arial" panose="020B0604020202020204" pitchFamily="34" charset="0"/>
                <a:ea typeface="ＭＳ Ｐゴシック" panose="020B0600070205080204" pitchFamily="34" charset="-128"/>
              </a:rPr>
              <a:t>'s address: Optional and unreliable</a:t>
            </a:r>
            <a:endParaRPr lang="en-US" altLang="en-US">
              <a:latin typeface="Arial" panose="020B0604020202020204" pitchFamily="34" charset="0"/>
              <a:ea typeface="ＭＳ Ｐゴシック" panose="020B0600070205080204" pitchFamily="34" charset="-128"/>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le 1"/>
          <p:cNvSpPr>
            <a:spLocks noGrp="1"/>
          </p:cNvSpPr>
          <p:nvPr>
            <p:ph type="title"/>
          </p:nvPr>
        </p:nvSpPr>
        <p:spPr/>
        <p:txBody>
          <a:bodyPr/>
          <a:lstStyle/>
          <a:p>
            <a:pPr eaLnBrk="1" hangingPunct="1"/>
            <a:r>
              <a:rPr lang="en-US" altLang="en-US">
                <a:latin typeface="Arial" panose="020B0604020202020204" pitchFamily="34" charset="0"/>
                <a:ea typeface="ＭＳ Ｐゴシック" panose="020B0600070205080204" pitchFamily="34" charset="-128"/>
              </a:rPr>
              <a:t>Transmitting Packets Reliably</a:t>
            </a:r>
          </a:p>
        </p:txBody>
      </p:sp>
      <p:pic>
        <p:nvPicPr>
          <p:cNvPr id="2" name="Picture 1" descr="The timeline is represented on the left. The sequence of events represented are: A packet with data “Pay 109” and packet check:17 is sent by the sender over a network. The packet reaches the destination (Here is the data) at half-way of the timeline represented by a downward moving arrow. At half-way of the timeline, ACK packet with packet check: 42 is sent to the sender from recipient. The packet reaches the sender at a point near the end of the timeline representation as represented by downward moving arrow from recipient to the sender. The message at the sender reads “Last one received. Send the next on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8283" y="1263404"/>
            <a:ext cx="6807435" cy="5012839"/>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p:txBody>
          <a:bodyPr/>
          <a:lstStyle/>
          <a:p>
            <a:pPr eaLnBrk="1" hangingPunct="1"/>
            <a:r>
              <a:rPr lang="en-US" altLang="en-US">
                <a:latin typeface="Arial" panose="020B0604020202020204" pitchFamily="34" charset="0"/>
                <a:ea typeface="ＭＳ Ｐゴシック" panose="020B0600070205080204" pitchFamily="34" charset="-128"/>
              </a:rPr>
              <a:t>Packet Duplication</a:t>
            </a:r>
          </a:p>
        </p:txBody>
      </p:sp>
      <p:pic>
        <p:nvPicPr>
          <p:cNvPr id="2" name="Picture 1" descr="The timeline is represented on the left. The sequence of events represented are Data packet 2 is sent by sender over a network at the beginning of the timeline. The packet reaches the recipient (Here is the data) and sends the ACK packet 2 to the sender. Before the ACK packet 2 reaches the sender the data packet 2 is retransmitted by the sender saying ““No ACK for 2; retransmitting.” The retransmitted data packet 2 reaches the recipient at the end of the timeline. The ACK packet 2 from recipient also reaches the sender at almost the end of the timeline as ACK delayed by the network. The timeline between the sending of data packet 2 and retransmission is marked Timeout interval"/>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3648" y="1185266"/>
            <a:ext cx="6676705" cy="5002856"/>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p:nvPr>
        </p:nvSpPr>
        <p:spPr/>
        <p:txBody>
          <a:bodyPr/>
          <a:lstStyle/>
          <a:p>
            <a:pPr eaLnBrk="1" hangingPunct="1"/>
            <a:r>
              <a:rPr lang="en-US" altLang="en-US">
                <a:latin typeface="Arial" panose="020B0604020202020204" pitchFamily="34" charset="0"/>
                <a:ea typeface="ＭＳ Ｐゴシック" panose="020B0600070205080204" pitchFamily="34" charset="-128"/>
              </a:rPr>
              <a:t>Packet (</a:t>
            </a:r>
            <a:r>
              <a:rPr lang="ja-JP" altLang="en-US">
                <a:latin typeface="Arial" panose="020B0604020202020204" pitchFamily="34" charset="0"/>
                <a:ea typeface="ＭＳ Ｐゴシック" panose="020B0600070205080204" pitchFamily="34" charset="-128"/>
              </a:rPr>
              <a:t>“</a:t>
            </a:r>
            <a:r>
              <a:rPr lang="en-US" altLang="ja-JP">
                <a:latin typeface="Arial" panose="020B0604020202020204" pitchFamily="34" charset="0"/>
                <a:ea typeface="ＭＳ Ｐゴシック" panose="020B0600070205080204" pitchFamily="34" charset="-128"/>
              </a:rPr>
              <a:t>Frame</a:t>
            </a:r>
            <a:r>
              <a:rPr lang="ja-JP" altLang="en-US">
                <a:latin typeface="Arial" panose="020B0604020202020204" pitchFamily="34" charset="0"/>
                <a:ea typeface="ＭＳ Ｐゴシック" panose="020B0600070205080204" pitchFamily="34" charset="-128"/>
              </a:rPr>
              <a:t>”</a:t>
            </a:r>
            <a:r>
              <a:rPr lang="en-US" altLang="ja-JP">
                <a:latin typeface="Arial" panose="020B0604020202020204" pitchFamily="34" charset="0"/>
                <a:ea typeface="ＭＳ Ｐゴシック" panose="020B0600070205080204" pitchFamily="34" charset="-128"/>
              </a:rPr>
              <a:t>) Format</a:t>
            </a:r>
            <a:endParaRPr lang="en-US" altLang="en-US">
              <a:latin typeface="Arial" panose="020B0604020202020204" pitchFamily="34" charset="0"/>
              <a:ea typeface="ＭＳ Ｐゴシック" panose="020B0600070205080204" pitchFamily="34" charset="-128"/>
            </a:endParaRPr>
          </a:p>
        </p:txBody>
      </p:sp>
      <p:pic>
        <p:nvPicPr>
          <p:cNvPr id="2" name="Picture 1" descr="An illustration depicts Ethernet packet (frame) contents. The packet contents represented from top to bottom are Destination MAC address (6 bytes), Source MAC address (6 bytes), Packet type (2 bytes), Data field (46 to 1600 bytes), and CRC (4 byte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49257" y="1875158"/>
            <a:ext cx="5711000" cy="3573198"/>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Title 1"/>
          <p:cNvSpPr>
            <a:spLocks noGrp="1"/>
          </p:cNvSpPr>
          <p:nvPr>
            <p:ph type="title"/>
          </p:nvPr>
        </p:nvSpPr>
        <p:spPr/>
        <p:txBody>
          <a:bodyPr/>
          <a:lstStyle/>
          <a:p>
            <a:pPr eaLnBrk="1" hangingPunct="1"/>
            <a:r>
              <a:rPr lang="en-US" altLang="en-US">
                <a:latin typeface="Arial" panose="020B0604020202020204" pitchFamily="34" charset="0"/>
                <a:ea typeface="ＭＳ Ｐゴシック" panose="020B0600070205080204" pitchFamily="34" charset="-128"/>
              </a:rPr>
              <a:t>Packet Contents</a:t>
            </a:r>
          </a:p>
        </p:txBody>
      </p:sp>
      <p:sp>
        <p:nvSpPr>
          <p:cNvPr id="23554" name="Content Placeholder 2"/>
          <p:cNvSpPr>
            <a:spLocks noGrp="1"/>
          </p:cNvSpPr>
          <p:nvPr>
            <p:ph idx="1"/>
          </p:nvPr>
        </p:nvSpPr>
        <p:spPr/>
        <p:txBody>
          <a:bodyPr/>
          <a:lstStyle/>
          <a:p>
            <a:pPr eaLnBrk="1" hangingPunct="1"/>
            <a:r>
              <a:rPr lang="en-US" altLang="en-US">
                <a:latin typeface="Arial" panose="020B0604020202020204" pitchFamily="34" charset="0"/>
                <a:ea typeface="ＭＳ Ｐゴシック" panose="020B0600070205080204" pitchFamily="34" charset="-128"/>
              </a:rPr>
              <a:t>Source and destination </a:t>
            </a:r>
            <a:r>
              <a:rPr lang="ja-JP" altLang="en-US">
                <a:latin typeface="Arial" panose="020B0604020202020204" pitchFamily="34" charset="0"/>
                <a:ea typeface="ＭＳ Ｐゴシック" panose="020B0600070205080204" pitchFamily="34" charset="-128"/>
              </a:rPr>
              <a:t>“</a:t>
            </a:r>
            <a:r>
              <a:rPr lang="en-US" altLang="ja-JP">
                <a:latin typeface="Arial" panose="020B0604020202020204" pitchFamily="34" charset="0"/>
                <a:ea typeface="ＭＳ Ｐゴシック" panose="020B0600070205080204" pitchFamily="34" charset="-128"/>
              </a:rPr>
              <a:t>MAC</a:t>
            </a:r>
            <a:r>
              <a:rPr lang="ja-JP" altLang="en-US">
                <a:latin typeface="Arial" panose="020B0604020202020204" pitchFamily="34" charset="0"/>
                <a:ea typeface="ＭＳ Ｐゴシック" panose="020B0600070205080204" pitchFamily="34" charset="-128"/>
              </a:rPr>
              <a:t>”</a:t>
            </a:r>
            <a:r>
              <a:rPr lang="en-US" altLang="ja-JP">
                <a:latin typeface="Arial" panose="020B0604020202020204" pitchFamily="34" charset="0"/>
                <a:ea typeface="ＭＳ Ｐゴシック" panose="020B0600070205080204" pitchFamily="34" charset="-128"/>
              </a:rPr>
              <a:t> addresses</a:t>
            </a:r>
          </a:p>
          <a:p>
            <a:pPr lvl="1" eaLnBrk="1" hangingPunct="1"/>
            <a:r>
              <a:rPr lang="en-US" altLang="en-US">
                <a:latin typeface="Arial" panose="020B0604020202020204" pitchFamily="34" charset="0"/>
                <a:ea typeface="ＭＳ Ｐゴシック" panose="020B0600070205080204" pitchFamily="34" charset="-128"/>
              </a:rPr>
              <a:t>Two-part address, unique across all networks</a:t>
            </a:r>
          </a:p>
          <a:p>
            <a:pPr lvl="2" eaLnBrk="1" hangingPunct="1"/>
            <a:r>
              <a:rPr lang="en-US" altLang="en-US">
                <a:latin typeface="Arial" panose="020B0604020202020204" pitchFamily="34" charset="0"/>
                <a:ea typeface="ＭＳ Ｐゴシック" panose="020B0600070205080204" pitchFamily="34" charset="-128"/>
              </a:rPr>
              <a:t>3 bytes indicate the interface manufacturer</a:t>
            </a:r>
          </a:p>
          <a:p>
            <a:pPr lvl="2" eaLnBrk="1" hangingPunct="1"/>
            <a:r>
              <a:rPr lang="en-US" altLang="en-US">
                <a:latin typeface="Arial" panose="020B0604020202020204" pitchFamily="34" charset="0"/>
                <a:ea typeface="ＭＳ Ｐゴシック" panose="020B0600070205080204" pitchFamily="34" charset="-128"/>
              </a:rPr>
              <a:t>3 bytes indicate specific interface</a:t>
            </a:r>
          </a:p>
          <a:p>
            <a:pPr lvl="1" eaLnBrk="1" hangingPunct="1"/>
            <a:r>
              <a:rPr lang="en-US" altLang="en-US">
                <a:latin typeface="Arial" panose="020B0604020202020204" pitchFamily="34" charset="0"/>
                <a:ea typeface="ＭＳ Ｐゴシック" panose="020B0600070205080204" pitchFamily="34" charset="-128"/>
              </a:rPr>
              <a:t>All hosts hear all packets</a:t>
            </a:r>
          </a:p>
          <a:p>
            <a:pPr lvl="2" eaLnBrk="1" hangingPunct="1"/>
            <a:r>
              <a:rPr lang="en-US" altLang="en-US">
                <a:latin typeface="Arial" panose="020B0604020202020204" pitchFamily="34" charset="0"/>
                <a:ea typeface="ＭＳ Ｐゴシック" panose="020B0600070205080204" pitchFamily="34" charset="-128"/>
              </a:rPr>
              <a:t>Hosts discard all packets not for them</a:t>
            </a:r>
          </a:p>
          <a:p>
            <a:pPr eaLnBrk="1" hangingPunct="1"/>
            <a:r>
              <a:rPr lang="en-US" altLang="en-US">
                <a:latin typeface="Arial" panose="020B0604020202020204" pitchFamily="34" charset="0"/>
                <a:ea typeface="ＭＳ Ｐゴシック" panose="020B0600070205080204" pitchFamily="34" charset="-128"/>
              </a:rPr>
              <a:t>Packet type – indicates the type of message it carries</a:t>
            </a:r>
          </a:p>
          <a:p>
            <a:pPr eaLnBrk="1" hangingPunct="1"/>
            <a:r>
              <a:rPr lang="en-US" altLang="en-US">
                <a:latin typeface="Arial" panose="020B0604020202020204" pitchFamily="34" charset="0"/>
                <a:ea typeface="ＭＳ Ｐゴシック" panose="020B0600070205080204" pitchFamily="34" charset="-128"/>
              </a:rPr>
              <a:t>CRC – an error detection code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itle 1"/>
          <p:cNvSpPr>
            <a:spLocks noGrp="1"/>
          </p:cNvSpPr>
          <p:nvPr>
            <p:ph type="title"/>
          </p:nvPr>
        </p:nvSpPr>
        <p:spPr/>
        <p:txBody>
          <a:bodyPr/>
          <a:lstStyle/>
          <a:p>
            <a:pPr eaLnBrk="1" hangingPunct="1"/>
            <a:r>
              <a:rPr lang="en-US" altLang="en-US">
                <a:latin typeface="Arial" panose="020B0604020202020204" pitchFamily="34" charset="0"/>
                <a:ea typeface="ＭＳ Ｐゴシック" panose="020B0600070205080204" pitchFamily="34" charset="-128"/>
              </a:rPr>
              <a:t>Finding a MAC Address</a:t>
            </a:r>
          </a:p>
        </p:txBody>
      </p:sp>
      <p:sp>
        <p:nvSpPr>
          <p:cNvPr id="24578" name="Content Placeholder 2"/>
          <p:cNvSpPr>
            <a:spLocks noGrp="1"/>
          </p:cNvSpPr>
          <p:nvPr>
            <p:ph idx="1"/>
          </p:nvPr>
        </p:nvSpPr>
        <p:spPr/>
        <p:txBody>
          <a:bodyPr/>
          <a:lstStyle/>
          <a:p>
            <a:pPr eaLnBrk="1" hangingPunct="1"/>
            <a:r>
              <a:rPr lang="en-US" altLang="en-US">
                <a:latin typeface="Arial" panose="020B0604020202020204" pitchFamily="34" charset="0"/>
                <a:ea typeface="ＭＳ Ｐゴシック" panose="020B0600070205080204" pitchFamily="34" charset="-128"/>
              </a:rPr>
              <a:t>Keyboard commands</a:t>
            </a:r>
          </a:p>
          <a:p>
            <a:pPr lvl="1" eaLnBrk="1" hangingPunct="1"/>
            <a:r>
              <a:rPr lang="en-US" altLang="en-US">
                <a:latin typeface="Arial" panose="020B0604020202020204" pitchFamily="34" charset="0"/>
                <a:ea typeface="ＭＳ Ｐゴシック" panose="020B0600070205080204" pitchFamily="34" charset="-128"/>
              </a:rPr>
              <a:t>Windows MSDOS: ipconfig</a:t>
            </a:r>
          </a:p>
          <a:p>
            <a:pPr lvl="1" eaLnBrk="1" hangingPunct="1"/>
            <a:r>
              <a:rPr lang="en-US" altLang="en-US">
                <a:latin typeface="Arial" panose="020B0604020202020204" pitchFamily="34" charset="0"/>
                <a:ea typeface="ＭＳ Ｐゴシック" panose="020B0600070205080204" pitchFamily="34" charset="-128"/>
              </a:rPr>
              <a:t>Unix/Linix/Mac OS X: ifconfig</a:t>
            </a:r>
          </a:p>
          <a:p>
            <a:pPr eaLnBrk="1" hangingPunct="1"/>
            <a:r>
              <a:rPr lang="en-US" altLang="en-US">
                <a:latin typeface="Arial" panose="020B0604020202020204" pitchFamily="34" charset="0"/>
                <a:ea typeface="ＭＳ Ｐゴシック" panose="020B0600070205080204" pitchFamily="34" charset="-128"/>
              </a:rPr>
              <a:t>Graphical interface</a:t>
            </a:r>
          </a:p>
          <a:p>
            <a:pPr lvl="1" eaLnBrk="1" hangingPunct="1"/>
            <a:r>
              <a:rPr lang="en-US" altLang="en-US">
                <a:latin typeface="Arial" panose="020B0604020202020204" pitchFamily="34" charset="0"/>
                <a:ea typeface="ＭＳ Ｐゴシック" panose="020B0600070205080204" pitchFamily="34" charset="-128"/>
              </a:rPr>
              <a:t>Windows: Via Network and Sharing Center</a:t>
            </a:r>
          </a:p>
          <a:p>
            <a:pPr lvl="2" eaLnBrk="1" hangingPunct="1"/>
            <a:r>
              <a:rPr lang="ja-JP" altLang="en-US">
                <a:latin typeface="Arial" panose="020B0604020202020204" pitchFamily="34" charset="0"/>
                <a:ea typeface="ＭＳ Ｐゴシック" panose="020B0600070205080204" pitchFamily="34" charset="-128"/>
              </a:rPr>
              <a:t>“</a:t>
            </a:r>
            <a:r>
              <a:rPr lang="en-US" altLang="ja-JP">
                <a:latin typeface="Arial" panose="020B0604020202020204" pitchFamily="34" charset="0"/>
                <a:ea typeface="ＭＳ Ｐゴシック" panose="020B0600070205080204" pitchFamily="34" charset="-128"/>
              </a:rPr>
              <a:t>Details</a:t>
            </a:r>
            <a:r>
              <a:rPr lang="ja-JP" altLang="en-US">
                <a:latin typeface="Arial" panose="020B0604020202020204" pitchFamily="34" charset="0"/>
                <a:ea typeface="ＭＳ Ｐゴシック" panose="020B0600070205080204" pitchFamily="34" charset="-128"/>
              </a:rPr>
              <a:t>”</a:t>
            </a:r>
            <a:r>
              <a:rPr lang="en-US" altLang="ja-JP">
                <a:latin typeface="Arial" panose="020B0604020202020204" pitchFamily="34" charset="0"/>
                <a:ea typeface="ＭＳ Ｐゴシック" panose="020B0600070205080204" pitchFamily="34" charset="-128"/>
              </a:rPr>
              <a:t> under </a:t>
            </a:r>
            <a:r>
              <a:rPr lang="ja-JP" altLang="en-US">
                <a:latin typeface="Arial" panose="020B0604020202020204" pitchFamily="34" charset="0"/>
                <a:ea typeface="ＭＳ Ｐゴシック" panose="020B0600070205080204" pitchFamily="34" charset="-128"/>
              </a:rPr>
              <a:t>“</a:t>
            </a:r>
            <a:r>
              <a:rPr lang="en-US" altLang="ja-JP">
                <a:latin typeface="Arial" panose="020B0604020202020204" pitchFamily="34" charset="0"/>
                <a:ea typeface="ＭＳ Ｐゴシック" panose="020B0600070205080204" pitchFamily="34" charset="-128"/>
              </a:rPr>
              <a:t>Network Status</a:t>
            </a:r>
            <a:r>
              <a:rPr lang="ja-JP" altLang="en-US">
                <a:latin typeface="Arial" panose="020B0604020202020204" pitchFamily="34" charset="0"/>
                <a:ea typeface="ＭＳ Ｐゴシック" panose="020B0600070205080204" pitchFamily="34" charset="-128"/>
              </a:rPr>
              <a:t>”</a:t>
            </a:r>
            <a:endParaRPr lang="en-US" altLang="ja-JP">
              <a:latin typeface="Arial" panose="020B0604020202020204" pitchFamily="34" charset="0"/>
              <a:ea typeface="ＭＳ Ｐゴシック" panose="020B0600070205080204" pitchFamily="34" charset="-128"/>
            </a:endParaRPr>
          </a:p>
          <a:p>
            <a:pPr lvl="1" eaLnBrk="1" hangingPunct="1"/>
            <a:r>
              <a:rPr lang="en-US" altLang="en-US">
                <a:latin typeface="Arial" panose="020B0604020202020204" pitchFamily="34" charset="0"/>
                <a:ea typeface="ＭＳ Ｐゴシック" panose="020B0600070205080204" pitchFamily="34" charset="-128"/>
              </a:rPr>
              <a:t>Mac OS: Via Network System Preferences</a:t>
            </a:r>
          </a:p>
          <a:p>
            <a:pPr lvl="2" eaLnBrk="1" hangingPunct="1"/>
            <a:r>
              <a:rPr lang="ja-JP" altLang="en-US">
                <a:latin typeface="Arial" panose="020B0604020202020204" pitchFamily="34" charset="0"/>
                <a:ea typeface="ＭＳ Ｐゴシック" panose="020B0600070205080204" pitchFamily="34" charset="-128"/>
              </a:rPr>
              <a:t>“</a:t>
            </a:r>
            <a:r>
              <a:rPr lang="en-US" altLang="ja-JP">
                <a:latin typeface="Arial" panose="020B0604020202020204" pitchFamily="34" charset="0"/>
                <a:ea typeface="ＭＳ Ｐゴシック" panose="020B0600070205080204" pitchFamily="34" charset="-128"/>
              </a:rPr>
              <a:t>Ethernet tab</a:t>
            </a:r>
            <a:r>
              <a:rPr lang="ja-JP" altLang="en-US">
                <a:latin typeface="Arial" panose="020B0604020202020204" pitchFamily="34" charset="0"/>
                <a:ea typeface="ＭＳ Ｐゴシック" panose="020B0600070205080204" pitchFamily="34" charset="-128"/>
              </a:rPr>
              <a:t>”</a:t>
            </a:r>
            <a:r>
              <a:rPr lang="en-US" altLang="ja-JP">
                <a:latin typeface="Arial" panose="020B0604020202020204" pitchFamily="34" charset="0"/>
                <a:ea typeface="ＭＳ Ｐゴシック" panose="020B0600070205080204" pitchFamily="34" charset="-128"/>
              </a:rPr>
              <a:t> under the </a:t>
            </a:r>
            <a:r>
              <a:rPr lang="ja-JP" altLang="en-US">
                <a:latin typeface="Arial" panose="020B0604020202020204" pitchFamily="34" charset="0"/>
                <a:ea typeface="ＭＳ Ｐゴシック" panose="020B0600070205080204" pitchFamily="34" charset="-128"/>
              </a:rPr>
              <a:t>“</a:t>
            </a:r>
            <a:r>
              <a:rPr lang="en-US" altLang="ja-JP">
                <a:latin typeface="Arial" panose="020B0604020202020204" pitchFamily="34" charset="0"/>
                <a:ea typeface="ＭＳ Ｐゴシック" panose="020B0600070205080204" pitchFamily="34" charset="-128"/>
              </a:rPr>
              <a:t>Advanced</a:t>
            </a:r>
            <a:r>
              <a:rPr lang="ja-JP" altLang="en-US">
                <a:latin typeface="Arial" panose="020B0604020202020204" pitchFamily="34" charset="0"/>
                <a:ea typeface="ＭＳ Ｐゴシック" panose="020B0600070205080204" pitchFamily="34" charset="-128"/>
              </a:rPr>
              <a:t>”</a:t>
            </a:r>
            <a:r>
              <a:rPr lang="en-US" altLang="ja-JP">
                <a:latin typeface="Arial" panose="020B0604020202020204" pitchFamily="34" charset="0"/>
                <a:ea typeface="ＭＳ Ｐゴシック" panose="020B0600070205080204" pitchFamily="34" charset="-128"/>
              </a:rPr>
              <a:t> button</a:t>
            </a:r>
            <a:endParaRPr lang="en-US" altLang="en-US">
              <a:latin typeface="Arial" panose="020B0604020202020204" pitchFamily="34" charset="0"/>
              <a:ea typeface="ＭＳ Ｐゴシック" panose="020B0600070205080204" pitchFamily="34" charset="-128"/>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Title 1"/>
          <p:cNvSpPr>
            <a:spLocks noGrp="1"/>
          </p:cNvSpPr>
          <p:nvPr>
            <p:ph type="title"/>
          </p:nvPr>
        </p:nvSpPr>
        <p:spPr/>
        <p:txBody>
          <a:bodyPr/>
          <a:lstStyle/>
          <a:p>
            <a:pPr eaLnBrk="1" hangingPunct="1"/>
            <a:r>
              <a:rPr lang="en-US" altLang="en-US" dirty="0">
                <a:latin typeface="Arial" panose="020B0604020202020204" pitchFamily="34" charset="0"/>
                <a:ea typeface="ＭＳ Ｐゴシック" panose="020B0600070205080204" pitchFamily="34" charset="-128"/>
              </a:rPr>
              <a:t>Building a LAN/Ethernet</a:t>
            </a:r>
          </a:p>
        </p:txBody>
      </p:sp>
      <p:sp>
        <p:nvSpPr>
          <p:cNvPr id="25602" name="Content Placeholder 2"/>
          <p:cNvSpPr>
            <a:spLocks noGrp="1"/>
          </p:cNvSpPr>
          <p:nvPr>
            <p:ph idx="1"/>
          </p:nvPr>
        </p:nvSpPr>
        <p:spPr/>
        <p:txBody>
          <a:bodyPr/>
          <a:lstStyle/>
          <a:p>
            <a:pPr eaLnBrk="1" hangingPunct="1"/>
            <a:r>
              <a:rPr lang="en-US" altLang="en-US" dirty="0">
                <a:latin typeface="Arial" panose="020B0604020202020204" pitchFamily="34" charset="0"/>
                <a:ea typeface="ＭＳ Ｐゴシック" panose="020B0600070205080204" pitchFamily="34" charset="-128"/>
              </a:rPr>
              <a:t>Most use twisted pair wire: Cat 5, 5+, or 6</a:t>
            </a:r>
          </a:p>
          <a:p>
            <a:pPr eaLnBrk="1" hangingPunct="1"/>
            <a:r>
              <a:rPr lang="en-US" altLang="en-US" dirty="0">
                <a:latin typeface="Arial" panose="020B0604020202020204" pitchFamily="34" charset="0"/>
                <a:ea typeface="ＭＳ Ｐゴシック" panose="020B0600070205080204" pitchFamily="34" charset="-128"/>
              </a:rPr>
              <a:t>Connections are from hosts to network </a:t>
            </a:r>
            <a:r>
              <a:rPr lang="ja-JP" altLang="en-US">
                <a:latin typeface="Arial" panose="020B0604020202020204" pitchFamily="34" charset="0"/>
                <a:ea typeface="ＭＳ Ｐゴシック" panose="020B0600070205080204" pitchFamily="34" charset="-128"/>
              </a:rPr>
              <a:t>“</a:t>
            </a:r>
            <a:r>
              <a:rPr lang="en-US" altLang="ja-JP" dirty="0">
                <a:latin typeface="Arial" panose="020B0604020202020204" pitchFamily="34" charset="0"/>
                <a:ea typeface="ＭＳ Ｐゴシック" panose="020B0600070205080204" pitchFamily="34" charset="-128"/>
              </a:rPr>
              <a:t>nodes</a:t>
            </a:r>
            <a:r>
              <a:rPr lang="ja-JP" altLang="en-US">
                <a:latin typeface="Arial" panose="020B0604020202020204" pitchFamily="34" charset="0"/>
                <a:ea typeface="ＭＳ Ｐゴシック" panose="020B0600070205080204" pitchFamily="34" charset="-128"/>
              </a:rPr>
              <a:t>”</a:t>
            </a:r>
            <a:r>
              <a:rPr lang="en-US" altLang="ja-JP" dirty="0">
                <a:latin typeface="Arial" panose="020B0604020202020204" pitchFamily="34" charset="0"/>
                <a:ea typeface="ＭＳ Ｐゴシック" panose="020B0600070205080204" pitchFamily="34" charset="-128"/>
              </a:rPr>
              <a:t> that pass the traffic between hosts</a:t>
            </a:r>
          </a:p>
          <a:p>
            <a:pPr lvl="1" eaLnBrk="1" hangingPunct="1"/>
            <a:r>
              <a:rPr lang="en-US" altLang="en-US" dirty="0">
                <a:latin typeface="Arial" panose="020B0604020202020204" pitchFamily="34" charset="0"/>
                <a:ea typeface="ＭＳ Ｐゴシック" panose="020B0600070205080204" pitchFamily="34" charset="-128"/>
              </a:rPr>
              <a:t>A node </a:t>
            </a:r>
            <a:r>
              <a:rPr lang="ja-JP" altLang="en-US">
                <a:latin typeface="Arial" panose="020B0604020202020204" pitchFamily="34" charset="0"/>
                <a:ea typeface="ＭＳ Ｐゴシック" panose="020B0600070205080204" pitchFamily="34" charset="-128"/>
              </a:rPr>
              <a:t>“</a:t>
            </a:r>
            <a:r>
              <a:rPr lang="en-US" altLang="ja-JP" dirty="0">
                <a:latin typeface="Arial" panose="020B0604020202020204" pitchFamily="34" charset="0"/>
                <a:ea typeface="ＭＳ Ｐゴシック" panose="020B0600070205080204" pitchFamily="34" charset="-128"/>
              </a:rPr>
              <a:t>downlink</a:t>
            </a:r>
            <a:r>
              <a:rPr lang="ja-JP" altLang="en-US">
                <a:latin typeface="Arial" panose="020B0604020202020204" pitchFamily="34" charset="0"/>
                <a:ea typeface="ＭＳ Ｐゴシック" panose="020B0600070205080204" pitchFamily="34" charset="-128"/>
              </a:rPr>
              <a:t>”</a:t>
            </a:r>
            <a:r>
              <a:rPr lang="en-US" altLang="ja-JP" dirty="0">
                <a:latin typeface="Arial" panose="020B0604020202020204" pitchFamily="34" charset="0"/>
                <a:ea typeface="ＭＳ Ｐゴシック" panose="020B0600070205080204" pitchFamily="34" charset="-128"/>
              </a:rPr>
              <a:t> connects to a host</a:t>
            </a:r>
          </a:p>
          <a:p>
            <a:pPr lvl="1" eaLnBrk="1" hangingPunct="1"/>
            <a:r>
              <a:rPr lang="en-US" altLang="en-US" dirty="0">
                <a:latin typeface="Arial" panose="020B0604020202020204" pitchFamily="34" charset="0"/>
                <a:ea typeface="ＭＳ Ｐゴシック" panose="020B0600070205080204" pitchFamily="34" charset="-128"/>
              </a:rPr>
              <a:t>A node </a:t>
            </a:r>
            <a:r>
              <a:rPr lang="ja-JP" altLang="en-US">
                <a:latin typeface="Arial" panose="020B0604020202020204" pitchFamily="34" charset="0"/>
                <a:ea typeface="ＭＳ Ｐゴシック" panose="020B0600070205080204" pitchFamily="34" charset="-128"/>
              </a:rPr>
              <a:t>“</a:t>
            </a:r>
            <a:r>
              <a:rPr lang="en-US" altLang="ja-JP" dirty="0">
                <a:latin typeface="Arial" panose="020B0604020202020204" pitchFamily="34" charset="0"/>
                <a:ea typeface="ＭＳ Ｐゴシック" panose="020B0600070205080204" pitchFamily="34" charset="-128"/>
              </a:rPr>
              <a:t>uplink</a:t>
            </a:r>
            <a:r>
              <a:rPr lang="ja-JP" altLang="en-US">
                <a:latin typeface="Arial" panose="020B0604020202020204" pitchFamily="34" charset="0"/>
                <a:ea typeface="ＭＳ Ｐゴシック" panose="020B0600070205080204" pitchFamily="34" charset="-128"/>
              </a:rPr>
              <a:t>”</a:t>
            </a:r>
            <a:r>
              <a:rPr lang="en-US" altLang="ja-JP" dirty="0">
                <a:latin typeface="Arial" panose="020B0604020202020204" pitchFamily="34" charset="0"/>
                <a:ea typeface="ＭＳ Ｐゴシック" panose="020B0600070205080204" pitchFamily="34" charset="-128"/>
              </a:rPr>
              <a:t> connects to other parts of the network</a:t>
            </a:r>
          </a:p>
          <a:p>
            <a:pPr eaLnBrk="1" hangingPunct="1"/>
            <a:r>
              <a:rPr lang="en-US" altLang="en-US" dirty="0">
                <a:latin typeface="Arial" panose="020B0604020202020204" pitchFamily="34" charset="0"/>
                <a:ea typeface="ＭＳ Ｐゴシック" panose="020B0600070205080204" pitchFamily="34" charset="-128"/>
              </a:rPr>
              <a:t>Two types of nodes in typical small LANs</a:t>
            </a:r>
          </a:p>
          <a:p>
            <a:pPr lvl="1" eaLnBrk="1" hangingPunct="1"/>
            <a:r>
              <a:rPr lang="en-US" altLang="en-US" dirty="0">
                <a:latin typeface="Arial" panose="020B0604020202020204" pitchFamily="34" charset="0"/>
                <a:ea typeface="ＭＳ Ｐゴシック" panose="020B0600070205080204" pitchFamily="34" charset="-128"/>
              </a:rPr>
              <a:t>Hubs: broadcast to all hosts</a:t>
            </a:r>
          </a:p>
          <a:p>
            <a:pPr lvl="1" eaLnBrk="1" hangingPunct="1"/>
            <a:r>
              <a:rPr lang="en-US" altLang="en-US" dirty="0">
                <a:latin typeface="Arial" panose="020B0604020202020204" pitchFamily="34" charset="0"/>
                <a:ea typeface="ＭＳ Ｐゴシック" panose="020B0600070205080204" pitchFamily="34" charset="-128"/>
              </a:rPr>
              <a:t>Switches: connects hosts pairwise, </a:t>
            </a:r>
            <a:r>
              <a:rPr lang="en-US" altLang="en-US" dirty="0" err="1">
                <a:latin typeface="Arial" panose="020B0604020202020204" pitchFamily="34" charset="0"/>
                <a:ea typeface="ＭＳ Ｐゴシック" panose="020B0600070205080204" pitchFamily="34" charset="-128"/>
              </a:rPr>
              <a:t>managable</a:t>
            </a:r>
            <a:endParaRPr lang="en-US" altLang="en-US" dirty="0">
              <a:latin typeface="Arial" panose="020B0604020202020204" pitchFamily="34" charset="0"/>
              <a:ea typeface="ＭＳ Ｐゴシック" panose="020B0600070205080204" pitchFamily="34" charset="-128"/>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BBDFE6-77C8-8345-A637-5C26C00DA93E}"/>
              </a:ext>
            </a:extLst>
          </p:cNvPr>
          <p:cNvSpPr>
            <a:spLocks noGrp="1"/>
          </p:cNvSpPr>
          <p:nvPr>
            <p:ph type="title"/>
          </p:nvPr>
        </p:nvSpPr>
        <p:spPr/>
        <p:txBody>
          <a:bodyPr/>
          <a:lstStyle/>
          <a:p>
            <a:r>
              <a:rPr lang="en-US" dirty="0"/>
              <a:t>LAN Traffic</a:t>
            </a:r>
          </a:p>
        </p:txBody>
      </p:sp>
      <p:sp>
        <p:nvSpPr>
          <p:cNvPr id="3" name="Content Placeholder 2">
            <a:extLst>
              <a:ext uri="{FF2B5EF4-FFF2-40B4-BE49-F238E27FC236}">
                <a16:creationId xmlns:a16="http://schemas.microsoft.com/office/drawing/2014/main" id="{42203E82-6DE1-2C44-92D3-5D0F1A0939BB}"/>
              </a:ext>
            </a:extLst>
          </p:cNvPr>
          <p:cNvSpPr>
            <a:spLocks noGrp="1"/>
          </p:cNvSpPr>
          <p:nvPr>
            <p:ph idx="1"/>
          </p:nvPr>
        </p:nvSpPr>
        <p:spPr/>
        <p:txBody>
          <a:bodyPr/>
          <a:lstStyle/>
          <a:p>
            <a:r>
              <a:rPr lang="en-US" dirty="0"/>
              <a:t>Physical Address – MAC</a:t>
            </a:r>
          </a:p>
          <a:p>
            <a:pPr lvl="1"/>
            <a:r>
              <a:rPr lang="en-US" dirty="0"/>
              <a:t>frames sent on LAN (broadcast domain)</a:t>
            </a:r>
          </a:p>
          <a:p>
            <a:r>
              <a:rPr lang="en-US" dirty="0"/>
              <a:t>Ports – switch/hub ports</a:t>
            </a:r>
          </a:p>
          <a:p>
            <a:pPr lvl="1"/>
            <a:r>
              <a:rPr lang="en-US" dirty="0"/>
              <a:t>table on switch (</a:t>
            </a:r>
            <a:r>
              <a:rPr lang="en-US" sz="2400" dirty="0">
                <a:latin typeface="Courier New" panose="02070309020205020404" pitchFamily="49" charset="0"/>
                <a:cs typeface="Courier New" panose="02070309020205020404" pitchFamily="49" charset="0"/>
              </a:rPr>
              <a:t>show mac address-table</a:t>
            </a:r>
            <a:r>
              <a:rPr lang="en-US" dirty="0"/>
              <a:t>)</a:t>
            </a:r>
          </a:p>
          <a:p>
            <a:pPr lvl="1"/>
            <a:r>
              <a:rPr lang="en-US" dirty="0"/>
              <a:t>mapped to MAC addresses</a:t>
            </a:r>
          </a:p>
          <a:p>
            <a:pPr lvl="1"/>
            <a:r>
              <a:rPr lang="en-US" dirty="0"/>
              <a:t>sent out to all ports on hub</a:t>
            </a:r>
          </a:p>
          <a:p>
            <a:pPr lvl="1"/>
            <a:endParaRPr lang="en-US" dirty="0"/>
          </a:p>
        </p:txBody>
      </p:sp>
      <p:pic>
        <p:nvPicPr>
          <p:cNvPr id="4" name="Content Placeholder 5" descr="Example switching table with MAC address and port number." title="Switching Table">
            <a:extLst>
              <a:ext uri="{FF2B5EF4-FFF2-40B4-BE49-F238E27FC236}">
                <a16:creationId xmlns:a16="http://schemas.microsoft.com/office/drawing/2014/main" id="{0D5775A2-6B7F-604B-B293-9E257078D8FE}"/>
              </a:ext>
            </a:extLst>
          </p:cNvPr>
          <p:cNvPicPr>
            <a:picLocks noChangeAspect="1"/>
          </p:cNvPicPr>
          <p:nvPr/>
        </p:nvPicPr>
        <p:blipFill>
          <a:blip r:embed="rId2"/>
          <a:stretch>
            <a:fillRect/>
          </a:stretch>
        </p:blipFill>
        <p:spPr bwMode="auto">
          <a:xfrm>
            <a:off x="1388723" y="4369941"/>
            <a:ext cx="7663336" cy="2597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651217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C93424-D196-F649-958E-E961D96D1222}"/>
              </a:ext>
            </a:extLst>
          </p:cNvPr>
          <p:cNvSpPr>
            <a:spLocks noGrp="1"/>
          </p:cNvSpPr>
          <p:nvPr>
            <p:ph type="title"/>
          </p:nvPr>
        </p:nvSpPr>
        <p:spPr/>
        <p:txBody>
          <a:bodyPr/>
          <a:lstStyle/>
          <a:p>
            <a:r>
              <a:rPr lang="en-US" dirty="0"/>
              <a:t>LAN Traffic</a:t>
            </a:r>
          </a:p>
        </p:txBody>
      </p:sp>
      <p:sp>
        <p:nvSpPr>
          <p:cNvPr id="3" name="Content Placeholder 2">
            <a:extLst>
              <a:ext uri="{FF2B5EF4-FFF2-40B4-BE49-F238E27FC236}">
                <a16:creationId xmlns:a16="http://schemas.microsoft.com/office/drawing/2014/main" id="{18982FFD-5C8B-A248-9E7E-27B1DCEE62B3}"/>
              </a:ext>
            </a:extLst>
          </p:cNvPr>
          <p:cNvSpPr>
            <a:spLocks noGrp="1"/>
          </p:cNvSpPr>
          <p:nvPr>
            <p:ph idx="1"/>
          </p:nvPr>
        </p:nvSpPr>
        <p:spPr/>
        <p:txBody>
          <a:bodyPr/>
          <a:lstStyle/>
          <a:p>
            <a:pPr marL="514350" indent="-457200"/>
            <a:r>
              <a:rPr lang="en-US" dirty="0"/>
              <a:t>IP Address – Virtual</a:t>
            </a:r>
          </a:p>
          <a:p>
            <a:pPr marL="914400" lvl="1" indent="-457200"/>
            <a:r>
              <a:rPr lang="en-US" dirty="0"/>
              <a:t>LAN addresses saved locally in ARP cache</a:t>
            </a:r>
          </a:p>
          <a:p>
            <a:pPr marL="1314450" lvl="3" indent="0">
              <a:buNone/>
            </a:pPr>
            <a:r>
              <a:rPr lang="en-US" dirty="0" err="1">
                <a:latin typeface="Courier New" panose="02070309020205020404" pitchFamily="49" charset="0"/>
                <a:cs typeface="Courier New" panose="02070309020205020404" pitchFamily="49" charset="0"/>
              </a:rPr>
              <a:t>arp</a:t>
            </a:r>
            <a:r>
              <a:rPr lang="en-US" dirty="0">
                <a:latin typeface="Courier New" panose="02070309020205020404" pitchFamily="49" charset="0"/>
                <a:cs typeface="Courier New" panose="02070309020205020404" pitchFamily="49" charset="0"/>
              </a:rPr>
              <a:t> –a</a:t>
            </a:r>
          </a:p>
          <a:p>
            <a:pPr lvl="1"/>
            <a:r>
              <a:rPr lang="en-US" dirty="0"/>
              <a:t>Packets sent to router port (gateway) to reach other LANs</a:t>
            </a:r>
          </a:p>
        </p:txBody>
      </p:sp>
    </p:spTree>
    <p:extLst>
      <p:ext uri="{BB962C8B-B14F-4D97-AF65-F5344CB8AC3E}">
        <p14:creationId xmlns:p14="http://schemas.microsoft.com/office/powerpoint/2010/main" val="5238848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Title 1"/>
          <p:cNvSpPr>
            <a:spLocks noGrp="1"/>
          </p:cNvSpPr>
          <p:nvPr>
            <p:ph type="title"/>
          </p:nvPr>
        </p:nvSpPr>
        <p:spPr/>
        <p:txBody>
          <a:bodyPr/>
          <a:lstStyle/>
          <a:p>
            <a:pPr eaLnBrk="1" hangingPunct="1"/>
            <a:r>
              <a:rPr lang="en-US" altLang="en-US">
                <a:latin typeface="Arial" panose="020B0604020202020204" pitchFamily="34" charset="0"/>
                <a:ea typeface="ＭＳ Ｐゴシック" panose="020B0600070205080204" pitchFamily="34" charset="-128"/>
              </a:rPr>
              <a:t>Chapter 10 Overview</a:t>
            </a:r>
          </a:p>
        </p:txBody>
      </p:sp>
      <p:sp>
        <p:nvSpPr>
          <p:cNvPr id="8194" name="Content Placeholder 2"/>
          <p:cNvSpPr>
            <a:spLocks noGrp="1"/>
          </p:cNvSpPr>
          <p:nvPr>
            <p:ph idx="1"/>
          </p:nvPr>
        </p:nvSpPr>
        <p:spPr/>
        <p:txBody>
          <a:bodyPr/>
          <a:lstStyle/>
          <a:p>
            <a:r>
              <a:rPr lang="en-US" altLang="en-US">
                <a:latin typeface="Arial" panose="020B0604020202020204" pitchFamily="34" charset="0"/>
                <a:ea typeface="ＭＳ Ｐゴシック" panose="020B0600070205080204" pitchFamily="34" charset="-128"/>
              </a:rPr>
              <a:t>Digital networking and reliable transmission </a:t>
            </a:r>
          </a:p>
          <a:p>
            <a:r>
              <a:rPr lang="en-US" altLang="en-US">
                <a:latin typeface="Arial" panose="020B0604020202020204" pitchFamily="34" charset="0"/>
                <a:ea typeface="ＭＳ Ｐゴシック" panose="020B0600070205080204" pitchFamily="34" charset="-128"/>
              </a:rPr>
              <a:t>Building and operating a small-scale LAN </a:t>
            </a:r>
          </a:p>
          <a:p>
            <a:r>
              <a:rPr lang="en-US" altLang="en-US">
                <a:latin typeface="Arial" panose="020B0604020202020204" pitchFamily="34" charset="0"/>
                <a:ea typeface="ＭＳ Ｐゴシック" panose="020B0600070205080204" pitchFamily="34" charset="-128"/>
              </a:rPr>
              <a:t>Reliability and error detection </a:t>
            </a:r>
          </a:p>
          <a:p>
            <a:r>
              <a:rPr lang="en-US" altLang="en-US">
                <a:latin typeface="Arial" panose="020B0604020202020204" pitchFamily="34" charset="0"/>
                <a:ea typeface="ＭＳ Ｐゴシック" panose="020B0600070205080204" pitchFamily="34" charset="-128"/>
              </a:rPr>
              <a:t>Network protocols and the protocol stack </a:t>
            </a:r>
          </a:p>
          <a:p>
            <a:r>
              <a:rPr lang="en-US" altLang="en-US">
                <a:latin typeface="Arial" panose="020B0604020202020204" pitchFamily="34" charset="0"/>
                <a:ea typeface="ＭＳ Ｐゴシック" panose="020B0600070205080204" pitchFamily="34" charset="-128"/>
              </a:rPr>
              <a:t>Network applications and resource sharing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p:cNvSpPr>
            <a:spLocks noGrp="1"/>
          </p:cNvSpPr>
          <p:nvPr>
            <p:ph type="title"/>
          </p:nvPr>
        </p:nvSpPr>
        <p:spPr/>
        <p:txBody>
          <a:bodyPr/>
          <a:lstStyle/>
          <a:p>
            <a:pPr eaLnBrk="1" hangingPunct="1"/>
            <a:r>
              <a:rPr lang="en-US" altLang="en-US">
                <a:latin typeface="Arial" panose="020B0604020202020204" pitchFamily="34" charset="0"/>
                <a:ea typeface="ＭＳ Ｐゴシック" panose="020B0600070205080204" pitchFamily="34" charset="-128"/>
              </a:rPr>
              <a:t>Network Protocol Software</a:t>
            </a:r>
          </a:p>
        </p:txBody>
      </p:sp>
      <p:sp>
        <p:nvSpPr>
          <p:cNvPr id="28674" name="Content Placeholder 2"/>
          <p:cNvSpPr>
            <a:spLocks noGrp="1"/>
          </p:cNvSpPr>
          <p:nvPr>
            <p:ph idx="1"/>
          </p:nvPr>
        </p:nvSpPr>
        <p:spPr/>
        <p:txBody>
          <a:bodyPr/>
          <a:lstStyle/>
          <a:p>
            <a:pPr eaLnBrk="1" hangingPunct="1"/>
            <a:r>
              <a:rPr lang="en-US" altLang="en-US" dirty="0">
                <a:latin typeface="Arial" panose="020B0604020202020204" pitchFamily="34" charset="0"/>
                <a:ea typeface="ＭＳ Ｐゴシック" panose="020B0600070205080204" pitchFamily="34" charset="-128"/>
              </a:rPr>
              <a:t>We organize network software in layers</a:t>
            </a:r>
          </a:p>
          <a:p>
            <a:pPr eaLnBrk="1" hangingPunct="1"/>
            <a:r>
              <a:rPr lang="en-US" altLang="en-US" dirty="0">
                <a:latin typeface="Arial" panose="020B0604020202020204" pitchFamily="34" charset="0"/>
                <a:ea typeface="ＭＳ Ｐゴシック" panose="020B0600070205080204" pitchFamily="34" charset="-128"/>
              </a:rPr>
              <a:t>The layers form the </a:t>
            </a:r>
            <a:r>
              <a:rPr lang="en-US" altLang="en-US" u="sng" dirty="0">
                <a:latin typeface="Arial" panose="020B0604020202020204" pitchFamily="34" charset="0"/>
                <a:ea typeface="ＭＳ Ｐゴシック" panose="020B0600070205080204" pitchFamily="34" charset="-128"/>
              </a:rPr>
              <a:t>protocol stack</a:t>
            </a:r>
            <a:endParaRPr lang="en-US" altLang="en-US" dirty="0">
              <a:latin typeface="Arial" panose="020B0604020202020204" pitchFamily="34" charset="0"/>
              <a:ea typeface="ＭＳ Ｐゴシック" panose="020B0600070205080204" pitchFamily="34" charset="-128"/>
            </a:endParaRPr>
          </a:p>
          <a:p>
            <a:pPr eaLnBrk="1" hangingPunct="1"/>
            <a:r>
              <a:rPr lang="en-US" altLang="en-US" dirty="0">
                <a:latin typeface="Arial" panose="020B0604020202020204" pitchFamily="34" charset="0"/>
                <a:ea typeface="ＭＳ Ｐゴシック" panose="020B0600070205080204" pitchFamily="34" charset="-128"/>
              </a:rPr>
              <a:t>Lower parts (network device drivers) may be in kernel mode</a:t>
            </a:r>
          </a:p>
          <a:p>
            <a:pPr eaLnBrk="1" hangingPunct="1"/>
            <a:r>
              <a:rPr lang="en-US" altLang="en-US" dirty="0">
                <a:latin typeface="Arial" panose="020B0604020202020204" pitchFamily="34" charset="0"/>
                <a:ea typeface="ＭＳ Ｐゴシック" panose="020B0600070205080204" pitchFamily="34" charset="-128"/>
              </a:rPr>
              <a:t>Higher parts are privileged OS programs</a:t>
            </a:r>
          </a:p>
          <a:p>
            <a:pPr eaLnBrk="1" hangingPunct="1"/>
            <a:r>
              <a:rPr lang="en-US" altLang="en-US" dirty="0">
                <a:latin typeface="Arial" panose="020B0604020202020204" pitchFamily="34" charset="0"/>
                <a:ea typeface="ＭＳ Ｐゴシック" panose="020B0600070205080204" pitchFamily="34" charset="-128"/>
              </a:rPr>
              <a:t>Highest parts are user application programs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Title 1"/>
          <p:cNvSpPr>
            <a:spLocks noGrp="1"/>
          </p:cNvSpPr>
          <p:nvPr>
            <p:ph type="title"/>
          </p:nvPr>
        </p:nvSpPr>
        <p:spPr/>
        <p:txBody>
          <a:bodyPr/>
          <a:lstStyle/>
          <a:p>
            <a:pPr eaLnBrk="1" hangingPunct="1"/>
            <a:r>
              <a:rPr lang="en-US" altLang="en-US">
                <a:latin typeface="Arial" panose="020B0604020202020204" pitchFamily="34" charset="0"/>
                <a:ea typeface="ＭＳ Ｐゴシック" panose="020B0600070205080204" pitchFamily="34" charset="-128"/>
              </a:rPr>
              <a:t>Protocol Stack</a:t>
            </a:r>
          </a:p>
        </p:txBody>
      </p:sp>
      <p:pic>
        <p:nvPicPr>
          <p:cNvPr id="2" name="Picture 1" descr="The application protocols are represented in the upper half section of the hour glass and network device drivers are represented in the bottom half section of the hour glass. The Network API with the Network protocol stack is at the center of the hour glass. The Application protocols include Printing, File sharing, Mail, File Transfer, and Browsing. The Network device drivers are Built-in Ethernet, Extra Ethernet, Optical Ethernet, Metro Network, Dial-Up Network, Wireless G, and Wireless 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47116" y="1093953"/>
            <a:ext cx="5649769" cy="5035857"/>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Title 1"/>
          <p:cNvSpPr>
            <a:spLocks noGrp="1"/>
          </p:cNvSpPr>
          <p:nvPr>
            <p:ph type="title"/>
          </p:nvPr>
        </p:nvSpPr>
        <p:spPr/>
        <p:txBody>
          <a:bodyPr/>
          <a:lstStyle/>
          <a:p>
            <a:pPr eaLnBrk="1" hangingPunct="1"/>
            <a:r>
              <a:rPr lang="en-US" altLang="en-US">
                <a:latin typeface="Arial" panose="020B0604020202020204" pitchFamily="34" charset="0"/>
                <a:ea typeface="ＭＳ Ｐゴシック" panose="020B0600070205080204" pitchFamily="34" charset="-128"/>
              </a:rPr>
              <a:t>A Simple, LAN-Oriented Stack</a:t>
            </a:r>
          </a:p>
        </p:txBody>
      </p:sp>
      <p:sp>
        <p:nvSpPr>
          <p:cNvPr id="30722" name="Content Placeholder 2"/>
          <p:cNvSpPr>
            <a:spLocks noGrp="1"/>
          </p:cNvSpPr>
          <p:nvPr>
            <p:ph idx="1"/>
          </p:nvPr>
        </p:nvSpPr>
        <p:spPr/>
        <p:txBody>
          <a:bodyPr/>
          <a:lstStyle/>
          <a:p>
            <a:pPr eaLnBrk="1" hangingPunct="1"/>
            <a:r>
              <a:rPr lang="en-US" altLang="en-US">
                <a:latin typeface="Arial" panose="020B0604020202020204" pitchFamily="34" charset="0"/>
                <a:ea typeface="ＭＳ Ｐゴシック" panose="020B0600070205080204" pitchFamily="34" charset="-128"/>
              </a:rPr>
              <a:t>Top layer: Application layer</a:t>
            </a:r>
          </a:p>
          <a:p>
            <a:pPr lvl="1" eaLnBrk="1" hangingPunct="1"/>
            <a:r>
              <a:rPr lang="en-US" altLang="en-US">
                <a:latin typeface="Arial" panose="020B0604020202020204" pitchFamily="34" charset="0"/>
                <a:ea typeface="ＭＳ Ｐゴシック" panose="020B0600070205080204" pitchFamily="34" charset="-128"/>
              </a:rPr>
              <a:t>An API is provided between the application programs and network software built into the OS</a:t>
            </a:r>
          </a:p>
          <a:p>
            <a:pPr eaLnBrk="1" hangingPunct="1"/>
            <a:r>
              <a:rPr lang="en-US" altLang="en-US">
                <a:latin typeface="Arial" panose="020B0604020202020204" pitchFamily="34" charset="0"/>
                <a:ea typeface="ＭＳ Ｐゴシック" panose="020B0600070205080204" pitchFamily="34" charset="-128"/>
              </a:rPr>
              <a:t>First layer below the API: Transport layer</a:t>
            </a:r>
          </a:p>
          <a:p>
            <a:pPr lvl="1" eaLnBrk="1" hangingPunct="1"/>
            <a:r>
              <a:rPr lang="en-US" altLang="en-US">
                <a:latin typeface="Arial" panose="020B0604020202020204" pitchFamily="34" charset="0"/>
                <a:ea typeface="ＭＳ Ｐゴシック" panose="020B0600070205080204" pitchFamily="34" charset="-128"/>
              </a:rPr>
              <a:t>Links processes between hosts</a:t>
            </a:r>
          </a:p>
          <a:p>
            <a:pPr eaLnBrk="1" hangingPunct="1"/>
            <a:r>
              <a:rPr lang="en-US" altLang="en-US">
                <a:latin typeface="Arial" panose="020B0604020202020204" pitchFamily="34" charset="0"/>
                <a:ea typeface="ＭＳ Ｐゴシック" panose="020B0600070205080204" pitchFamily="34" charset="-128"/>
              </a:rPr>
              <a:t>Next layer: Link layer</a:t>
            </a:r>
          </a:p>
          <a:p>
            <a:pPr lvl="1" eaLnBrk="1" hangingPunct="1"/>
            <a:r>
              <a:rPr lang="en-US" altLang="en-US">
                <a:latin typeface="Arial" panose="020B0604020202020204" pitchFamily="34" charset="0"/>
                <a:ea typeface="ＭＳ Ｐゴシック" panose="020B0600070205080204" pitchFamily="34" charset="-128"/>
              </a:rPr>
              <a:t>Builds packets to travel between hosts</a:t>
            </a:r>
          </a:p>
          <a:p>
            <a:pPr eaLnBrk="1" hangingPunct="1"/>
            <a:r>
              <a:rPr lang="en-US" altLang="en-US">
                <a:latin typeface="Arial" panose="020B0604020202020204" pitchFamily="34" charset="0"/>
                <a:ea typeface="ＭＳ Ｐゴシック" panose="020B0600070205080204" pitchFamily="34" charset="-128"/>
              </a:rPr>
              <a:t>Bottom layer: Device drivers/physical layer</a:t>
            </a:r>
          </a:p>
          <a:p>
            <a:pPr lvl="1" eaLnBrk="1" hangingPunct="1"/>
            <a:r>
              <a:rPr lang="en-US" altLang="en-US">
                <a:latin typeface="Arial" panose="020B0604020202020204" pitchFamily="34" charset="0"/>
                <a:ea typeface="ＭＳ Ｐゴシック" panose="020B0600070205080204" pitchFamily="34" charset="-128"/>
              </a:rPr>
              <a:t>Actually transfers data to physical devices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Title 1"/>
          <p:cNvSpPr>
            <a:spLocks noGrp="1"/>
          </p:cNvSpPr>
          <p:nvPr>
            <p:ph type="title"/>
          </p:nvPr>
        </p:nvSpPr>
        <p:spPr/>
        <p:txBody>
          <a:bodyPr/>
          <a:lstStyle/>
          <a:p>
            <a:pPr eaLnBrk="1" hangingPunct="1"/>
            <a:r>
              <a:rPr lang="en-US" altLang="en-US">
                <a:latin typeface="Arial" panose="020B0604020202020204" pitchFamily="34" charset="0"/>
                <a:ea typeface="ＭＳ Ｐゴシック" panose="020B0600070205080204" pitchFamily="34" charset="-128"/>
              </a:rPr>
              <a:t>Layering Example: Ordering Pizza</a:t>
            </a:r>
          </a:p>
        </p:txBody>
      </p:sp>
      <p:pic>
        <p:nvPicPr>
          <p:cNvPr id="2" name="Picture 1" descr="The three protocol layers listed are Application layer, Transport layer, and Link layer. The three components at Bob’s are workers, bob, and telephone. The three components at pizza parlor are Pizza chef, order chef, and Telephone. The components of Bob’s and Pizza parlor corresponding to the protocol layers are as follows: Application layer – Workers, Pizza chef; Transport layer: Bob, Order clerk; Link layer: Telephone at Bob’s, Telephone at Pizza parlo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2591" y="2189147"/>
            <a:ext cx="8338818" cy="3294348"/>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Title 1"/>
          <p:cNvSpPr>
            <a:spLocks noGrp="1"/>
          </p:cNvSpPr>
          <p:nvPr>
            <p:ph type="title"/>
          </p:nvPr>
        </p:nvSpPr>
        <p:spPr/>
        <p:txBody>
          <a:bodyPr/>
          <a:lstStyle/>
          <a:p>
            <a:pPr eaLnBrk="1" hangingPunct="1"/>
            <a:r>
              <a:rPr lang="en-US" altLang="en-US">
                <a:latin typeface="Arial" panose="020B0604020202020204" pitchFamily="34" charset="0"/>
                <a:ea typeface="ＭＳ Ｐゴシック" panose="020B0600070205080204" pitchFamily="34" charset="-128"/>
              </a:rPr>
              <a:t>Packet Formats and Protocol Stacks</a:t>
            </a:r>
          </a:p>
        </p:txBody>
      </p:sp>
      <p:pic>
        <p:nvPicPr>
          <p:cNvPr id="2" name="Picture 1" descr=" The outbound message is directed to the application layer. The text associated with the application layer reads “Adds a header with application-specific control information.” The outbound message with Application Header is directed to Transport layer. The text associated with the Transport layer reads “Adds a header to identify the application process and to transmit the data reliably.” The outbound message with Application Header and Transport Header is directed to Link layer. The text associated with the Link layer reads “Adds the Ethernet packet header. The network interface calculates the CRC and adds it to the end.” The outbound message with Application Header, Transport Header, and Link Header is directed to Device driver. The text associated with the Device driver reads “Takes the packet from the link layer and transmits it through the network interfac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6821" y="1071790"/>
            <a:ext cx="4206240" cy="5163312"/>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Title 1"/>
          <p:cNvSpPr>
            <a:spLocks noGrp="1"/>
          </p:cNvSpPr>
          <p:nvPr>
            <p:ph type="title"/>
          </p:nvPr>
        </p:nvSpPr>
        <p:spPr/>
        <p:txBody>
          <a:bodyPr/>
          <a:lstStyle/>
          <a:p>
            <a:pPr eaLnBrk="1" hangingPunct="1"/>
            <a:r>
              <a:rPr lang="en-US" altLang="en-US">
                <a:latin typeface="Arial" panose="020B0604020202020204" pitchFamily="34" charset="0"/>
                <a:ea typeface="ＭＳ Ｐゴシック" panose="020B0600070205080204" pitchFamily="34" charset="-128"/>
              </a:rPr>
              <a:t>Layers in a Simple LAN</a:t>
            </a:r>
          </a:p>
        </p:txBody>
      </p:sp>
      <p:pic>
        <p:nvPicPr>
          <p:cNvPr id="2" name="Picture 1" descr="The layers in sending host are Application, Transport, Link, and Physical that are marked Layer 7, Layer 4, Layer 2, and Layer 1 respectively. The layers in the receiving host are Application, Transport, Link, and Physical. The layers in Hub or switch are Link and Physical that is divided into two. The physical layer in sending host connects to one half of physical layer in Hub or switch. The second half of the physical layer at hub or switch connects to the physical layer in receiving host."/>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3782" y="2130089"/>
            <a:ext cx="8216436" cy="3146465"/>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Title 1"/>
          <p:cNvSpPr>
            <a:spLocks noGrp="1"/>
          </p:cNvSpPr>
          <p:nvPr>
            <p:ph type="title"/>
          </p:nvPr>
        </p:nvSpPr>
        <p:spPr/>
        <p:txBody>
          <a:bodyPr/>
          <a:lstStyle/>
          <a:p>
            <a:pPr eaLnBrk="1" hangingPunct="1"/>
            <a:r>
              <a:rPr lang="en-US" altLang="en-US">
                <a:latin typeface="Arial" panose="020B0604020202020204" pitchFamily="34" charset="0"/>
                <a:ea typeface="ＭＳ Ｐゴシック" panose="020B0600070205080204" pitchFamily="34" charset="-128"/>
              </a:rPr>
              <a:t>Network Applications: Client/Server</a:t>
            </a:r>
          </a:p>
        </p:txBody>
      </p:sp>
      <p:pic>
        <p:nvPicPr>
          <p:cNvPr id="2" name="Picture 1" descr="A sequence diagram depicts a client requests service and server replies. The sequence of events represented are Client sends a request to the server. After the request reaches the server, the server sends the reply to the client."/>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5350" y="1742252"/>
            <a:ext cx="8173300" cy="3656126"/>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Title 1"/>
          <p:cNvSpPr>
            <a:spLocks noGrp="1"/>
          </p:cNvSpPr>
          <p:nvPr>
            <p:ph type="title"/>
          </p:nvPr>
        </p:nvSpPr>
        <p:spPr/>
        <p:txBody>
          <a:bodyPr/>
          <a:lstStyle/>
          <a:p>
            <a:pPr eaLnBrk="1" hangingPunct="1"/>
            <a:r>
              <a:rPr lang="en-US" altLang="en-US">
                <a:latin typeface="Arial" panose="020B0604020202020204" pitchFamily="34" charset="0"/>
                <a:ea typeface="ＭＳ Ｐゴシック" panose="020B0600070205080204" pitchFamily="34" charset="-128"/>
              </a:rPr>
              <a:t>Potential Networking Risks</a:t>
            </a:r>
          </a:p>
        </p:txBody>
      </p:sp>
      <p:sp>
        <p:nvSpPr>
          <p:cNvPr id="9218" name="Content Placeholder 2"/>
          <p:cNvSpPr>
            <a:spLocks noGrp="1"/>
          </p:cNvSpPr>
          <p:nvPr>
            <p:ph idx="1"/>
          </p:nvPr>
        </p:nvSpPr>
        <p:spPr/>
        <p:txBody>
          <a:bodyPr/>
          <a:lstStyle/>
          <a:p>
            <a:pPr eaLnBrk="1" hangingPunct="1"/>
            <a:r>
              <a:rPr lang="en-US" altLang="en-US">
                <a:latin typeface="Arial" panose="020B0604020202020204" pitchFamily="34" charset="0"/>
                <a:ea typeface="ＭＳ Ｐゴシック" panose="020B0600070205080204" pitchFamily="34" charset="-128"/>
              </a:rPr>
              <a:t>Physical theft of network hardware</a:t>
            </a:r>
          </a:p>
          <a:p>
            <a:pPr eaLnBrk="1" hangingPunct="1"/>
            <a:r>
              <a:rPr lang="en-US" altLang="en-US">
                <a:latin typeface="Arial" panose="020B0604020202020204" pitchFamily="34" charset="0"/>
                <a:ea typeface="ＭＳ Ｐゴシック" panose="020B0600070205080204" pitchFamily="34" charset="-128"/>
              </a:rPr>
              <a:t>Subversion of network switches or wiring</a:t>
            </a:r>
          </a:p>
          <a:p>
            <a:pPr eaLnBrk="1" hangingPunct="1"/>
            <a:r>
              <a:rPr lang="en-US" altLang="en-US">
                <a:latin typeface="Arial" panose="020B0604020202020204" pitchFamily="34" charset="0"/>
                <a:ea typeface="ＭＳ Ｐゴシック" panose="020B0600070205080204" pitchFamily="34" charset="-128"/>
              </a:rPr>
              <a:t>Disclosure – sniffing of sensitive messages</a:t>
            </a:r>
          </a:p>
          <a:p>
            <a:pPr eaLnBrk="1" hangingPunct="1"/>
            <a:r>
              <a:rPr lang="en-US" altLang="en-US">
                <a:latin typeface="Arial" panose="020B0604020202020204" pitchFamily="34" charset="0"/>
                <a:ea typeface="ＭＳ Ｐゴシック" panose="020B0600070205080204" pitchFamily="34" charset="-128"/>
              </a:rPr>
              <a:t>Forgery – constructing a bogus message</a:t>
            </a:r>
          </a:p>
          <a:p>
            <a:pPr eaLnBrk="1" hangingPunct="1"/>
            <a:r>
              <a:rPr lang="en-US" altLang="en-US">
                <a:latin typeface="Arial" panose="020B0604020202020204" pitchFamily="34" charset="0"/>
                <a:ea typeface="ＭＳ Ｐゴシック" panose="020B0600070205080204" pitchFamily="34" charset="-128"/>
              </a:rPr>
              <a:t>Masquerade – lying about the message source</a:t>
            </a:r>
          </a:p>
          <a:p>
            <a:pPr eaLnBrk="1" hangingPunct="1"/>
            <a:r>
              <a:rPr lang="en-US" altLang="en-US">
                <a:latin typeface="Arial" panose="020B0604020202020204" pitchFamily="34" charset="0"/>
                <a:ea typeface="ＭＳ Ｐゴシック" panose="020B0600070205080204" pitchFamily="34" charset="-128"/>
              </a:rPr>
              <a:t>Denial of service – make the net unusable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Title 1"/>
          <p:cNvSpPr>
            <a:spLocks noGrp="1"/>
          </p:cNvSpPr>
          <p:nvPr>
            <p:ph type="title"/>
          </p:nvPr>
        </p:nvSpPr>
        <p:spPr/>
        <p:txBody>
          <a:bodyPr/>
          <a:lstStyle/>
          <a:p>
            <a:pPr eaLnBrk="1" hangingPunct="1"/>
            <a:r>
              <a:rPr lang="en-US" altLang="en-US">
                <a:latin typeface="Arial" panose="020B0604020202020204" pitchFamily="34" charset="0"/>
                <a:ea typeface="ＭＳ Ｐゴシック" panose="020B0600070205080204" pitchFamily="34" charset="-128"/>
              </a:rPr>
              <a:t>An Example: Sharing a Printer</a:t>
            </a:r>
          </a:p>
        </p:txBody>
      </p:sp>
      <p:sp>
        <p:nvSpPr>
          <p:cNvPr id="10242" name="Content Placeholder 2"/>
          <p:cNvSpPr>
            <a:spLocks noGrp="1"/>
          </p:cNvSpPr>
          <p:nvPr>
            <p:ph idx="1"/>
          </p:nvPr>
        </p:nvSpPr>
        <p:spPr/>
        <p:txBody>
          <a:bodyPr/>
          <a:lstStyle/>
          <a:p>
            <a:pPr eaLnBrk="1" hangingPunct="1"/>
            <a:r>
              <a:rPr lang="en-US" altLang="en-US" dirty="0">
                <a:latin typeface="Arial" panose="020B0604020202020204" pitchFamily="34" charset="0"/>
                <a:ea typeface="ＭＳ Ｐゴシック" panose="020B0600070205080204" pitchFamily="34" charset="-128"/>
              </a:rPr>
              <a:t>The Old Masonic building tenants share a LAN with a printer</a:t>
            </a:r>
          </a:p>
          <a:p>
            <a:pPr eaLnBrk="1" hangingPunct="1"/>
            <a:r>
              <a:rPr lang="en-US" altLang="en-US" dirty="0">
                <a:latin typeface="Arial" panose="020B0604020202020204" pitchFamily="34" charset="0"/>
                <a:ea typeface="ＭＳ Ｐゴシック" panose="020B0600070205080204" pitchFamily="34" charset="-128"/>
              </a:rPr>
              <a:t>Requirements</a:t>
            </a:r>
          </a:p>
          <a:p>
            <a:pPr lvl="1" eaLnBrk="1" hangingPunct="1"/>
            <a:r>
              <a:rPr lang="en-US" altLang="en-US" dirty="0">
                <a:latin typeface="Arial" panose="020B0604020202020204" pitchFamily="34" charset="0"/>
                <a:ea typeface="ＭＳ Ｐゴシック" panose="020B0600070205080204" pitchFamily="34" charset="-128"/>
              </a:rPr>
              <a:t>All tenants shall contribute for utility bills and supplies</a:t>
            </a:r>
          </a:p>
          <a:p>
            <a:pPr lvl="1" eaLnBrk="1" hangingPunct="1"/>
            <a:r>
              <a:rPr lang="en-US" altLang="en-US" dirty="0">
                <a:latin typeface="Arial" panose="020B0604020202020204" pitchFamily="34" charset="0"/>
                <a:ea typeface="ＭＳ Ｐゴシック" panose="020B0600070205080204" pitchFamily="34" charset="-128"/>
              </a:rPr>
              <a:t>All tenants shall have use of the shared network and  printer</a:t>
            </a:r>
          </a:p>
          <a:p>
            <a:pPr lvl="1" eaLnBrk="1" hangingPunct="1"/>
            <a:r>
              <a:rPr lang="en-US" altLang="en-US" dirty="0">
                <a:latin typeface="Arial" panose="020B0604020202020204" pitchFamily="34" charset="0"/>
                <a:ea typeface="ＭＳ Ｐゴシック" panose="020B0600070205080204" pitchFamily="34" charset="-128"/>
              </a:rPr>
              <a:t>Access shall only be granted to tenants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Title 1"/>
          <p:cNvSpPr>
            <a:spLocks noGrp="1"/>
          </p:cNvSpPr>
          <p:nvPr>
            <p:ph type="title"/>
          </p:nvPr>
        </p:nvSpPr>
        <p:spPr>
          <a:xfrm>
            <a:off x="457200" y="274638"/>
            <a:ext cx="8229600" cy="812800"/>
          </a:xfrm>
        </p:spPr>
        <p:txBody>
          <a:bodyPr/>
          <a:lstStyle/>
          <a:p>
            <a:pPr eaLnBrk="1" hangingPunct="1"/>
            <a:r>
              <a:rPr lang="en-US" altLang="en-US">
                <a:latin typeface="Arial" panose="020B0604020202020204" pitchFamily="34" charset="0"/>
                <a:ea typeface="ＭＳ Ｐゴシック" panose="020B0600070205080204" pitchFamily="34" charset="-128"/>
              </a:rPr>
              <a:t>Potential Controls</a:t>
            </a:r>
          </a:p>
        </p:txBody>
      </p:sp>
      <p:sp>
        <p:nvSpPr>
          <p:cNvPr id="11266" name="Content Placeholder 2"/>
          <p:cNvSpPr>
            <a:spLocks noGrp="1"/>
          </p:cNvSpPr>
          <p:nvPr>
            <p:ph idx="1"/>
          </p:nvPr>
        </p:nvSpPr>
        <p:spPr/>
        <p:txBody>
          <a:bodyPr/>
          <a:lstStyle/>
          <a:p>
            <a:pPr lvl="1" eaLnBrk="1" hangingPunct="1">
              <a:buFont typeface="Arial" panose="020B0604020202020204" pitchFamily="34" charset="0"/>
              <a:buChar char="•"/>
            </a:pPr>
            <a:r>
              <a:rPr lang="en-US" altLang="en-US" dirty="0">
                <a:latin typeface="Arial" panose="020B0604020202020204" pitchFamily="34" charset="0"/>
                <a:ea typeface="ＭＳ Ｐゴシック" panose="020B0600070205080204" pitchFamily="34" charset="-128"/>
              </a:rPr>
              <a:t>Physical – isolate the net from attackers</a:t>
            </a:r>
          </a:p>
          <a:p>
            <a:pPr lvl="1" eaLnBrk="1" hangingPunct="1">
              <a:buFont typeface="Arial" panose="020B0604020202020204" pitchFamily="34" charset="0"/>
              <a:buChar char="•"/>
            </a:pPr>
            <a:r>
              <a:rPr lang="en-US" altLang="en-US" dirty="0">
                <a:latin typeface="Arial" panose="020B0604020202020204" pitchFamily="34" charset="0"/>
                <a:ea typeface="ＭＳ Ｐゴシック" panose="020B0600070205080204" pitchFamily="34" charset="-128"/>
              </a:rPr>
              <a:t>Mechanical – lock the building doors</a:t>
            </a:r>
          </a:p>
          <a:p>
            <a:pPr lvl="1" eaLnBrk="1" hangingPunct="1">
              <a:buFont typeface="Arial" panose="020B0604020202020204" pitchFamily="34" charset="0"/>
              <a:buChar char="•"/>
            </a:pPr>
            <a:r>
              <a:rPr lang="en-US" altLang="en-US" dirty="0">
                <a:latin typeface="Arial" panose="020B0604020202020204" pitchFamily="34" charset="0"/>
                <a:ea typeface="ＭＳ Ｐゴシック" panose="020B0600070205080204" pitchFamily="34" charset="-128"/>
              </a:rPr>
              <a:t>Logical – restrict network traffic to the suite</a:t>
            </a:r>
          </a:p>
          <a:p>
            <a:pPr lvl="1" eaLnBrk="1" hangingPunct="1">
              <a:buFont typeface="Arial" panose="020B0604020202020204" pitchFamily="34" charset="0"/>
              <a:buChar char="•"/>
            </a:pPr>
            <a:r>
              <a:rPr lang="en-US" altLang="en-US" dirty="0">
                <a:latin typeface="Arial" panose="020B0604020202020204" pitchFamily="34" charset="0"/>
                <a:ea typeface="ＭＳ Ｐゴシック" panose="020B0600070205080204" pitchFamily="34" charset="-128"/>
              </a:rPr>
              <a:t>Functional – provide no risky actions on the network</a:t>
            </a:r>
          </a:p>
          <a:p>
            <a:pPr lvl="1" eaLnBrk="1" hangingPunct="1">
              <a:buFont typeface="Arial" panose="020B0604020202020204" pitchFamily="34" charset="0"/>
              <a:buChar char="•"/>
            </a:pPr>
            <a:r>
              <a:rPr lang="en-US" altLang="en-US" dirty="0">
                <a:latin typeface="Arial" panose="020B0604020202020204" pitchFamily="34" charset="0"/>
                <a:ea typeface="ＭＳ Ｐゴシック" panose="020B0600070205080204" pitchFamily="34" charset="-128"/>
              </a:rPr>
              <a:t>Procedural – only suitemates have keys to the suite</a:t>
            </a:r>
          </a:p>
          <a:p>
            <a:pPr lvl="1" eaLnBrk="1" hangingPunct="1">
              <a:buFont typeface="Arial" panose="020B0604020202020204" pitchFamily="34" charset="0"/>
              <a:buChar char="•"/>
            </a:pPr>
            <a:r>
              <a:rPr lang="en-US" altLang="en-US" dirty="0">
                <a:latin typeface="Arial" panose="020B0604020202020204" pitchFamily="34" charset="0"/>
                <a:ea typeface="ＭＳ Ｐゴシック" panose="020B0600070205080204" pitchFamily="34" charset="-128"/>
              </a:rPr>
              <a:t>Cryptographic – use encryption to protect the network</a:t>
            </a:r>
          </a:p>
          <a:p>
            <a:pPr marL="860400" lvl="3" indent="0" eaLnBrk="1" hangingPunct="1">
              <a:buNone/>
            </a:pPr>
            <a:endParaRPr lang="en-US" altLang="en-US" dirty="0">
              <a:latin typeface="Arial" panose="020B0604020202020204" pitchFamily="34" charset="0"/>
              <a:ea typeface="ＭＳ Ｐゴシック" panose="020B0600070205080204" pitchFamily="34" charset="-128"/>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p:txBody>
          <a:bodyPr/>
          <a:lstStyle/>
          <a:p>
            <a:pPr eaLnBrk="1" hangingPunct="1"/>
            <a:r>
              <a:rPr lang="en-US" altLang="en-US">
                <a:latin typeface="Arial" panose="020B0604020202020204" pitchFamily="34" charset="0"/>
                <a:ea typeface="ＭＳ Ｐゴシック" panose="020B0600070205080204" pitchFamily="34" charset="-128"/>
              </a:rPr>
              <a:t>Physical Network Security</a:t>
            </a:r>
          </a:p>
        </p:txBody>
      </p:sp>
      <p:pic>
        <p:nvPicPr>
          <p:cNvPr id="2" name="Picture 1" descr="An illustration depicts physical protection of LAN. The Old Mansion building includes tenants and their computers. Each tenant computer is connected to a LAN to which a Printer is also connected. Outsiders are represented outside the Mansion build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1918" y="1173290"/>
            <a:ext cx="7820164" cy="5043439"/>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itle 1"/>
          <p:cNvSpPr>
            <a:spLocks noGrp="1"/>
          </p:cNvSpPr>
          <p:nvPr>
            <p:ph type="title"/>
          </p:nvPr>
        </p:nvSpPr>
        <p:spPr/>
        <p:txBody>
          <a:bodyPr/>
          <a:lstStyle/>
          <a:p>
            <a:pPr eaLnBrk="1" hangingPunct="1"/>
            <a:r>
              <a:rPr lang="en-US" altLang="en-US">
                <a:latin typeface="Arial" panose="020B0604020202020204" pitchFamily="34" charset="0"/>
                <a:ea typeface="ＭＳ Ｐゴシック" panose="020B0600070205080204" pitchFamily="34" charset="-128"/>
              </a:rPr>
              <a:t>Host and Network Integrity</a:t>
            </a:r>
          </a:p>
        </p:txBody>
      </p:sp>
      <p:sp>
        <p:nvSpPr>
          <p:cNvPr id="13314" name="Content Placeholder 2"/>
          <p:cNvSpPr>
            <a:spLocks noGrp="1"/>
          </p:cNvSpPr>
          <p:nvPr>
            <p:ph idx="1"/>
          </p:nvPr>
        </p:nvSpPr>
        <p:spPr/>
        <p:txBody>
          <a:bodyPr/>
          <a:lstStyle/>
          <a:p>
            <a:pPr eaLnBrk="1" hangingPunct="1"/>
            <a:r>
              <a:rPr lang="en-US" altLang="en-US" dirty="0">
                <a:latin typeface="Arial" panose="020B0604020202020204" pitchFamily="34" charset="0"/>
                <a:ea typeface="ＭＳ Ｐゴシック" panose="020B0600070205080204" pitchFamily="34" charset="-128"/>
              </a:rPr>
              <a:t>Network worms</a:t>
            </a:r>
          </a:p>
          <a:p>
            <a:pPr lvl="1" eaLnBrk="1" hangingPunct="1"/>
            <a:r>
              <a:rPr lang="en-US" altLang="en-US" dirty="0">
                <a:latin typeface="Arial" panose="020B0604020202020204" pitchFamily="34" charset="0"/>
                <a:ea typeface="ＭＳ Ｐゴシック" panose="020B0600070205080204" pitchFamily="34" charset="-128"/>
              </a:rPr>
              <a:t>Like the Morris worm, only up-to-date</a:t>
            </a:r>
          </a:p>
          <a:p>
            <a:pPr lvl="1" eaLnBrk="1" hangingPunct="1"/>
            <a:r>
              <a:rPr lang="en-US" altLang="en-US" dirty="0">
                <a:latin typeface="Arial" panose="020B0604020202020204" pitchFamily="34" charset="0"/>
                <a:ea typeface="ＭＳ Ｐゴシック" panose="020B0600070205080204" pitchFamily="34" charset="-128"/>
              </a:rPr>
              <a:t>Use the latest Internet vulnerabilities</a:t>
            </a:r>
          </a:p>
          <a:p>
            <a:pPr eaLnBrk="1" hangingPunct="1"/>
            <a:r>
              <a:rPr lang="en-US" altLang="en-US" dirty="0">
                <a:latin typeface="Arial" panose="020B0604020202020204" pitchFamily="34" charset="0"/>
                <a:ea typeface="ＭＳ Ｐゴシック" panose="020B0600070205080204" pitchFamily="34" charset="-128"/>
              </a:rPr>
              <a:t>The botnet risk</a:t>
            </a:r>
          </a:p>
          <a:p>
            <a:pPr lvl="1" eaLnBrk="1" hangingPunct="1"/>
            <a:r>
              <a:rPr lang="en-US" altLang="en-US" dirty="0">
                <a:latin typeface="Arial" panose="020B0604020202020204" pitchFamily="34" charset="0"/>
                <a:ea typeface="ＭＳ Ｐゴシック" panose="020B0600070205080204" pitchFamily="34" charset="-128"/>
              </a:rPr>
              <a:t>A botnet is a network of subverted computers</a:t>
            </a:r>
          </a:p>
          <a:p>
            <a:pPr lvl="1" eaLnBrk="1" hangingPunct="1"/>
            <a:r>
              <a:rPr lang="en-US" altLang="en-US" dirty="0">
                <a:latin typeface="Arial" panose="020B0604020202020204" pitchFamily="34" charset="0"/>
                <a:ea typeface="ＭＳ Ｐゴシック" panose="020B0600070205080204" pitchFamily="34" charset="-128"/>
              </a:rPr>
              <a:t>Malware embeds special software</a:t>
            </a:r>
          </a:p>
          <a:p>
            <a:pPr lvl="2" eaLnBrk="1" hangingPunct="1"/>
            <a:r>
              <a:rPr lang="en-US" altLang="en-US" dirty="0">
                <a:latin typeface="Arial" panose="020B0604020202020204" pitchFamily="34" charset="0"/>
                <a:ea typeface="ＭＳ Ｐゴシック" panose="020B0600070205080204" pitchFamily="34" charset="-128"/>
              </a:rPr>
              <a:t>Allows a </a:t>
            </a:r>
            <a:r>
              <a:rPr lang="en-US" altLang="en-US" u="sng" dirty="0">
                <a:latin typeface="Arial" panose="020B0604020202020204" pitchFamily="34" charset="0"/>
                <a:ea typeface="ＭＳ Ｐゴシック" panose="020B0600070205080204" pitchFamily="34" charset="-128"/>
              </a:rPr>
              <a:t>botnet herder</a:t>
            </a:r>
            <a:r>
              <a:rPr lang="en-US" altLang="en-US" dirty="0">
                <a:latin typeface="Arial" panose="020B0604020202020204" pitchFamily="34" charset="0"/>
                <a:ea typeface="ＭＳ Ｐゴシック" panose="020B0600070205080204" pitchFamily="34" charset="-128"/>
              </a:rPr>
              <a:t> to operate the subverted computers (</a:t>
            </a:r>
            <a:r>
              <a:rPr lang="ja-JP" altLang="en-US" dirty="0">
                <a:latin typeface="Arial" panose="020B0604020202020204" pitchFamily="34" charset="0"/>
                <a:ea typeface="ＭＳ Ｐゴシック" panose="020B0600070205080204" pitchFamily="34" charset="-128"/>
              </a:rPr>
              <a:t>“</a:t>
            </a:r>
            <a:r>
              <a:rPr lang="en-US" altLang="ja-JP" dirty="0">
                <a:latin typeface="Arial" panose="020B0604020202020204" pitchFamily="34" charset="0"/>
                <a:ea typeface="ＭＳ Ｐゴシック" panose="020B0600070205080204" pitchFamily="34" charset="-128"/>
              </a:rPr>
              <a:t>bots</a:t>
            </a:r>
            <a:r>
              <a:rPr lang="ja-JP" altLang="en-US" dirty="0">
                <a:latin typeface="Arial" panose="020B0604020202020204" pitchFamily="34" charset="0"/>
                <a:ea typeface="ＭＳ Ｐゴシック" panose="020B0600070205080204" pitchFamily="34" charset="-128"/>
              </a:rPr>
              <a:t>”</a:t>
            </a:r>
            <a:r>
              <a:rPr lang="en-US" altLang="ja-JP" dirty="0">
                <a:latin typeface="Arial" panose="020B0604020202020204" pitchFamily="34" charset="0"/>
                <a:ea typeface="ＭＳ Ｐゴシック" panose="020B0600070205080204" pitchFamily="34" charset="-128"/>
              </a:rPr>
              <a:t>) remotely</a:t>
            </a:r>
          </a:p>
          <a:p>
            <a:pPr lvl="2" eaLnBrk="1" hangingPunct="1"/>
            <a:r>
              <a:rPr lang="en-US" altLang="en-US" dirty="0">
                <a:latin typeface="Arial" panose="020B0604020202020204" pitchFamily="34" charset="0"/>
                <a:ea typeface="ＭＳ Ｐゴシック" panose="020B0600070205080204" pitchFamily="34" charset="-128"/>
              </a:rPr>
              <a:t>The bot software is hard to detect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itle 1"/>
          <p:cNvSpPr>
            <a:spLocks noGrp="1"/>
          </p:cNvSpPr>
          <p:nvPr>
            <p:ph type="title"/>
          </p:nvPr>
        </p:nvSpPr>
        <p:spPr/>
        <p:txBody>
          <a:bodyPr/>
          <a:lstStyle/>
          <a:p>
            <a:pPr eaLnBrk="1" hangingPunct="1"/>
            <a:r>
              <a:rPr lang="en-US" altLang="en-US">
                <a:latin typeface="Arial" panose="020B0604020202020204" pitchFamily="34" charset="0"/>
                <a:ea typeface="ＭＳ Ｐゴシック" panose="020B0600070205080204" pitchFamily="34" charset="-128"/>
              </a:rPr>
              <a:t>Transmitting Information</a:t>
            </a:r>
          </a:p>
        </p:txBody>
      </p:sp>
      <p:sp>
        <p:nvSpPr>
          <p:cNvPr id="14338" name="Content Placeholder 2"/>
          <p:cNvSpPr>
            <a:spLocks noGrp="1"/>
          </p:cNvSpPr>
          <p:nvPr>
            <p:ph idx="1"/>
          </p:nvPr>
        </p:nvSpPr>
        <p:spPr/>
        <p:txBody>
          <a:bodyPr/>
          <a:lstStyle/>
          <a:p>
            <a:pPr eaLnBrk="1" hangingPunct="1"/>
            <a:r>
              <a:rPr lang="en-US" altLang="en-US">
                <a:latin typeface="Arial" panose="020B0604020202020204" pitchFamily="34" charset="0"/>
                <a:ea typeface="ＭＳ Ｐゴシック" panose="020B0600070205080204" pitchFamily="34" charset="-128"/>
              </a:rPr>
              <a:t>Message switching – send whole messages</a:t>
            </a:r>
          </a:p>
          <a:p>
            <a:pPr lvl="1" eaLnBrk="1" hangingPunct="1"/>
            <a:r>
              <a:rPr lang="en-US" altLang="en-US">
                <a:latin typeface="Arial" panose="020B0604020202020204" pitchFamily="34" charset="0"/>
                <a:ea typeface="ＭＳ Ｐゴシック" panose="020B0600070205080204" pitchFamily="34" charset="-128"/>
              </a:rPr>
              <a:t>Sending and receiving are independent</a:t>
            </a:r>
          </a:p>
          <a:p>
            <a:pPr lvl="1" eaLnBrk="1" hangingPunct="1"/>
            <a:r>
              <a:rPr lang="en-US" altLang="en-US">
                <a:latin typeface="Arial" panose="020B0604020202020204" pitchFamily="34" charset="0"/>
                <a:ea typeface="ＭＳ Ｐゴシック" panose="020B0600070205080204" pitchFamily="34" charset="-128"/>
              </a:rPr>
              <a:t>Recipient gets all of message or nothing</a:t>
            </a:r>
          </a:p>
          <a:p>
            <a:pPr lvl="1" eaLnBrk="1" hangingPunct="1"/>
            <a:r>
              <a:rPr lang="en-US" altLang="en-US">
                <a:latin typeface="Arial" panose="020B0604020202020204" pitchFamily="34" charset="0"/>
                <a:ea typeface="ＭＳ Ｐゴシック" panose="020B0600070205080204" pitchFamily="34" charset="-128"/>
              </a:rPr>
              <a:t>Message size limits and longer delays</a:t>
            </a:r>
          </a:p>
          <a:p>
            <a:pPr eaLnBrk="1" hangingPunct="1"/>
            <a:r>
              <a:rPr lang="en-US" altLang="en-US">
                <a:latin typeface="Arial" panose="020B0604020202020204" pitchFamily="34" charset="0"/>
                <a:ea typeface="ＭＳ Ｐゴシック" panose="020B0600070205080204" pitchFamily="34" charset="-128"/>
              </a:rPr>
              <a:t>Circuit switching – connect two speakers</a:t>
            </a:r>
          </a:p>
          <a:p>
            <a:pPr lvl="1" eaLnBrk="1" hangingPunct="1"/>
            <a:r>
              <a:rPr lang="en-US" altLang="en-US">
                <a:latin typeface="Arial" panose="020B0604020202020204" pitchFamily="34" charset="0"/>
                <a:ea typeface="ＭＳ Ｐゴシック" panose="020B0600070205080204" pitchFamily="34" charset="-128"/>
              </a:rPr>
              <a:t>Send and receive one or many messages</a:t>
            </a:r>
          </a:p>
          <a:p>
            <a:pPr lvl="1" eaLnBrk="1" hangingPunct="1"/>
            <a:r>
              <a:rPr lang="en-US" altLang="en-US">
                <a:latin typeface="Arial" panose="020B0604020202020204" pitchFamily="34" charset="0"/>
                <a:ea typeface="ＭＳ Ｐゴシック" panose="020B0600070205080204" pitchFamily="34" charset="-128"/>
              </a:rPr>
              <a:t>Sender and recipient must both be available</a:t>
            </a:r>
          </a:p>
          <a:p>
            <a:pPr eaLnBrk="1" hangingPunct="1"/>
            <a:r>
              <a:rPr lang="en-US" altLang="en-US">
                <a:latin typeface="Arial" panose="020B0604020202020204" pitchFamily="34" charset="0"/>
                <a:ea typeface="ＭＳ Ｐゴシック" panose="020B0600070205080204" pitchFamily="34" charset="-128"/>
              </a:rPr>
              <a:t>Packet switching – send message in pieces</a:t>
            </a:r>
          </a:p>
          <a:p>
            <a:pPr lvl="1" eaLnBrk="1" hangingPunct="1"/>
            <a:r>
              <a:rPr lang="en-US" altLang="en-US">
                <a:latin typeface="Arial" panose="020B0604020202020204" pitchFamily="34" charset="0"/>
                <a:ea typeface="ＭＳ Ｐゴシック" panose="020B0600070205080204" pitchFamily="34" charset="-128"/>
              </a:rPr>
              <a:t>More efficient, but requires complex endpoints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
          <p:cNvSpPr>
            <a:spLocks noGrp="1"/>
          </p:cNvSpPr>
          <p:nvPr>
            <p:ph type="title"/>
          </p:nvPr>
        </p:nvSpPr>
        <p:spPr/>
        <p:txBody>
          <a:bodyPr/>
          <a:lstStyle/>
          <a:p>
            <a:pPr eaLnBrk="1" hangingPunct="1"/>
            <a:r>
              <a:rPr lang="en-US" altLang="en-US">
                <a:latin typeface="Arial" panose="020B0604020202020204" pitchFamily="34" charset="0"/>
                <a:ea typeface="ＭＳ Ｐゴシック" panose="020B0600070205080204" pitchFamily="34" charset="-128"/>
              </a:rPr>
              <a:t>Circuit Switching</a:t>
            </a:r>
          </a:p>
        </p:txBody>
      </p:sp>
      <p:pic>
        <p:nvPicPr>
          <p:cNvPr id="2" name="Picture 1" descr="Each telephone connects to a local exchange. The local exchanges are connected via intermediate exchange. Each intermediate exchange connects to two other intermediate exchanges. A telephone with number 555-3780 makes a call, a signal is passed to local exchange which is then transferred to the intermediate exchange. The intermediate exchange transfers the signal to another intermediate exchange which transfers the signal to the third intermediate exchange that is connected to the local exchange to which the intended telephone is connected. The local exchange transfers the signal to the intended telephone and telephone makes the ringing sound."/>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2721" y="1245773"/>
            <a:ext cx="7814441" cy="4998225"/>
          </a:xfrm>
          <a:prstGeom prst="rect">
            <a:avLst/>
          </a:prstGeom>
        </p:spPr>
      </p:pic>
    </p:spTree>
  </p:cSld>
  <p:clrMapOvr>
    <a:masterClrMapping/>
  </p:clrMapOvr>
</p:sld>
</file>

<file path=ppt/theme/theme1.xml><?xml version="1.0" encoding="utf-8"?>
<a:theme xmlns:a="http://schemas.openxmlformats.org/drawingml/2006/main" name="Einsec">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Einsec</Template>
  <TotalTime>937</TotalTime>
  <Words>754</Words>
  <Application>Microsoft Macintosh PowerPoint</Application>
  <PresentationFormat>On-screen Show (4:3)</PresentationFormat>
  <Paragraphs>126</Paragraphs>
  <Slides>26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Calibri</vt:lpstr>
      <vt:lpstr>Courier New</vt:lpstr>
      <vt:lpstr>Einsec</vt:lpstr>
      <vt:lpstr>Protecting the Accessible</vt:lpstr>
      <vt:lpstr>Chapter 10 Overview</vt:lpstr>
      <vt:lpstr>Potential Networking Risks</vt:lpstr>
      <vt:lpstr>An Example: Sharing a Printer</vt:lpstr>
      <vt:lpstr>Potential Controls</vt:lpstr>
      <vt:lpstr>Physical Network Security</vt:lpstr>
      <vt:lpstr>Host and Network Integrity</vt:lpstr>
      <vt:lpstr>Transmitting Information</vt:lpstr>
      <vt:lpstr>Circuit Switching</vt:lpstr>
      <vt:lpstr>Packet Switching</vt:lpstr>
      <vt:lpstr>Packets Are Like Postcards</vt:lpstr>
      <vt:lpstr>Transmitting Packets Reliably</vt:lpstr>
      <vt:lpstr>Packet Duplication</vt:lpstr>
      <vt:lpstr>Packet (“Frame”) Format</vt:lpstr>
      <vt:lpstr>Packet Contents</vt:lpstr>
      <vt:lpstr>Finding a MAC Address</vt:lpstr>
      <vt:lpstr>Building a LAN/Ethernet</vt:lpstr>
      <vt:lpstr>LAN Traffic</vt:lpstr>
      <vt:lpstr>LAN Traffic</vt:lpstr>
      <vt:lpstr>Network Protocol Software</vt:lpstr>
      <vt:lpstr>Protocol Stack</vt:lpstr>
      <vt:lpstr>A Simple, LAN-Oriented Stack</vt:lpstr>
      <vt:lpstr>Layering Example: Ordering Pizza</vt:lpstr>
      <vt:lpstr>Packet Formats and Protocol Stacks</vt:lpstr>
      <vt:lpstr>Layers in a Simple LAN</vt:lpstr>
      <vt:lpstr>Network Applications: Client/Server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10: Connecting Computers</dc:title>
  <dc:creator>Rick Smith</dc:creator>
  <cp:lastModifiedBy>Stockman, Mark (stockmma)</cp:lastModifiedBy>
  <cp:revision>84</cp:revision>
  <dcterms:created xsi:type="dcterms:W3CDTF">2011-02-12T20:35:52Z</dcterms:created>
  <dcterms:modified xsi:type="dcterms:W3CDTF">2022-10-31T13:24:01Z</dcterms:modified>
</cp:coreProperties>
</file>