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sldIdLst>
    <p:sldId id="300" r:id="rId2"/>
    <p:sldId id="302" r:id="rId3"/>
    <p:sldId id="304" r:id="rId4"/>
    <p:sldId id="272" r:id="rId5"/>
    <p:sldId id="273" r:id="rId6"/>
    <p:sldId id="275" r:id="rId7"/>
    <p:sldId id="283" r:id="rId8"/>
    <p:sldId id="277" r:id="rId9"/>
    <p:sldId id="301" r:id="rId10"/>
    <p:sldId id="278" r:id="rId11"/>
    <p:sldId id="279" r:id="rId12"/>
    <p:sldId id="280" r:id="rId13"/>
    <p:sldId id="281" r:id="rId14"/>
    <p:sldId id="282" r:id="rId15"/>
    <p:sldId id="284" r:id="rId16"/>
    <p:sldId id="285" r:id="rId17"/>
    <p:sldId id="286" r:id="rId18"/>
    <p:sldId id="288" r:id="rId19"/>
    <p:sldId id="303" r:id="rId20"/>
    <p:sldId id="287" r:id="rId21"/>
    <p:sldId id="305" r:id="rId22"/>
    <p:sldId id="290" r:id="rId23"/>
    <p:sldId id="291" r:id="rId24"/>
    <p:sldId id="292" r:id="rId25"/>
    <p:sldId id="293" r:id="rId26"/>
    <p:sldId id="295" r:id="rId27"/>
    <p:sldId id="294" r:id="rId28"/>
    <p:sldId id="296" r:id="rId29"/>
    <p:sldId id="297" r:id="rId30"/>
    <p:sldId id="298" r:id="rId31"/>
    <p:sldId id="299" r:id="rId32"/>
  </p:sldIdLst>
  <p:sldSz cx="9144000" cy="6858000" type="screen4x3"/>
  <p:notesSz cx="6858000" cy="91440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433"/>
    <p:restoredTop sz="94607"/>
  </p:normalViewPr>
  <p:slideViewPr>
    <p:cSldViewPr snapToGrid="0" snapToObjects="1">
      <p:cViewPr varScale="1">
        <p:scale>
          <a:sx n="124" d="100"/>
          <a:sy n="124" d="100"/>
        </p:scale>
        <p:origin x="1640" y="168"/>
      </p:cViewPr>
      <p:guideLst>
        <p:guide orient="horz" pos="2160"/>
        <p:guide pos="2880"/>
      </p:guideLst>
    </p:cSldViewPr>
  </p:slideViewPr>
  <p:outlineViewPr>
    <p:cViewPr>
      <p:scale>
        <a:sx n="33" d="100"/>
        <a:sy n="33" d="100"/>
      </p:scale>
      <p:origin x="0" y="96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ockman, Mark (stockmma)" userId="25002097-9082-419a-aa53-761f337cda40" providerId="ADAL" clId="{2D8B2294-FF1D-0745-8B8E-0765F976CC57}"/>
    <pc:docChg chg="custSel addSld delSld modSld">
      <pc:chgData name="Stockman, Mark (stockmma)" userId="25002097-9082-419a-aa53-761f337cda40" providerId="ADAL" clId="{2D8B2294-FF1D-0745-8B8E-0765F976CC57}" dt="2022-10-31T13:38:55.887" v="363" actId="20577"/>
      <pc:docMkLst>
        <pc:docMk/>
      </pc:docMkLst>
      <pc:sldChg chg="del">
        <pc:chgData name="Stockman, Mark (stockmma)" userId="25002097-9082-419a-aa53-761f337cda40" providerId="ADAL" clId="{2D8B2294-FF1D-0745-8B8E-0765F976CC57}" dt="2022-10-31T13:01:37.364" v="0" actId="2696"/>
        <pc:sldMkLst>
          <pc:docMk/>
          <pc:sldMk cId="0" sldId="264"/>
        </pc:sldMkLst>
      </pc:sldChg>
      <pc:sldChg chg="modSp mod">
        <pc:chgData name="Stockman, Mark (stockmma)" userId="25002097-9082-419a-aa53-761f337cda40" providerId="ADAL" clId="{2D8B2294-FF1D-0745-8B8E-0765F976CC57}" dt="2022-10-31T13:04:06.780" v="3" actId="20577"/>
        <pc:sldMkLst>
          <pc:docMk/>
          <pc:sldMk cId="0" sldId="281"/>
        </pc:sldMkLst>
        <pc:spChg chg="mod">
          <ac:chgData name="Stockman, Mark (stockmma)" userId="25002097-9082-419a-aa53-761f337cda40" providerId="ADAL" clId="{2D8B2294-FF1D-0745-8B8E-0765F976CC57}" dt="2022-10-31T13:04:06.780" v="3" actId="20577"/>
          <ac:spMkLst>
            <pc:docMk/>
            <pc:sldMk cId="0" sldId="281"/>
            <ac:spMk id="18434" creationId="{00000000-0000-0000-0000-000000000000}"/>
          </ac:spMkLst>
        </pc:spChg>
      </pc:sldChg>
      <pc:sldChg chg="addSp modSp mod">
        <pc:chgData name="Stockman, Mark (stockmma)" userId="25002097-9082-419a-aa53-761f337cda40" providerId="ADAL" clId="{2D8B2294-FF1D-0745-8B8E-0765F976CC57}" dt="2022-10-31T13:38:09.760" v="336" actId="20577"/>
        <pc:sldMkLst>
          <pc:docMk/>
          <pc:sldMk cId="15071149" sldId="283"/>
        </pc:sldMkLst>
        <pc:spChg chg="add mod">
          <ac:chgData name="Stockman, Mark (stockmma)" userId="25002097-9082-419a-aa53-761f337cda40" providerId="ADAL" clId="{2D8B2294-FF1D-0745-8B8E-0765F976CC57}" dt="2022-10-31T13:38:09.760" v="336" actId="20577"/>
          <ac:spMkLst>
            <pc:docMk/>
            <pc:sldMk cId="15071149" sldId="283"/>
            <ac:spMk id="3" creationId="{9CB0054E-6EB3-FD52-5315-1B6C60CED2DD}"/>
          </ac:spMkLst>
        </pc:spChg>
        <pc:spChg chg="mod">
          <ac:chgData name="Stockman, Mark (stockmma)" userId="25002097-9082-419a-aa53-761f337cda40" providerId="ADAL" clId="{2D8B2294-FF1D-0745-8B8E-0765F976CC57}" dt="2022-10-31T13:34:29.175" v="177" actId="20577"/>
          <ac:spMkLst>
            <pc:docMk/>
            <pc:sldMk cId="15071149" sldId="283"/>
            <ac:spMk id="20481" creationId="{00000000-0000-0000-0000-000000000000}"/>
          </ac:spMkLst>
        </pc:spChg>
      </pc:sldChg>
      <pc:sldChg chg="modSp mod">
        <pc:chgData name="Stockman, Mark (stockmma)" userId="25002097-9082-419a-aa53-761f337cda40" providerId="ADAL" clId="{2D8B2294-FF1D-0745-8B8E-0765F976CC57}" dt="2022-10-31T13:35:50.706" v="249" actId="20577"/>
        <pc:sldMkLst>
          <pc:docMk/>
          <pc:sldMk cId="0" sldId="287"/>
        </pc:sldMkLst>
        <pc:spChg chg="mod">
          <ac:chgData name="Stockman, Mark (stockmma)" userId="25002097-9082-419a-aa53-761f337cda40" providerId="ADAL" clId="{2D8B2294-FF1D-0745-8B8E-0765F976CC57}" dt="2022-10-31T13:35:50.706" v="249" actId="20577"/>
          <ac:spMkLst>
            <pc:docMk/>
            <pc:sldMk cId="0" sldId="287"/>
            <ac:spMk id="26626" creationId="{00000000-0000-0000-0000-000000000000}"/>
          </ac:spMkLst>
        </pc:spChg>
      </pc:sldChg>
      <pc:sldChg chg="del">
        <pc:chgData name="Stockman, Mark (stockmma)" userId="25002097-9082-419a-aa53-761f337cda40" providerId="ADAL" clId="{2D8B2294-FF1D-0745-8B8E-0765F976CC57}" dt="2022-10-31T13:32:05.034" v="114" actId="2696"/>
        <pc:sldMkLst>
          <pc:docMk/>
          <pc:sldMk cId="0" sldId="289"/>
        </pc:sldMkLst>
      </pc:sldChg>
      <pc:sldChg chg="modSp mod">
        <pc:chgData name="Stockman, Mark (stockmma)" userId="25002097-9082-419a-aa53-761f337cda40" providerId="ADAL" clId="{2D8B2294-FF1D-0745-8B8E-0765F976CC57}" dt="2022-10-31T13:01:57.537" v="2" actId="20577"/>
        <pc:sldMkLst>
          <pc:docMk/>
          <pc:sldMk cId="1213968184" sldId="302"/>
        </pc:sldMkLst>
        <pc:spChg chg="mod">
          <ac:chgData name="Stockman, Mark (stockmma)" userId="25002097-9082-419a-aa53-761f337cda40" providerId="ADAL" clId="{2D8B2294-FF1D-0745-8B8E-0765F976CC57}" dt="2022-10-31T13:01:57.537" v="2" actId="20577"/>
          <ac:spMkLst>
            <pc:docMk/>
            <pc:sldMk cId="1213968184" sldId="302"/>
            <ac:spMk id="3" creationId="{828044A8-72B1-354F-ABBE-8981B7A8EBE0}"/>
          </ac:spMkLst>
        </pc:spChg>
      </pc:sldChg>
      <pc:sldChg chg="modSp mod">
        <pc:chgData name="Stockman, Mark (stockmma)" userId="25002097-9082-419a-aa53-761f337cda40" providerId="ADAL" clId="{2D8B2294-FF1D-0745-8B8E-0765F976CC57}" dt="2022-10-31T13:38:55.887" v="363" actId="20577"/>
        <pc:sldMkLst>
          <pc:docMk/>
          <pc:sldMk cId="3221182793" sldId="303"/>
        </pc:sldMkLst>
        <pc:spChg chg="mod">
          <ac:chgData name="Stockman, Mark (stockmma)" userId="25002097-9082-419a-aa53-761f337cda40" providerId="ADAL" clId="{2D8B2294-FF1D-0745-8B8E-0765F976CC57}" dt="2022-10-31T13:36:39.840" v="262" actId="20577"/>
          <ac:spMkLst>
            <pc:docMk/>
            <pc:sldMk cId="3221182793" sldId="303"/>
            <ac:spMk id="2" creationId="{5EBB276B-CAAD-A245-9A04-4E2D5D5A37A4}"/>
          </ac:spMkLst>
        </pc:spChg>
        <pc:spChg chg="mod">
          <ac:chgData name="Stockman, Mark (stockmma)" userId="25002097-9082-419a-aa53-761f337cda40" providerId="ADAL" clId="{2D8B2294-FF1D-0745-8B8E-0765F976CC57}" dt="2022-10-31T13:38:55.887" v="363" actId="20577"/>
          <ac:spMkLst>
            <pc:docMk/>
            <pc:sldMk cId="3221182793" sldId="303"/>
            <ac:spMk id="3" creationId="{81A34B38-E8DD-E942-BDD4-0763896352EF}"/>
          </ac:spMkLst>
        </pc:spChg>
      </pc:sldChg>
      <pc:sldChg chg="modSp add mod">
        <pc:chgData name="Stockman, Mark (stockmma)" userId="25002097-9082-419a-aa53-761f337cda40" providerId="ADAL" clId="{2D8B2294-FF1D-0745-8B8E-0765F976CC57}" dt="2022-10-31T13:35:13.121" v="240" actId="20577"/>
        <pc:sldMkLst>
          <pc:docMk/>
          <pc:sldMk cId="881775174" sldId="305"/>
        </pc:sldMkLst>
        <pc:spChg chg="mod">
          <ac:chgData name="Stockman, Mark (stockmma)" userId="25002097-9082-419a-aa53-761f337cda40" providerId="ADAL" clId="{2D8B2294-FF1D-0745-8B8E-0765F976CC57}" dt="2022-10-31T13:35:13.121" v="240" actId="20577"/>
          <ac:spMkLst>
            <pc:docMk/>
            <pc:sldMk cId="881775174" sldId="305"/>
            <ac:spMk id="26626" creationId="{00000000-0000-0000-0000-000000000000}"/>
          </ac:spMkLst>
        </pc:spChg>
      </pc:sldChg>
      <pc:sldChg chg="new del">
        <pc:chgData name="Stockman, Mark (stockmma)" userId="25002097-9082-419a-aa53-761f337cda40" providerId="ADAL" clId="{2D8B2294-FF1D-0745-8B8E-0765F976CC57}" dt="2022-10-31T13:28:19.610" v="5" actId="2696"/>
        <pc:sldMkLst>
          <pc:docMk/>
          <pc:sldMk cId="1204488117" sldId="305"/>
        </pc:sldMkLst>
      </pc:sldChg>
    </pc:docChg>
  </pc:docChgLst>
  <pc:docChgLst>
    <pc:chgData name="Stockman, Mark (stockmma)" userId="25002097-9082-419a-aa53-761f337cda40" providerId="ADAL" clId="{B37A5174-8B44-CE48-BE58-6C19C7F8B450}"/>
    <pc:docChg chg="custSel addSld delSld modSld sldOrd">
      <pc:chgData name="Stockman, Mark (stockmma)" userId="25002097-9082-419a-aa53-761f337cda40" providerId="ADAL" clId="{B37A5174-8B44-CE48-BE58-6C19C7F8B450}" dt="2021-10-22T15:38:31.366" v="652" actId="20577"/>
      <pc:docMkLst>
        <pc:docMk/>
      </pc:docMkLst>
      <pc:sldChg chg="modSp mod">
        <pc:chgData name="Stockman, Mark (stockmma)" userId="25002097-9082-419a-aa53-761f337cda40" providerId="ADAL" clId="{B37A5174-8B44-CE48-BE58-6C19C7F8B450}" dt="2021-10-22T15:38:31.366" v="652" actId="20577"/>
        <pc:sldMkLst>
          <pc:docMk/>
          <pc:sldMk cId="0" sldId="275"/>
        </pc:sldMkLst>
        <pc:spChg chg="mod">
          <ac:chgData name="Stockman, Mark (stockmma)" userId="25002097-9082-419a-aa53-761f337cda40" providerId="ADAL" clId="{B37A5174-8B44-CE48-BE58-6C19C7F8B450}" dt="2021-10-22T15:38:31.366" v="652" actId="20577"/>
          <ac:spMkLst>
            <pc:docMk/>
            <pc:sldMk cId="0" sldId="275"/>
            <ac:spMk id="11266" creationId="{00000000-0000-0000-0000-000000000000}"/>
          </ac:spMkLst>
        </pc:spChg>
      </pc:sldChg>
      <pc:sldChg chg="del">
        <pc:chgData name="Stockman, Mark (stockmma)" userId="25002097-9082-419a-aa53-761f337cda40" providerId="ADAL" clId="{B37A5174-8B44-CE48-BE58-6C19C7F8B450}" dt="2021-10-22T15:22:35.332" v="142" actId="2696"/>
        <pc:sldMkLst>
          <pc:docMk/>
          <pc:sldMk cId="0" sldId="276"/>
        </pc:sldMkLst>
      </pc:sldChg>
      <pc:sldChg chg="modSp mod">
        <pc:chgData name="Stockman, Mark (stockmma)" userId="25002097-9082-419a-aa53-761f337cda40" providerId="ADAL" clId="{B37A5174-8B44-CE48-BE58-6C19C7F8B450}" dt="2021-10-22T14:02:58.472" v="84" actId="20577"/>
        <pc:sldMkLst>
          <pc:docMk/>
          <pc:sldMk cId="0" sldId="281"/>
        </pc:sldMkLst>
        <pc:spChg chg="mod">
          <ac:chgData name="Stockman, Mark (stockmma)" userId="25002097-9082-419a-aa53-761f337cda40" providerId="ADAL" clId="{B37A5174-8B44-CE48-BE58-6C19C7F8B450}" dt="2021-10-22T14:02:58.472" v="84" actId="20577"/>
          <ac:spMkLst>
            <pc:docMk/>
            <pc:sldMk cId="0" sldId="281"/>
            <ac:spMk id="18434" creationId="{00000000-0000-0000-0000-000000000000}"/>
          </ac:spMkLst>
        </pc:spChg>
      </pc:sldChg>
      <pc:sldChg chg="del">
        <pc:chgData name="Stockman, Mark (stockmma)" userId="25002097-9082-419a-aa53-761f337cda40" providerId="ADAL" clId="{B37A5174-8B44-CE48-BE58-6C19C7F8B450}" dt="2021-10-22T15:20:43.934" v="85" actId="2696"/>
        <pc:sldMkLst>
          <pc:docMk/>
          <pc:sldMk cId="15071149" sldId="283"/>
        </pc:sldMkLst>
      </pc:sldChg>
      <pc:sldChg chg="modSp new mod">
        <pc:chgData name="Stockman, Mark (stockmma)" userId="25002097-9082-419a-aa53-761f337cda40" providerId="ADAL" clId="{B37A5174-8B44-CE48-BE58-6C19C7F8B450}" dt="2021-10-22T15:33:54.297" v="626" actId="20577"/>
        <pc:sldMkLst>
          <pc:docMk/>
          <pc:sldMk cId="1213968184" sldId="302"/>
        </pc:sldMkLst>
        <pc:spChg chg="mod">
          <ac:chgData name="Stockman, Mark (stockmma)" userId="25002097-9082-419a-aa53-761f337cda40" providerId="ADAL" clId="{B37A5174-8B44-CE48-BE58-6C19C7F8B450}" dt="2021-10-22T15:21:26.690" v="109" actId="20577"/>
          <ac:spMkLst>
            <pc:docMk/>
            <pc:sldMk cId="1213968184" sldId="302"/>
            <ac:spMk id="2" creationId="{94D32C8A-8EBE-F940-956B-E9965CB18A6D}"/>
          </ac:spMkLst>
        </pc:spChg>
        <pc:spChg chg="mod">
          <ac:chgData name="Stockman, Mark (stockmma)" userId="25002097-9082-419a-aa53-761f337cda40" providerId="ADAL" clId="{B37A5174-8B44-CE48-BE58-6C19C7F8B450}" dt="2021-10-22T15:33:54.297" v="626" actId="20577"/>
          <ac:spMkLst>
            <pc:docMk/>
            <pc:sldMk cId="1213968184" sldId="302"/>
            <ac:spMk id="3" creationId="{828044A8-72B1-354F-ABBE-8981B7A8EBE0}"/>
          </ac:spMkLst>
        </pc:spChg>
      </pc:sldChg>
      <pc:sldChg chg="modSp new mod">
        <pc:chgData name="Stockman, Mark (stockmma)" userId="25002097-9082-419a-aa53-761f337cda40" providerId="ADAL" clId="{B37A5174-8B44-CE48-BE58-6C19C7F8B450}" dt="2021-10-22T15:28:02.989" v="451" actId="20577"/>
        <pc:sldMkLst>
          <pc:docMk/>
          <pc:sldMk cId="3221182793" sldId="303"/>
        </pc:sldMkLst>
        <pc:spChg chg="mod">
          <ac:chgData name="Stockman, Mark (stockmma)" userId="25002097-9082-419a-aa53-761f337cda40" providerId="ADAL" clId="{B37A5174-8B44-CE48-BE58-6C19C7F8B450}" dt="2021-10-22T15:23:54.506" v="152" actId="20577"/>
          <ac:spMkLst>
            <pc:docMk/>
            <pc:sldMk cId="3221182793" sldId="303"/>
            <ac:spMk id="2" creationId="{5EBB276B-CAAD-A245-9A04-4E2D5D5A37A4}"/>
          </ac:spMkLst>
        </pc:spChg>
        <pc:spChg chg="mod">
          <ac:chgData name="Stockman, Mark (stockmma)" userId="25002097-9082-419a-aa53-761f337cda40" providerId="ADAL" clId="{B37A5174-8B44-CE48-BE58-6C19C7F8B450}" dt="2021-10-22T15:28:02.989" v="451" actId="20577"/>
          <ac:spMkLst>
            <pc:docMk/>
            <pc:sldMk cId="3221182793" sldId="303"/>
            <ac:spMk id="3" creationId="{81A34B38-E8DD-E942-BDD4-0763896352EF}"/>
          </ac:spMkLst>
        </pc:spChg>
      </pc:sldChg>
      <pc:sldChg chg="modSp new mod">
        <pc:chgData name="Stockman, Mark (stockmma)" userId="25002097-9082-419a-aa53-761f337cda40" providerId="ADAL" clId="{B37A5174-8B44-CE48-BE58-6C19C7F8B450}" dt="2021-10-22T15:32:31.688" v="596" actId="20577"/>
        <pc:sldMkLst>
          <pc:docMk/>
          <pc:sldMk cId="2214185070" sldId="304"/>
        </pc:sldMkLst>
        <pc:spChg chg="mod">
          <ac:chgData name="Stockman, Mark (stockmma)" userId="25002097-9082-419a-aa53-761f337cda40" providerId="ADAL" clId="{B37A5174-8B44-CE48-BE58-6C19C7F8B450}" dt="2021-10-22T15:31:55.068" v="551" actId="20577"/>
          <ac:spMkLst>
            <pc:docMk/>
            <pc:sldMk cId="2214185070" sldId="304"/>
            <ac:spMk id="2" creationId="{B8E159DD-8C0D-184C-B036-49E867A9D564}"/>
          </ac:spMkLst>
        </pc:spChg>
        <pc:spChg chg="mod">
          <ac:chgData name="Stockman, Mark (stockmma)" userId="25002097-9082-419a-aa53-761f337cda40" providerId="ADAL" clId="{B37A5174-8B44-CE48-BE58-6C19C7F8B450}" dt="2021-10-22T15:32:31.688" v="596" actId="20577"/>
          <ac:spMkLst>
            <pc:docMk/>
            <pc:sldMk cId="2214185070" sldId="304"/>
            <ac:spMk id="3" creationId="{40CE6D58-9E54-4147-9B2C-4B3873F1411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3262139"/>
            <a:ext cx="8229600" cy="1955376"/>
          </a:xfrm>
        </p:spPr>
        <p:txBody>
          <a:bodyPr/>
          <a:lstStyle>
            <a:lvl1pPr>
              <a:defRPr>
                <a:solidFill>
                  <a:schemeClr val="bg1"/>
                </a:solidFill>
              </a:defRPr>
            </a:lvl1pPr>
          </a:lstStyle>
          <a:p>
            <a:r>
              <a:rPr lang="en-US"/>
              <a:t>Click to edit Master title style</a:t>
            </a:r>
            <a:endParaRPr lang="en-US" dirty="0"/>
          </a:p>
        </p:txBody>
      </p:sp>
      <p:sp>
        <p:nvSpPr>
          <p:cNvPr id="3" name="Footer Placeholder 4">
            <a:extLst>
              <a:ext uri="{FF2B5EF4-FFF2-40B4-BE49-F238E27FC236}">
                <a16:creationId xmlns:a16="http://schemas.microsoft.com/office/drawing/2014/main" id="{47B57B92-FB9E-084E-9DFB-5B4976861968}"/>
              </a:ext>
            </a:extLst>
          </p:cNvPr>
          <p:cNvSpPr>
            <a:spLocks noGrp="1"/>
          </p:cNvSpPr>
          <p:nvPr>
            <p:ph type="ftr" sz="quarter" idx="10"/>
          </p:nvPr>
        </p:nvSpPr>
        <p:spPr/>
        <p:txBody>
          <a:bodyPr/>
          <a:lstStyle>
            <a:lvl1pPr>
              <a:defRPr/>
            </a:lvl1pPr>
          </a:lstStyle>
          <a:p>
            <a:pPr>
              <a:defRPr/>
            </a:pPr>
            <a:endParaRPr lang="en-US"/>
          </a:p>
        </p:txBody>
      </p:sp>
    </p:spTree>
    <p:extLst>
      <p:ext uri="{BB962C8B-B14F-4D97-AF65-F5344CB8AC3E}">
        <p14:creationId xmlns:p14="http://schemas.microsoft.com/office/powerpoint/2010/main" val="541763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D30548-00F6-7A43-8D1A-4262FFDE8DD5}"/>
              </a:ext>
            </a:extLst>
          </p:cNvPr>
          <p:cNvSpPr>
            <a:spLocks noGrp="1"/>
          </p:cNvSpPr>
          <p:nvPr>
            <p:ph type="dt" sz="half" idx="10"/>
          </p:nvPr>
        </p:nvSpPr>
        <p:spPr/>
        <p:txBody>
          <a:bodyPr/>
          <a:lstStyle>
            <a:lvl1pPr>
              <a:defRPr/>
            </a:lvl1pPr>
          </a:lstStyle>
          <a:p>
            <a:pPr>
              <a:defRPr/>
            </a:pPr>
            <a:fld id="{FF08DCF3-BFA2-4052-AA0A-E389EEE46C8A}" type="datetime1">
              <a:rPr lang="en-US" altLang="en-US"/>
              <a:pPr>
                <a:defRPr/>
              </a:pPr>
              <a:t>10/31/22</a:t>
            </a:fld>
            <a:endParaRPr lang="en-US" altLang="en-US"/>
          </a:p>
        </p:txBody>
      </p:sp>
      <p:sp>
        <p:nvSpPr>
          <p:cNvPr id="5" name="Footer Placeholder 4">
            <a:extLst>
              <a:ext uri="{FF2B5EF4-FFF2-40B4-BE49-F238E27FC236}">
                <a16:creationId xmlns:a16="http://schemas.microsoft.com/office/drawing/2014/main" id="{2607E132-34EF-7544-ACAB-A463AFC565D9}"/>
              </a:ext>
            </a:extLst>
          </p:cNvPr>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73487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338704"/>
            <a:ext cx="4038600" cy="478745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38704"/>
            <a:ext cx="4038600" cy="4787459"/>
          </a:xfrm>
        </p:spPr>
        <p:txBody>
          <a:bodyPr/>
          <a:lstStyle>
            <a:lvl1pPr>
              <a:defRPr sz="2800"/>
            </a:lvl1pPr>
            <a:lvl2pPr>
              <a:defRPr sz="2800"/>
            </a:lvl2pPr>
            <a:lvl3pPr>
              <a:defRPr sz="2800"/>
            </a:lvl3pPr>
            <a:lvl4pPr>
              <a:defRPr sz="2800"/>
            </a:lvl4pPr>
            <a:lvl5pPr>
              <a:defRPr sz="2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63D30548-00F6-7A43-8D1A-4262FFDE8DD5}"/>
              </a:ext>
            </a:extLst>
          </p:cNvPr>
          <p:cNvSpPr>
            <a:spLocks noGrp="1"/>
          </p:cNvSpPr>
          <p:nvPr>
            <p:ph type="dt" sz="half" idx="10"/>
          </p:nvPr>
        </p:nvSpPr>
        <p:spPr/>
        <p:txBody>
          <a:bodyPr/>
          <a:lstStyle>
            <a:lvl1pPr>
              <a:defRPr/>
            </a:lvl1pPr>
          </a:lstStyle>
          <a:p>
            <a:pPr>
              <a:defRPr/>
            </a:pPr>
            <a:fld id="{F8279ED2-06A3-4A03-AFB0-E946BC41B284}" type="datetime1">
              <a:rPr lang="en-US" altLang="en-US"/>
              <a:pPr>
                <a:defRPr/>
              </a:pPr>
              <a:t>10/31/22</a:t>
            </a:fld>
            <a:endParaRPr lang="en-US" altLang="en-US"/>
          </a:p>
        </p:txBody>
      </p:sp>
      <p:sp>
        <p:nvSpPr>
          <p:cNvPr id="6" name="Footer Placeholder 4">
            <a:extLst>
              <a:ext uri="{FF2B5EF4-FFF2-40B4-BE49-F238E27FC236}">
                <a16:creationId xmlns:a16="http://schemas.microsoft.com/office/drawing/2014/main" id="{2607E132-34EF-7544-ACAB-A463AFC565D9}"/>
              </a:ext>
            </a:extLst>
          </p:cNvPr>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435311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800"/>
            </a:lvl1pPr>
            <a:lvl2pPr>
              <a:defRPr sz="2800"/>
            </a:lvl2pPr>
            <a:lvl3pPr>
              <a:defRPr sz="2800"/>
            </a:lvl3pPr>
            <a:lvl4pPr>
              <a:defRPr sz="2800"/>
            </a:lvl4pPr>
            <a:lvl5pPr>
              <a:defRPr sz="2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800"/>
            </a:lvl1pPr>
            <a:lvl2pPr>
              <a:defRPr sz="2800"/>
            </a:lvl2pPr>
            <a:lvl3pPr>
              <a:defRPr sz="2800"/>
            </a:lvl3pPr>
            <a:lvl4pPr>
              <a:defRPr sz="2800"/>
            </a:lvl4pPr>
            <a:lvl5pPr>
              <a:defRPr sz="2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63D30548-00F6-7A43-8D1A-4262FFDE8DD5}"/>
              </a:ext>
            </a:extLst>
          </p:cNvPr>
          <p:cNvSpPr>
            <a:spLocks noGrp="1"/>
          </p:cNvSpPr>
          <p:nvPr>
            <p:ph type="dt" sz="half" idx="10"/>
          </p:nvPr>
        </p:nvSpPr>
        <p:spPr/>
        <p:txBody>
          <a:bodyPr/>
          <a:lstStyle>
            <a:lvl1pPr>
              <a:defRPr/>
            </a:lvl1pPr>
          </a:lstStyle>
          <a:p>
            <a:pPr>
              <a:defRPr/>
            </a:pPr>
            <a:fld id="{5D8F6F8F-98FE-480B-9287-015B187B3C5A}" type="datetime1">
              <a:rPr lang="en-US" altLang="en-US"/>
              <a:pPr>
                <a:defRPr/>
              </a:pPr>
              <a:t>10/31/22</a:t>
            </a:fld>
            <a:endParaRPr lang="en-US" altLang="en-US"/>
          </a:p>
        </p:txBody>
      </p:sp>
      <p:sp>
        <p:nvSpPr>
          <p:cNvPr id="8" name="Footer Placeholder 4">
            <a:extLst>
              <a:ext uri="{FF2B5EF4-FFF2-40B4-BE49-F238E27FC236}">
                <a16:creationId xmlns:a16="http://schemas.microsoft.com/office/drawing/2014/main" id="{2607E132-34EF-7544-ACAB-A463AFC565D9}"/>
              </a:ext>
            </a:extLst>
          </p:cNvPr>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2878009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63D30548-00F6-7A43-8D1A-4262FFDE8DD5}"/>
              </a:ext>
            </a:extLst>
          </p:cNvPr>
          <p:cNvSpPr>
            <a:spLocks noGrp="1"/>
          </p:cNvSpPr>
          <p:nvPr>
            <p:ph type="dt" sz="half" idx="10"/>
          </p:nvPr>
        </p:nvSpPr>
        <p:spPr/>
        <p:txBody>
          <a:bodyPr/>
          <a:lstStyle>
            <a:lvl1pPr>
              <a:defRPr/>
            </a:lvl1pPr>
          </a:lstStyle>
          <a:p>
            <a:pPr>
              <a:defRPr/>
            </a:pPr>
            <a:fld id="{6A6E89DF-AEDF-46BA-9BEA-C945E1D549F3}" type="datetime1">
              <a:rPr lang="en-US" altLang="en-US"/>
              <a:pPr>
                <a:defRPr/>
              </a:pPr>
              <a:t>10/31/22</a:t>
            </a:fld>
            <a:endParaRPr lang="en-US" altLang="en-US"/>
          </a:p>
        </p:txBody>
      </p:sp>
      <p:sp>
        <p:nvSpPr>
          <p:cNvPr id="3" name="Footer Placeholder 4">
            <a:extLst>
              <a:ext uri="{FF2B5EF4-FFF2-40B4-BE49-F238E27FC236}">
                <a16:creationId xmlns:a16="http://schemas.microsoft.com/office/drawing/2014/main" id="{2607E132-34EF-7544-ACAB-A463AFC565D9}"/>
              </a:ext>
            </a:extLst>
          </p:cNvPr>
          <p:cNvSpPr>
            <a:spLocks noGrp="1"/>
          </p:cNvSpPr>
          <p:nvPr>
            <p:ph type="ftr" sz="quarter" idx="11"/>
          </p:nvPr>
        </p:nvSpPr>
        <p:spPr/>
        <p:txBody>
          <a:bodyPr/>
          <a:lstStyle>
            <a:lvl1pPr>
              <a:defRPr/>
            </a:lvl1pPr>
          </a:lstStyle>
          <a:p>
            <a:pPr>
              <a:defRPr/>
            </a:pPr>
            <a:endParaRPr lang="en-US"/>
          </a:p>
        </p:txBody>
      </p:sp>
    </p:spTree>
    <p:extLst>
      <p:ext uri="{BB962C8B-B14F-4D97-AF65-F5344CB8AC3E}">
        <p14:creationId xmlns:p14="http://schemas.microsoft.com/office/powerpoint/2010/main" val="1456205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7">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270000"/>
            <a:ext cx="8229600" cy="485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3D30548-00F6-7A43-8D1A-4262FFDE8DD5}"/>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defRPr>
            </a:lvl1pPr>
          </a:lstStyle>
          <a:p>
            <a:pPr>
              <a:defRPr/>
            </a:pPr>
            <a:fld id="{AFAD4D55-F3B6-49FB-A9A1-304287F10BEE}" type="datetime1">
              <a:rPr lang="en-US" altLang="en-US"/>
              <a:pPr>
                <a:defRPr/>
              </a:pPr>
              <a:t>10/31/22</a:t>
            </a:fld>
            <a:endParaRPr lang="en-US" altLang="en-US"/>
          </a:p>
        </p:txBody>
      </p:sp>
      <p:sp>
        <p:nvSpPr>
          <p:cNvPr id="5" name="Footer Placeholder 4">
            <a:extLst>
              <a:ext uri="{FF2B5EF4-FFF2-40B4-BE49-F238E27FC236}">
                <a16:creationId xmlns:a16="http://schemas.microsoft.com/office/drawing/2014/main" id="{2607E132-34EF-7544-ACAB-A463AFC565D9}"/>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cs typeface="+mn-cs"/>
              </a:defRPr>
            </a:lvl1pPr>
          </a:lstStyle>
          <a:p>
            <a:pPr>
              <a:defRPr/>
            </a:pPr>
            <a:endParaRPr lang="en-US"/>
          </a:p>
        </p:txBody>
      </p:sp>
    </p:spTree>
  </p:cSld>
  <p:clrMap bg1="lt1" tx1="dk1" bg2="lt2" tx2="dk2" accent1="accent1" accent2="accent2" accent3="accent3" accent4="accent4" accent5="accent5" accent6="accent6" hlink="hlink" folHlink="folHlink"/>
  <p:sldLayoutIdLst>
    <p:sldLayoutId id="2147483732" r:id="rId1"/>
    <p:sldLayoutId id="2147483728" r:id="rId2"/>
    <p:sldLayoutId id="2147483729" r:id="rId3"/>
    <p:sldLayoutId id="2147483730" r:id="rId4"/>
    <p:sldLayoutId id="2147483731" r:id="rId5"/>
  </p:sldLayoutIdLst>
  <p:txStyles>
    <p:titleStyle>
      <a:lvl1pPr algn="ctr" defTabSz="457200" rtl="0" eaLnBrk="0" fontAlgn="base" hangingPunct="0">
        <a:spcBef>
          <a:spcPct val="0"/>
        </a:spcBef>
        <a:spcAft>
          <a:spcPct val="0"/>
        </a:spcAft>
        <a:defRPr sz="3600" kern="1200">
          <a:solidFill>
            <a:schemeClr val="tx1"/>
          </a:solidFill>
          <a:latin typeface="Arial"/>
          <a:ea typeface="ＭＳ Ｐゴシック" charset="-128"/>
          <a:cs typeface="ＭＳ Ｐゴシック" charset="-128"/>
        </a:defRPr>
      </a:lvl1pPr>
      <a:lvl2pPr algn="ctr" defTabSz="457200" rtl="0" eaLnBrk="0" fontAlgn="base" hangingPunct="0">
        <a:spcBef>
          <a:spcPct val="0"/>
        </a:spcBef>
        <a:spcAft>
          <a:spcPct val="0"/>
        </a:spcAft>
        <a:defRPr sz="3600">
          <a:solidFill>
            <a:schemeClr val="tx1"/>
          </a:solidFill>
          <a:latin typeface="Arial" charset="0"/>
          <a:ea typeface="ＭＳ Ｐゴシック" charset="-128"/>
          <a:cs typeface="ＭＳ Ｐゴシック" charset="-128"/>
        </a:defRPr>
      </a:lvl2pPr>
      <a:lvl3pPr algn="ctr" defTabSz="457200" rtl="0" eaLnBrk="0" fontAlgn="base" hangingPunct="0">
        <a:spcBef>
          <a:spcPct val="0"/>
        </a:spcBef>
        <a:spcAft>
          <a:spcPct val="0"/>
        </a:spcAft>
        <a:defRPr sz="3600">
          <a:solidFill>
            <a:schemeClr val="tx1"/>
          </a:solidFill>
          <a:latin typeface="Arial" charset="0"/>
          <a:ea typeface="ＭＳ Ｐゴシック" charset="-128"/>
          <a:cs typeface="ＭＳ Ｐゴシック" charset="-128"/>
        </a:defRPr>
      </a:lvl3pPr>
      <a:lvl4pPr algn="ctr" defTabSz="457200" rtl="0" eaLnBrk="0" fontAlgn="base" hangingPunct="0">
        <a:spcBef>
          <a:spcPct val="0"/>
        </a:spcBef>
        <a:spcAft>
          <a:spcPct val="0"/>
        </a:spcAft>
        <a:defRPr sz="3600">
          <a:solidFill>
            <a:schemeClr val="tx1"/>
          </a:solidFill>
          <a:latin typeface="Arial" charset="0"/>
          <a:ea typeface="ＭＳ Ｐゴシック" charset="-128"/>
          <a:cs typeface="ＭＳ Ｐゴシック" charset="-128"/>
        </a:defRPr>
      </a:lvl4pPr>
      <a:lvl5pPr algn="ctr" defTabSz="457200" rtl="0" eaLnBrk="0" fontAlgn="base" hangingPunct="0">
        <a:spcBef>
          <a:spcPct val="0"/>
        </a:spcBef>
        <a:spcAft>
          <a:spcPct val="0"/>
        </a:spcAft>
        <a:defRPr sz="3600">
          <a:solidFill>
            <a:schemeClr val="tx1"/>
          </a:solidFill>
          <a:latin typeface="Arial" charset="0"/>
          <a:ea typeface="ＭＳ Ｐゴシック" charset="-128"/>
          <a:cs typeface="ＭＳ Ｐゴシック" charset="-128"/>
        </a:defRPr>
      </a:lvl5pPr>
      <a:lvl6pPr marL="4572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4400">
          <a:solidFill>
            <a:schemeClr val="tx1"/>
          </a:solidFill>
          <a:latin typeface="Calibri" charset="0"/>
          <a:ea typeface="ＭＳ Ｐゴシック" charset="-128"/>
          <a:cs typeface="ＭＳ Ｐゴシック" charset="-128"/>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charset="-128"/>
          <a:cs typeface="ＭＳ Ｐゴシック" charset="-128"/>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Chapter 11 Outline</a:t>
            </a:r>
          </a:p>
        </p:txBody>
      </p:sp>
      <p:sp>
        <p:nvSpPr>
          <p:cNvPr id="8194" name="Content Placeholder 2"/>
          <p:cNvSpPr>
            <a:spLocks noGrp="1"/>
          </p:cNvSpPr>
          <p:nvPr>
            <p:ph idx="1"/>
          </p:nvPr>
        </p:nvSpPr>
        <p:spPr/>
        <p:txBody>
          <a:bodyPr/>
          <a:lstStyle/>
          <a:p>
            <a:r>
              <a:rPr lang="en-US" altLang="en-US">
                <a:latin typeface="Arial" panose="020B0604020202020204" pitchFamily="34" charset="0"/>
                <a:ea typeface="ＭＳ Ｐゴシック" panose="020B0600070205080204" pitchFamily="34" charset="-128"/>
              </a:rPr>
              <a:t>Network topology </a:t>
            </a:r>
          </a:p>
          <a:p>
            <a:r>
              <a:rPr lang="en-US" altLang="en-US">
                <a:latin typeface="Arial" panose="020B0604020202020204" pitchFamily="34" charset="0"/>
                <a:ea typeface="ＭＳ Ｐゴシック" panose="020B0600070205080204" pitchFamily="34" charset="-128"/>
              </a:rPr>
              <a:t>Basic internet structure and routing </a:t>
            </a:r>
          </a:p>
          <a:p>
            <a:r>
              <a:rPr lang="en-US" altLang="en-US">
                <a:latin typeface="Arial" panose="020B0604020202020204" pitchFamily="34" charset="0"/>
                <a:ea typeface="ＭＳ Ｐゴシック" panose="020B0600070205080204" pitchFamily="34" charset="-128"/>
              </a:rPr>
              <a:t>Internet host addressing </a:t>
            </a:r>
          </a:p>
          <a:p>
            <a:r>
              <a:rPr lang="en-US" altLang="en-US">
                <a:latin typeface="Arial" panose="020B0604020202020204" pitchFamily="34" charset="0"/>
                <a:ea typeface="ＭＳ Ｐゴシック" panose="020B0600070205080204" pitchFamily="34" charset="-128"/>
              </a:rPr>
              <a:t>Network inspection tools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Evolution of Internet Structure</a:t>
            </a:r>
          </a:p>
        </p:txBody>
      </p:sp>
      <p:pic>
        <p:nvPicPr>
          <p:cNvPr id="2" name="Picture 1" descr="The Arbitrary network interconnections includes a set networks that are interconnected in the form of a web. The new internet routing structures includes networks organized around an autonomous system. An autonomous system includes networks and border routers. The autonomous systems are interconnected via border router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203" y="1305453"/>
            <a:ext cx="8043594" cy="421384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Connections Between Hosts</a:t>
            </a:r>
          </a:p>
        </p:txBody>
      </p:sp>
      <p:sp>
        <p:nvSpPr>
          <p:cNvPr id="16386"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Socket interface – a popular network API</a:t>
            </a:r>
          </a:p>
          <a:p>
            <a:pPr lvl="1" eaLnBrk="1" hangingPunct="1"/>
            <a:r>
              <a:rPr lang="en-US" altLang="en-US">
                <a:latin typeface="Arial" panose="020B0604020202020204" pitchFamily="34" charset="0"/>
                <a:ea typeface="ＭＳ Ｐゴシック" panose="020B0600070205080204" pitchFamily="34" charset="-128"/>
              </a:rPr>
              <a:t>Provides basic send/receive functions</a:t>
            </a:r>
          </a:p>
          <a:p>
            <a:pPr lvl="1" eaLnBrk="1" hangingPunct="1"/>
            <a:r>
              <a:rPr lang="en-US" altLang="en-US">
                <a:latin typeface="Arial" panose="020B0604020202020204" pitchFamily="34" charset="0"/>
                <a:ea typeface="ＭＳ Ｐゴシック" panose="020B0600070205080204" pitchFamily="34" charset="-128"/>
              </a:rPr>
              <a:t>Basic client/server functions</a:t>
            </a:r>
          </a:p>
          <a:p>
            <a:pPr lvl="2" eaLnBrk="1" hangingPunct="1"/>
            <a:r>
              <a:rPr lang="en-US" altLang="en-US">
                <a:latin typeface="Arial" panose="020B0604020202020204" pitchFamily="34" charset="0"/>
                <a:ea typeface="ＭＳ Ｐゴシック" panose="020B0600070205080204" pitchFamily="34" charset="-128"/>
              </a:rPr>
              <a:t>Listen() – server awaits a connection</a:t>
            </a:r>
          </a:p>
          <a:p>
            <a:pPr lvl="2" eaLnBrk="1" hangingPunct="1"/>
            <a:r>
              <a:rPr lang="en-US" altLang="en-US">
                <a:latin typeface="Arial" panose="020B0604020202020204" pitchFamily="34" charset="0"/>
                <a:ea typeface="ＭＳ Ｐゴシック" panose="020B0600070205080204" pitchFamily="34" charset="-128"/>
              </a:rPr>
              <a:t>Accept() – server accepts a connection</a:t>
            </a:r>
          </a:p>
          <a:p>
            <a:pPr lvl="2" eaLnBrk="1" hangingPunct="1"/>
            <a:r>
              <a:rPr lang="en-US" altLang="en-US">
                <a:latin typeface="Arial" panose="020B0604020202020204" pitchFamily="34" charset="0"/>
                <a:ea typeface="ＭＳ Ｐゴシック" panose="020B0600070205080204" pitchFamily="34" charset="-128"/>
              </a:rPr>
              <a:t>Connect() – client requests a connection</a:t>
            </a:r>
          </a:p>
          <a:p>
            <a:pPr eaLnBrk="1" hangingPunct="1"/>
            <a:r>
              <a:rPr lang="en-US" altLang="en-US">
                <a:latin typeface="Arial" panose="020B0604020202020204" pitchFamily="34" charset="0"/>
                <a:ea typeface="ＭＳ Ｐゴシック" panose="020B0600070205080204" pitchFamily="34" charset="-128"/>
              </a:rPr>
              <a:t>Socket addresses – describe a </a:t>
            </a:r>
            <a:r>
              <a:rPr lang="en-US" altLang="en-US" u="sng">
                <a:latin typeface="Arial" panose="020B0604020202020204" pitchFamily="34" charset="0"/>
                <a:ea typeface="ＭＳ Ｐゴシック" panose="020B0600070205080204" pitchFamily="34" charset="-128"/>
              </a:rPr>
              <a:t>process-to-process</a:t>
            </a:r>
            <a:r>
              <a:rPr lang="en-US" altLang="en-US">
                <a:latin typeface="Arial" panose="020B0604020202020204" pitchFamily="34" charset="0"/>
                <a:ea typeface="ＭＳ Ｐゴシック" panose="020B0600070205080204" pitchFamily="34" charset="-128"/>
              </a:rPr>
              <a:t> connection across the network</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Socket Address Format</a:t>
            </a:r>
          </a:p>
        </p:txBody>
      </p:sp>
      <p:sp>
        <p:nvSpPr>
          <p:cNvPr id="17410"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Contains pair of IP addresses and port numbers</a:t>
            </a:r>
          </a:p>
          <a:p>
            <a:pPr lvl="1" eaLnBrk="1" hangingPunct="1"/>
            <a:r>
              <a:rPr lang="en-US" altLang="en-US">
                <a:latin typeface="Arial" panose="020B0604020202020204" pitchFamily="34" charset="0"/>
                <a:ea typeface="ＭＳ Ｐゴシック" panose="020B0600070205080204" pitchFamily="34" charset="-128"/>
              </a:rPr>
              <a:t>Port number selects a client or server process</a:t>
            </a:r>
          </a:p>
          <a:p>
            <a:pPr eaLnBrk="1" hangingPunct="1"/>
            <a:r>
              <a:rPr lang="en-US" altLang="en-US">
                <a:latin typeface="Arial" panose="020B0604020202020204" pitchFamily="34" charset="0"/>
                <a:ea typeface="ＭＳ Ｐゴシック" panose="020B0600070205080204" pitchFamily="34" charset="-128"/>
              </a:rPr>
              <a:t>Sender Information</a:t>
            </a:r>
          </a:p>
          <a:p>
            <a:pPr lvl="1" eaLnBrk="1" hangingPunct="1"/>
            <a:r>
              <a:rPr lang="en-US" altLang="en-US">
                <a:latin typeface="Arial" panose="020B0604020202020204" pitchFamily="34" charset="0"/>
                <a:ea typeface="ＭＳ Ｐゴシック" panose="020B0600070205080204" pitchFamily="34" charset="-128"/>
              </a:rPr>
              <a:t>Source port number – chosen randomly by client</a:t>
            </a:r>
          </a:p>
          <a:p>
            <a:pPr lvl="1" eaLnBrk="1" hangingPunct="1"/>
            <a:r>
              <a:rPr lang="en-US" altLang="en-US">
                <a:latin typeface="Arial" panose="020B0604020202020204" pitchFamily="34" charset="0"/>
                <a:ea typeface="ＭＳ Ｐゴシック" panose="020B0600070205080204" pitchFamily="34" charset="-128"/>
              </a:rPr>
              <a:t>Source host</a:t>
            </a:r>
            <a:r>
              <a:rPr lang="en-US" altLang="ja-JP">
                <a:latin typeface="Arial" panose="020B0604020202020204" pitchFamily="34" charset="0"/>
                <a:ea typeface="ＭＳ Ｐゴシック" panose="020B0600070205080204" pitchFamily="34" charset="-128"/>
              </a:rPr>
              <a:t>'s IP address</a:t>
            </a:r>
          </a:p>
          <a:p>
            <a:pPr eaLnBrk="1" hangingPunct="1"/>
            <a:r>
              <a:rPr lang="en-US" altLang="en-US">
                <a:latin typeface="Arial" panose="020B0604020202020204" pitchFamily="34" charset="0"/>
                <a:ea typeface="ＭＳ Ｐゴシック" panose="020B0600070205080204" pitchFamily="34" charset="-128"/>
              </a:rPr>
              <a:t>Recipient information</a:t>
            </a:r>
          </a:p>
          <a:p>
            <a:pPr lvl="1" eaLnBrk="1" hangingPunct="1"/>
            <a:r>
              <a:rPr lang="en-US" altLang="en-US">
                <a:latin typeface="Arial" panose="020B0604020202020204" pitchFamily="34" charset="0"/>
                <a:ea typeface="ＭＳ Ｐゴシック" panose="020B0600070205080204" pitchFamily="34" charset="-128"/>
              </a:rPr>
              <a:t>Destination port number – preassigned for well known Internet services</a:t>
            </a:r>
          </a:p>
          <a:p>
            <a:pPr lvl="1" eaLnBrk="1" hangingPunct="1"/>
            <a:r>
              <a:rPr lang="en-US" altLang="en-US">
                <a:latin typeface="Arial" panose="020B0604020202020204" pitchFamily="34" charset="0"/>
                <a:ea typeface="ＭＳ Ｐゴシック" panose="020B0600070205080204" pitchFamily="34" charset="-128"/>
              </a:rPr>
              <a:t>Destination host</a:t>
            </a:r>
            <a:r>
              <a:rPr lang="en-US" altLang="ja-JP">
                <a:latin typeface="Arial" panose="020B0604020202020204" pitchFamily="34" charset="0"/>
                <a:ea typeface="ＭＳ Ｐゴシック" panose="020B0600070205080204" pitchFamily="34" charset="-128"/>
              </a:rPr>
              <a:t>'s IP address</a:t>
            </a:r>
            <a:endParaRPr lang="en-US" altLang="en-US">
              <a:latin typeface="Arial" panose="020B0604020202020204" pitchFamily="34" charset="0"/>
              <a:ea typeface="ＭＳ Ｐゴシック" panose="020B0600070205080204" pitchFamily="34" charset="-128"/>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Examples: Well-Known Port Numbers</a:t>
            </a:r>
          </a:p>
        </p:txBody>
      </p:sp>
      <p:sp>
        <p:nvSpPr>
          <p:cNvPr id="18434" name="Content Placeholder 2"/>
          <p:cNvSpPr>
            <a:spLocks noGrp="1"/>
          </p:cNvSpPr>
          <p:nvPr>
            <p:ph idx="1"/>
          </p:nvPr>
        </p:nvSpPr>
        <p:spPr/>
        <p:txBody>
          <a:bodyPr/>
          <a:lstStyle/>
          <a:p>
            <a:pPr eaLnBrk="1" hangingPunct="1"/>
            <a:r>
              <a:rPr lang="en-US" altLang="en-US" dirty="0">
                <a:latin typeface="Arial" panose="020B0604020202020204" pitchFamily="34" charset="0"/>
                <a:ea typeface="ＭＳ Ｐゴシック" panose="020B0600070205080204" pitchFamily="34" charset="-128"/>
              </a:rPr>
              <a:t>21 – FTP</a:t>
            </a:r>
          </a:p>
          <a:p>
            <a:pPr eaLnBrk="1" hangingPunct="1"/>
            <a:r>
              <a:rPr lang="en-US" altLang="en-US" dirty="0">
                <a:latin typeface="Arial" panose="020B0604020202020204" pitchFamily="34" charset="0"/>
                <a:ea typeface="ＭＳ Ｐゴシック" panose="020B0600070205080204" pitchFamily="34" charset="-128"/>
              </a:rPr>
              <a:t>22 – SSH</a:t>
            </a:r>
          </a:p>
          <a:p>
            <a:pPr eaLnBrk="1" hangingPunct="1"/>
            <a:r>
              <a:rPr lang="en-US" altLang="en-US" dirty="0">
                <a:latin typeface="Arial" panose="020B0604020202020204" pitchFamily="34" charset="0"/>
                <a:ea typeface="ＭＳ Ｐゴシック" panose="020B0600070205080204" pitchFamily="34" charset="-128"/>
              </a:rPr>
              <a:t>23 - Telnet</a:t>
            </a:r>
          </a:p>
          <a:p>
            <a:pPr eaLnBrk="1" hangingPunct="1"/>
            <a:r>
              <a:rPr lang="en-US" altLang="en-US" dirty="0">
                <a:latin typeface="Arial" panose="020B0604020202020204" pitchFamily="34" charset="0"/>
                <a:ea typeface="ＭＳ Ｐゴシック" panose="020B0600070205080204" pitchFamily="34" charset="-128"/>
              </a:rPr>
              <a:t>25 </a:t>
            </a:r>
            <a:r>
              <a:rPr lang="en-US" altLang="en-US">
                <a:latin typeface="Arial" panose="020B0604020202020204" pitchFamily="34" charset="0"/>
                <a:ea typeface="ＭＳ Ｐゴシック" panose="020B0600070205080204" pitchFamily="34" charset="-128"/>
              </a:rPr>
              <a:t>– SMTP</a:t>
            </a:r>
          </a:p>
          <a:p>
            <a:pPr eaLnBrk="1" hangingPunct="1"/>
            <a:r>
              <a:rPr lang="en-US" altLang="en-US">
                <a:latin typeface="Arial" panose="020B0604020202020204" pitchFamily="34" charset="0"/>
                <a:ea typeface="ＭＳ Ｐゴシック" panose="020B0600070205080204" pitchFamily="34" charset="-128"/>
              </a:rPr>
              <a:t>53 </a:t>
            </a:r>
            <a:r>
              <a:rPr lang="en-US" altLang="en-US" dirty="0">
                <a:latin typeface="Arial" panose="020B0604020202020204" pitchFamily="34" charset="0"/>
                <a:ea typeface="ＭＳ Ｐゴシック" panose="020B0600070205080204" pitchFamily="34" charset="-128"/>
              </a:rPr>
              <a:t>– DNS</a:t>
            </a:r>
          </a:p>
          <a:p>
            <a:pPr eaLnBrk="1" hangingPunct="1"/>
            <a:r>
              <a:rPr lang="en-US" altLang="en-US" dirty="0">
                <a:latin typeface="Arial" panose="020B0604020202020204" pitchFamily="34" charset="0"/>
                <a:ea typeface="ＭＳ Ｐゴシック" panose="020B0600070205080204" pitchFamily="34" charset="-128"/>
              </a:rPr>
              <a:t>80/443 – HTTP/S</a:t>
            </a:r>
          </a:p>
          <a:p>
            <a:pPr eaLnBrk="1" hangingPunct="1"/>
            <a:r>
              <a:rPr lang="en-US" altLang="en-US" dirty="0">
                <a:latin typeface="Arial" panose="020B0604020202020204" pitchFamily="34" charset="0"/>
                <a:ea typeface="ＭＳ Ｐゴシック" panose="020B0600070205080204" pitchFamily="34" charset="-128"/>
              </a:rPr>
              <a:t>389 – LDAP (AD)</a:t>
            </a:r>
          </a:p>
          <a:p>
            <a:pPr eaLnBrk="1" hangingPunct="1"/>
            <a:r>
              <a:rPr lang="en-US" altLang="en-US" dirty="0">
                <a:latin typeface="Arial" panose="020B0604020202020204" pitchFamily="34" charset="0"/>
                <a:ea typeface="ＭＳ Ｐゴシック" panose="020B0600070205080204" pitchFamily="34" charset="-128"/>
              </a:rPr>
              <a:t>3389 – Remote Desktop</a:t>
            </a:r>
          </a:p>
          <a:p>
            <a:pPr eaLnBrk="1" hangingPunct="1"/>
            <a:endParaRPr lang="en-US" altLang="en-US" dirty="0">
              <a:latin typeface="Arial" panose="020B0604020202020204" pitchFamily="34" charset="0"/>
              <a:ea typeface="ＭＳ Ｐゴシック" panose="020B0600070205080204" pitchFamily="34" charset="-128"/>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IP Packet Addressing</a:t>
            </a:r>
          </a:p>
        </p:txBody>
      </p:sp>
      <p:pic>
        <p:nvPicPr>
          <p:cNvPr id="2" name="Picture 1" descr="An illustration depicts Address locations in packet headers. The headers in a packet and the addresses contained in them are Link Header: MAC address; IP Header: IP addresses; Transport Header: Port numbers; Application Header; and Data fiel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398" y="1672835"/>
            <a:ext cx="8343204" cy="347907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IP Packet Format</a:t>
            </a:r>
          </a:p>
        </p:txBody>
      </p:sp>
      <p:pic>
        <p:nvPicPr>
          <p:cNvPr id="2" name="Picture 1" descr=" The packet includes the Link Header, IP Header, and the Data field (limited by link layer’s size limit). The IP Header fields represented in sets of 32 bits are Protocol: IPv4, Length, Fragment; TTL, Type, IP Checksum; Source IP address; and Destination IP addres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2854" y="1434683"/>
            <a:ext cx="6365040" cy="433776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Address Resolution Protocol</a:t>
            </a:r>
          </a:p>
        </p:txBody>
      </p:sp>
      <p:sp>
        <p:nvSpPr>
          <p:cNvPr id="22530" name="Content Placeholder 2"/>
          <p:cNvSpPr>
            <a:spLocks noGrp="1"/>
          </p:cNvSpPr>
          <p:nvPr>
            <p:ph idx="1"/>
          </p:nvPr>
        </p:nvSpPr>
        <p:spPr/>
        <p:txBody>
          <a:bodyPr/>
          <a:lstStyle/>
          <a:p>
            <a:pPr eaLnBrk="1" hangingPunct="1"/>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ARP</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 – looks up MAC or IP addresses on a LAN by asking other hosts for answers</a:t>
            </a:r>
          </a:p>
          <a:p>
            <a:pPr lvl="1" eaLnBrk="1" hangingPunct="1"/>
            <a:r>
              <a:rPr lang="en-US" altLang="en-US">
                <a:latin typeface="Arial" panose="020B0604020202020204" pitchFamily="34" charset="0"/>
                <a:ea typeface="ＭＳ Ｐゴシック" panose="020B0600070205080204" pitchFamily="34" charset="-128"/>
              </a:rPr>
              <a:t>Uses Ethernet </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broadcast</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 feature</a:t>
            </a:r>
          </a:p>
          <a:p>
            <a:pPr lvl="1" eaLnBrk="1" hangingPunct="1"/>
            <a:r>
              <a:rPr lang="en-US" altLang="en-US">
                <a:latin typeface="Arial" panose="020B0604020202020204" pitchFamily="34" charset="0"/>
                <a:ea typeface="ＭＳ Ｐゴシック" panose="020B0600070205080204" pitchFamily="34" charset="-128"/>
              </a:rPr>
              <a:t>Asks </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Who is 12.34.56.77?</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 for example</a:t>
            </a:r>
          </a:p>
          <a:p>
            <a:pPr lvl="1" eaLnBrk="1" hangingPunct="1"/>
            <a:r>
              <a:rPr lang="en-US" altLang="en-US">
                <a:latin typeface="Arial" panose="020B0604020202020204" pitchFamily="34" charset="0"/>
                <a:ea typeface="ＭＳ Ｐゴシック" panose="020B0600070205080204" pitchFamily="34" charset="-128"/>
              </a:rPr>
              <a:t>The hosts with answers send responses</a:t>
            </a:r>
          </a:p>
          <a:p>
            <a:pPr eaLnBrk="1" hangingPunct="1"/>
            <a:r>
              <a:rPr lang="en-US" altLang="en-US">
                <a:latin typeface="Arial" panose="020B0604020202020204" pitchFamily="34" charset="0"/>
                <a:ea typeface="ＭＳ Ｐゴシック" panose="020B0600070205080204" pitchFamily="34" charset="-128"/>
              </a:rPr>
              <a:t>Hosts save answers in their </a:t>
            </a:r>
            <a:r>
              <a:rPr lang="en-US" altLang="en-US" u="sng">
                <a:latin typeface="Arial" panose="020B0604020202020204" pitchFamily="34" charset="0"/>
                <a:ea typeface="ＭＳ Ｐゴシック" panose="020B0600070205080204" pitchFamily="34" charset="-128"/>
              </a:rPr>
              <a:t>ARP cache</a:t>
            </a:r>
            <a:endParaRPr lang="en-US" altLang="en-US">
              <a:latin typeface="Arial" panose="020B0604020202020204" pitchFamily="34" charset="0"/>
              <a:ea typeface="ＭＳ Ｐゴシック" panose="020B0600070205080204" pitchFamily="34" charset="-128"/>
            </a:endParaRPr>
          </a:p>
          <a:p>
            <a:pPr lvl="1" eaLnBrk="1" hangingPunct="1"/>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arp</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 keyboard command prints the cache</a:t>
            </a:r>
            <a:endParaRPr lang="en-US" altLang="en-US">
              <a:latin typeface="Arial" panose="020B0604020202020204" pitchFamily="34" charset="0"/>
              <a:ea typeface="ＭＳ Ｐゴシック" panose="020B0600070205080204" pitchFamily="34" charset="-128"/>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ARP Packet Format</a:t>
            </a:r>
          </a:p>
        </p:txBody>
      </p:sp>
      <p:pic>
        <p:nvPicPr>
          <p:cNvPr id="2" name="Picture 1" descr="The first section depicts the components of ARP request in sets of 32 bits – Link Header – Protocol: ARP, Type: Request; Source’s MAC address (requester); Source’s IP address (requester); Target’s MAC address (unknown – blank), Target’s IP address (the query). The second section depicts the components of ARP response in sets of 32 bits – Link Header – Protocol: ARP, Type: Response; Source’s MAC address (query’s answer); Source’s IP address (the query); Target’s MAC address (requester), Target’s IP address (requeste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7342" y="1831443"/>
            <a:ext cx="8305934" cy="307873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Routing and Addresses</a:t>
            </a:r>
          </a:p>
        </p:txBody>
      </p:sp>
      <p:sp>
        <p:nvSpPr>
          <p:cNvPr id="24578"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Routing between hosts on a network may rely entirely on ARP</a:t>
            </a:r>
          </a:p>
          <a:p>
            <a:pPr lvl="1" eaLnBrk="1" hangingPunct="1"/>
            <a:r>
              <a:rPr lang="en-US" altLang="en-US">
                <a:latin typeface="Arial" panose="020B0604020202020204" pitchFamily="34" charset="0"/>
                <a:ea typeface="ＭＳ Ｐゴシック" panose="020B0600070205080204" pitchFamily="34" charset="-128"/>
              </a:rPr>
              <a:t>Connections depend on host addresses</a:t>
            </a:r>
          </a:p>
          <a:p>
            <a:pPr eaLnBrk="1" hangingPunct="1"/>
            <a:r>
              <a:rPr lang="en-US" altLang="en-US">
                <a:latin typeface="Arial" panose="020B0604020202020204" pitchFamily="34" charset="0"/>
                <a:ea typeface="ＭＳ Ｐゴシック" panose="020B0600070205080204" pitchFamily="34" charset="-128"/>
              </a:rPr>
              <a:t>To send packets to other networks, routers look at the </a:t>
            </a:r>
            <a:r>
              <a:rPr lang="en-US" altLang="en-US" u="sng">
                <a:latin typeface="Arial" panose="020B0604020202020204" pitchFamily="34" charset="0"/>
                <a:ea typeface="ＭＳ Ｐゴシック" panose="020B0600070205080204" pitchFamily="34" charset="-128"/>
              </a:rPr>
              <a:t>network address</a:t>
            </a:r>
            <a:r>
              <a:rPr lang="en-US" altLang="en-US">
                <a:latin typeface="Arial" panose="020B0604020202020204" pitchFamily="34" charset="0"/>
                <a:ea typeface="ＭＳ Ｐゴシック" panose="020B0600070205080204" pitchFamily="34" charset="-128"/>
              </a:rPr>
              <a:t> within an IP address</a:t>
            </a:r>
          </a:p>
          <a:p>
            <a:pPr lvl="1" eaLnBrk="1" hangingPunct="1"/>
            <a:r>
              <a:rPr lang="en-US" altLang="en-US">
                <a:latin typeface="Arial" panose="020B0604020202020204" pitchFamily="34" charset="0"/>
                <a:ea typeface="ＭＳ Ｐゴシック" panose="020B0600070205080204" pitchFamily="34" charset="-128"/>
              </a:rPr>
              <a:t>The upper set of bits in the IP address represent the network address</a:t>
            </a:r>
          </a:p>
          <a:p>
            <a:pPr lvl="1" eaLnBrk="1" hangingPunct="1"/>
            <a:r>
              <a:rPr lang="en-US" altLang="en-US">
                <a:latin typeface="Arial" panose="020B0604020202020204" pitchFamily="34" charset="0"/>
                <a:ea typeface="ＭＳ Ｐゴシック" panose="020B0600070205080204" pitchFamily="34" charset="-128"/>
              </a:rPr>
              <a:t>The </a:t>
            </a:r>
            <a:r>
              <a:rPr lang="en-US" altLang="en-US" u="sng">
                <a:latin typeface="Arial" panose="020B0604020202020204" pitchFamily="34" charset="0"/>
                <a:ea typeface="ＭＳ Ｐゴシック" panose="020B0600070205080204" pitchFamily="34" charset="-128"/>
              </a:rPr>
              <a:t>network mask</a:t>
            </a:r>
            <a:r>
              <a:rPr lang="en-US" altLang="en-US">
                <a:latin typeface="Arial" panose="020B0604020202020204" pitchFamily="34" charset="0"/>
                <a:ea typeface="ＭＳ Ｐゴシック" panose="020B0600070205080204" pitchFamily="34" charset="-128"/>
              </a:rPr>
              <a:t> indicates which bits are network address bits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B276B-CAAD-A245-9A04-4E2D5D5A37A4}"/>
              </a:ext>
            </a:extLst>
          </p:cNvPr>
          <p:cNvSpPr>
            <a:spLocks noGrp="1"/>
          </p:cNvSpPr>
          <p:nvPr>
            <p:ph type="title"/>
          </p:nvPr>
        </p:nvSpPr>
        <p:spPr/>
        <p:txBody>
          <a:bodyPr/>
          <a:lstStyle/>
          <a:p>
            <a:r>
              <a:rPr lang="en-US" dirty="0"/>
              <a:t>Logical Subnets/LANs</a:t>
            </a:r>
          </a:p>
        </p:txBody>
      </p:sp>
      <p:sp>
        <p:nvSpPr>
          <p:cNvPr id="3" name="Content Placeholder 2">
            <a:extLst>
              <a:ext uri="{FF2B5EF4-FFF2-40B4-BE49-F238E27FC236}">
                <a16:creationId xmlns:a16="http://schemas.microsoft.com/office/drawing/2014/main" id="{81A34B38-E8DD-E942-BDD4-0763896352EF}"/>
              </a:ext>
            </a:extLst>
          </p:cNvPr>
          <p:cNvSpPr>
            <a:spLocks noGrp="1"/>
          </p:cNvSpPr>
          <p:nvPr>
            <p:ph idx="1"/>
          </p:nvPr>
        </p:nvSpPr>
        <p:spPr/>
        <p:txBody>
          <a:bodyPr/>
          <a:lstStyle/>
          <a:p>
            <a:r>
              <a:rPr lang="en-US" dirty="0"/>
              <a:t>Logical grouping of systems</a:t>
            </a:r>
          </a:p>
          <a:p>
            <a:r>
              <a:rPr lang="en-US" dirty="0"/>
              <a:t>Shared network portion of IP address</a:t>
            </a:r>
          </a:p>
          <a:p>
            <a:pPr lvl="1"/>
            <a:r>
              <a:rPr lang="en-US" dirty="0"/>
              <a:t>/8 (CIDR) or 255.0.0.0 </a:t>
            </a:r>
            <a:r>
              <a:rPr lang="en-US"/>
              <a:t>(Subnet mask)</a:t>
            </a:r>
            <a:endParaRPr lang="en-US" dirty="0"/>
          </a:p>
          <a:p>
            <a:pPr lvl="1"/>
            <a:r>
              <a:rPr lang="en-US" dirty="0"/>
              <a:t>/16 or 255.255.0.0</a:t>
            </a:r>
          </a:p>
          <a:p>
            <a:pPr lvl="1"/>
            <a:r>
              <a:rPr lang="en-US" dirty="0"/>
              <a:t>/24 or 255.255.255.0</a:t>
            </a:r>
          </a:p>
          <a:p>
            <a:r>
              <a:rPr lang="en-US" dirty="0"/>
              <a:t>Broadcast domain</a:t>
            </a:r>
          </a:p>
          <a:p>
            <a:r>
              <a:rPr lang="en-US" dirty="0"/>
              <a:t>Network address (i.e. 17.0.0.0/8)</a:t>
            </a:r>
          </a:p>
          <a:p>
            <a:r>
              <a:rPr lang="en-US" dirty="0"/>
              <a:t>Broadcast address (i.e. 17.255.255.255)</a:t>
            </a:r>
          </a:p>
          <a:p>
            <a:r>
              <a:rPr lang="en-US" dirty="0"/>
              <a:t>Router (gateway) required to send to other subnets – generally first address of subnet</a:t>
            </a:r>
          </a:p>
        </p:txBody>
      </p:sp>
    </p:spTree>
    <p:extLst>
      <p:ext uri="{BB962C8B-B14F-4D97-AF65-F5344CB8AC3E}">
        <p14:creationId xmlns:p14="http://schemas.microsoft.com/office/powerpoint/2010/main" val="3221182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32C8A-8EBE-F940-956B-E9965CB18A6D}"/>
              </a:ext>
            </a:extLst>
          </p:cNvPr>
          <p:cNvSpPr>
            <a:spLocks noGrp="1"/>
          </p:cNvSpPr>
          <p:nvPr>
            <p:ph type="title"/>
          </p:nvPr>
        </p:nvSpPr>
        <p:spPr/>
        <p:txBody>
          <a:bodyPr/>
          <a:lstStyle/>
          <a:p>
            <a:r>
              <a:rPr lang="en-US" dirty="0"/>
              <a:t>Packet Types</a:t>
            </a:r>
          </a:p>
        </p:txBody>
      </p:sp>
      <p:sp>
        <p:nvSpPr>
          <p:cNvPr id="3" name="Content Placeholder 2">
            <a:extLst>
              <a:ext uri="{FF2B5EF4-FFF2-40B4-BE49-F238E27FC236}">
                <a16:creationId xmlns:a16="http://schemas.microsoft.com/office/drawing/2014/main" id="{828044A8-72B1-354F-ABBE-8981B7A8EBE0}"/>
              </a:ext>
            </a:extLst>
          </p:cNvPr>
          <p:cNvSpPr>
            <a:spLocks noGrp="1"/>
          </p:cNvSpPr>
          <p:nvPr>
            <p:ph idx="1"/>
          </p:nvPr>
        </p:nvSpPr>
        <p:spPr/>
        <p:txBody>
          <a:bodyPr/>
          <a:lstStyle/>
          <a:p>
            <a:r>
              <a:rPr lang="en-US" dirty="0"/>
              <a:t>Broadcast </a:t>
            </a:r>
          </a:p>
          <a:p>
            <a:r>
              <a:rPr lang="en-US" dirty="0"/>
              <a:t>Unicast</a:t>
            </a:r>
          </a:p>
          <a:p>
            <a:r>
              <a:rPr lang="en-US" dirty="0"/>
              <a:t>Multicast</a:t>
            </a:r>
          </a:p>
        </p:txBody>
      </p:sp>
    </p:spTree>
    <p:extLst>
      <p:ext uri="{BB962C8B-B14F-4D97-AF65-F5344CB8AC3E}">
        <p14:creationId xmlns:p14="http://schemas.microsoft.com/office/powerpoint/2010/main" val="1213968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Internet Addresses in Practice</a:t>
            </a:r>
          </a:p>
        </p:txBody>
      </p:sp>
      <p:sp>
        <p:nvSpPr>
          <p:cNvPr id="26626" name="Content Placeholder 2"/>
          <p:cNvSpPr>
            <a:spLocks noGrp="1"/>
          </p:cNvSpPr>
          <p:nvPr>
            <p:ph idx="1"/>
          </p:nvPr>
        </p:nvSpPr>
        <p:spPr/>
        <p:txBody>
          <a:bodyPr/>
          <a:lstStyle/>
          <a:p>
            <a:pPr eaLnBrk="1" hangingPunct="1"/>
            <a:r>
              <a:rPr lang="en-US" altLang="en-US" dirty="0">
                <a:latin typeface="Arial" panose="020B0604020202020204" pitchFamily="34" charset="0"/>
                <a:ea typeface="ＭＳ Ｐゴシック" panose="020B0600070205080204" pitchFamily="34" charset="-128"/>
              </a:rPr>
              <a:t>Dynamic/Static addresses</a:t>
            </a:r>
          </a:p>
          <a:p>
            <a:pPr eaLnBrk="1" hangingPunct="1"/>
            <a:r>
              <a:rPr lang="en-US" altLang="en-US" dirty="0">
                <a:latin typeface="Arial" panose="020B0604020202020204" pitchFamily="34" charset="0"/>
                <a:ea typeface="ＭＳ Ｐゴシック" panose="020B0600070205080204" pitchFamily="34" charset="-128"/>
              </a:rPr>
              <a:t>Private addressing</a:t>
            </a:r>
          </a:p>
          <a:p>
            <a:pPr marL="1771650" lvl="4" indent="0">
              <a:buNone/>
            </a:pPr>
            <a:r>
              <a:rPr lang="en-US" b="0" i="0" dirty="0">
                <a:solidFill>
                  <a:srgbClr val="202124"/>
                </a:solidFill>
                <a:effectLst/>
                <a:latin typeface="Roboto" panose="020F0502020204030204" pitchFamily="34" charset="0"/>
              </a:rPr>
              <a:t>10.0.0.0 - 10.255.255.255</a:t>
            </a:r>
          </a:p>
          <a:p>
            <a:pPr marL="1771650" lvl="4" indent="0">
              <a:buNone/>
            </a:pPr>
            <a:r>
              <a:rPr lang="en-US" b="0" i="0" dirty="0">
                <a:solidFill>
                  <a:srgbClr val="202124"/>
                </a:solidFill>
                <a:effectLst/>
                <a:latin typeface="Roboto" panose="020F0502020204030204" pitchFamily="34" charset="0"/>
              </a:rPr>
              <a:t>172.16.0.0 - 172.31.255.255</a:t>
            </a:r>
          </a:p>
          <a:p>
            <a:pPr marL="1771650" lvl="4" indent="0">
              <a:buNone/>
            </a:pPr>
            <a:r>
              <a:rPr lang="en-US" b="0" i="0" dirty="0">
                <a:solidFill>
                  <a:srgbClr val="202124"/>
                </a:solidFill>
                <a:effectLst/>
                <a:latin typeface="Roboto" panose="020F0502020204030204" pitchFamily="34" charset="0"/>
              </a:rPr>
              <a:t>192.168.0.0 - 192.168.255.255</a:t>
            </a:r>
          </a:p>
          <a:p>
            <a:pPr lvl="1" eaLnBrk="1" hangingPunct="1"/>
            <a:r>
              <a:rPr lang="en-US" altLang="en-US" dirty="0">
                <a:latin typeface="Arial" panose="020B0604020202020204" pitchFamily="34" charset="0"/>
                <a:ea typeface="ＭＳ Ｐゴシック" panose="020B0600070205080204" pitchFamily="34" charset="-128"/>
              </a:rPr>
              <a:t>Only work on the internal network</a:t>
            </a:r>
          </a:p>
          <a:p>
            <a:pPr lvl="1" eaLnBrk="1" hangingPunct="1"/>
            <a:r>
              <a:rPr lang="en-US" altLang="en-US" dirty="0">
                <a:latin typeface="Arial" panose="020B0604020202020204" pitchFamily="34" charset="0"/>
                <a:ea typeface="ＭＳ Ｐゴシック" panose="020B0600070205080204" pitchFamily="34" charset="-128"/>
              </a:rPr>
              <a:t>Must be converted to a </a:t>
            </a:r>
            <a:r>
              <a:rPr lang="en-US" altLang="en-US" u="sng" dirty="0">
                <a:latin typeface="Arial" panose="020B0604020202020204" pitchFamily="34" charset="0"/>
                <a:ea typeface="ＭＳ Ｐゴシック" panose="020B0600070205080204" pitchFamily="34" charset="-128"/>
              </a:rPr>
              <a:t>public address</a:t>
            </a:r>
            <a:r>
              <a:rPr lang="en-US" altLang="en-US" dirty="0">
                <a:latin typeface="Arial" panose="020B0604020202020204" pitchFamily="34" charset="0"/>
                <a:ea typeface="ＭＳ Ｐゴシック" panose="020B0600070205080204" pitchFamily="34" charset="-128"/>
              </a:rPr>
              <a:t> to talk to Internet hosts on other networks</a:t>
            </a:r>
          </a:p>
          <a:p>
            <a:pPr lvl="1" eaLnBrk="1" hangingPunct="1"/>
            <a:r>
              <a:rPr lang="en-US" altLang="en-US" dirty="0">
                <a:latin typeface="Arial" panose="020B0604020202020204" pitchFamily="34" charset="0"/>
                <a:ea typeface="ＭＳ Ｐゴシック" panose="020B0600070205080204" pitchFamily="34" charset="-128"/>
              </a:rPr>
              <a:t>Use </a:t>
            </a:r>
            <a:r>
              <a:rPr lang="en-US" altLang="en-US" u="sng" dirty="0">
                <a:latin typeface="Arial" panose="020B0604020202020204" pitchFamily="34" charset="0"/>
                <a:ea typeface="ＭＳ Ｐゴシック" panose="020B0600070205080204" pitchFamily="34" charset="-128"/>
              </a:rPr>
              <a:t>Network Address Translation</a:t>
            </a:r>
            <a:r>
              <a:rPr lang="en-US" altLang="en-US" dirty="0">
                <a:latin typeface="Arial" panose="020B0604020202020204" pitchFamily="34" charset="0"/>
                <a:ea typeface="ＭＳ Ｐゴシック" panose="020B0600070205080204" pitchFamily="34" charset="-128"/>
              </a:rPr>
              <a:t> (NAT)</a:t>
            </a:r>
          </a:p>
          <a:p>
            <a:pPr lvl="1" eaLnBrk="1" hangingPunct="1"/>
            <a:endParaRPr lang="en-US" altLang="en-US" dirty="0">
              <a:latin typeface="Arial" panose="020B0604020202020204" pitchFamily="34" charset="0"/>
              <a:ea typeface="ＭＳ Ｐゴシック" panose="020B0600070205080204" pitchFamily="34" charset="-128"/>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Internet Addresses in Practice</a:t>
            </a:r>
          </a:p>
        </p:txBody>
      </p:sp>
      <p:sp>
        <p:nvSpPr>
          <p:cNvPr id="26626" name="Content Placeholder 2"/>
          <p:cNvSpPr>
            <a:spLocks noGrp="1"/>
          </p:cNvSpPr>
          <p:nvPr>
            <p:ph idx="1"/>
          </p:nvPr>
        </p:nvSpPr>
        <p:spPr/>
        <p:txBody>
          <a:bodyPr/>
          <a:lstStyle/>
          <a:p>
            <a:pPr eaLnBrk="1" hangingPunct="1"/>
            <a:r>
              <a:rPr lang="en-US" altLang="en-US" dirty="0">
                <a:latin typeface="Arial" panose="020B0604020202020204" pitchFamily="34" charset="0"/>
                <a:ea typeface="ＭＳ Ｐゴシック" panose="020B0600070205080204" pitchFamily="34" charset="-128"/>
              </a:rPr>
              <a:t>Traditional IPv4 addresses are 32 bits long</a:t>
            </a:r>
          </a:p>
          <a:p>
            <a:pPr lvl="1" eaLnBrk="1" hangingPunct="1"/>
            <a:r>
              <a:rPr lang="en-US" altLang="en-US" dirty="0">
                <a:latin typeface="Arial" panose="020B0604020202020204" pitchFamily="34" charset="0"/>
                <a:ea typeface="ＭＳ Ｐゴシック" panose="020B0600070205080204" pitchFamily="34" charset="-128"/>
              </a:rPr>
              <a:t>Accommodate a few billion hosts</a:t>
            </a:r>
          </a:p>
          <a:p>
            <a:pPr lvl="1" eaLnBrk="1" hangingPunct="1"/>
            <a:r>
              <a:rPr lang="en-US" altLang="en-US" dirty="0">
                <a:latin typeface="Arial" panose="020B0604020202020204" pitchFamily="34" charset="0"/>
                <a:ea typeface="ＭＳ Ｐゴシック" panose="020B0600070205080204" pitchFamily="34" charset="-128"/>
              </a:rPr>
              <a:t>Public addresses are scarce</a:t>
            </a:r>
          </a:p>
          <a:p>
            <a:pPr eaLnBrk="1" hangingPunct="1"/>
            <a:r>
              <a:rPr lang="en-US" altLang="en-US" dirty="0">
                <a:latin typeface="Arial" panose="020B0604020202020204" pitchFamily="34" charset="0"/>
                <a:ea typeface="ＭＳ Ｐゴシック" panose="020B0600070205080204" pitchFamily="34" charset="-128"/>
              </a:rPr>
              <a:t>IPv6</a:t>
            </a:r>
          </a:p>
          <a:p>
            <a:pPr lvl="1" eaLnBrk="1" hangingPunct="1"/>
            <a:r>
              <a:rPr lang="en-US" altLang="en-US" dirty="0">
                <a:latin typeface="Arial" panose="020B0604020202020204" pitchFamily="34" charset="0"/>
                <a:ea typeface="ＭＳ Ｐゴシック" panose="020B0600070205080204" pitchFamily="34" charset="-128"/>
              </a:rPr>
              <a:t>128 bits</a:t>
            </a:r>
          </a:p>
          <a:p>
            <a:pPr lvl="1" eaLnBrk="1" hangingPunct="1"/>
            <a:r>
              <a:rPr lang="en-US" altLang="en-US" dirty="0">
                <a:latin typeface="Arial" panose="020B0604020202020204" pitchFamily="34" charset="0"/>
                <a:ea typeface="ＭＳ Ｐゴシック" panose="020B0600070205080204" pitchFamily="34" charset="-128"/>
              </a:rPr>
              <a:t>Not natively compatible with IPv4</a:t>
            </a:r>
          </a:p>
          <a:p>
            <a:pPr lvl="1" eaLnBrk="1" hangingPunct="1"/>
            <a:r>
              <a:rPr lang="en-US" altLang="en-US" dirty="0">
                <a:latin typeface="Arial" panose="020B0604020202020204" pitchFamily="34" charset="0"/>
                <a:ea typeface="ＭＳ Ｐゴシック" panose="020B0600070205080204" pitchFamily="34" charset="-128"/>
              </a:rPr>
              <a:t>Faster (re-engineered packets)</a:t>
            </a:r>
          </a:p>
          <a:p>
            <a:pPr lvl="1" eaLnBrk="1" hangingPunct="1"/>
            <a:r>
              <a:rPr lang="en-US" altLang="en-US" dirty="0">
                <a:latin typeface="Arial" panose="020B0604020202020204" pitchFamily="34" charset="0"/>
                <a:ea typeface="ＭＳ Ｐゴシック" panose="020B0600070205080204" pitchFamily="34" charset="-128"/>
              </a:rPr>
              <a:t>Security built-in</a:t>
            </a:r>
          </a:p>
          <a:p>
            <a:pPr lvl="1" eaLnBrk="1" hangingPunct="1"/>
            <a:endParaRPr lang="en-US" altLang="en-US" dirty="0">
              <a:latin typeface="Arial" panose="020B0604020202020204" pitchFamily="34" charset="0"/>
              <a:ea typeface="ＭＳ Ｐゴシック" panose="020B0600070205080204" pitchFamily="34" charset="-128"/>
            </a:endParaRPr>
          </a:p>
        </p:txBody>
      </p:sp>
    </p:spTree>
    <p:extLst>
      <p:ext uri="{BB962C8B-B14F-4D97-AF65-F5344CB8AC3E}">
        <p14:creationId xmlns:p14="http://schemas.microsoft.com/office/powerpoint/2010/main" val="881775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Addressing and Scope</a:t>
            </a:r>
          </a:p>
        </p:txBody>
      </p:sp>
      <p:pic>
        <p:nvPicPr>
          <p:cNvPr id="2" name="Picture 1" descr="A table represents the scope of addressing information in internet packets.. The column headers are Layer, Address type, and Scope. The data depicted row-wise are: 2, MAC address, and Can reach across all interconnected Layer 2 devices; 3, IP address, and Can traverse Layer 2 devices and Layer 3 routers that contain routes for the destination address; 4, Port number, and Limited to the transport layers on the endpoints.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564" y="1747254"/>
            <a:ext cx="7310872" cy="3363493"/>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Addressing Scope Example</a:t>
            </a:r>
          </a:p>
        </p:txBody>
      </p:sp>
      <p:pic>
        <p:nvPicPr>
          <p:cNvPr id="2" name="Picture 1" descr=" Layer 3 router is connected to layer 2 switch and layer 2 hub. Layer 2 switch is connected to Host A and Host B. Layer 2 Hub is connected to Host C and Host D. Layer 2 Hub connects to another layer 2 switch to which Host E and Host F are connected. Layer 2 Hub connects to the layer 2 Hub to which layer 3 router is also connect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416" y="1564712"/>
            <a:ext cx="8401181" cy="3595574"/>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Network Inspection Tools</a:t>
            </a:r>
          </a:p>
        </p:txBody>
      </p:sp>
      <p:sp>
        <p:nvSpPr>
          <p:cNvPr id="29698" name="Content Placeholder 2"/>
          <p:cNvSpPr>
            <a:spLocks noGrp="1"/>
          </p:cNvSpPr>
          <p:nvPr>
            <p:ph idx="1"/>
          </p:nvPr>
        </p:nvSpPr>
        <p:spPr>
          <a:xfrm>
            <a:off x="457200" y="1087438"/>
            <a:ext cx="8229600" cy="5038725"/>
          </a:xfrm>
        </p:spPr>
        <p:txBody>
          <a:bodyPr/>
          <a:lstStyle/>
          <a:p>
            <a:pPr eaLnBrk="1" hangingPunct="1"/>
            <a:r>
              <a:rPr lang="en-US" altLang="en-US">
                <a:latin typeface="Arial" panose="020B0604020202020204" pitchFamily="34" charset="0"/>
                <a:ea typeface="ＭＳ Ｐゴシック" panose="020B0600070205080204" pitchFamily="34" charset="-128"/>
              </a:rPr>
              <a:t>Wireshark</a:t>
            </a:r>
          </a:p>
          <a:p>
            <a:pPr lvl="1" eaLnBrk="1" hangingPunct="1"/>
            <a:r>
              <a:rPr lang="en-US" altLang="en-US">
                <a:latin typeface="Arial" panose="020B0604020202020204" pitchFamily="34" charset="0"/>
                <a:ea typeface="ＭＳ Ｐゴシック" panose="020B0600070205080204" pitchFamily="34" charset="-128"/>
              </a:rPr>
              <a:t>Can monitor network traffic in real time</a:t>
            </a:r>
          </a:p>
          <a:p>
            <a:pPr lvl="1" eaLnBrk="1" hangingPunct="1"/>
            <a:r>
              <a:rPr lang="en-US" altLang="en-US">
                <a:latin typeface="Arial" panose="020B0604020202020204" pitchFamily="34" charset="0"/>
                <a:ea typeface="ＭＳ Ｐゴシック" panose="020B0600070205080204" pitchFamily="34" charset="-128"/>
              </a:rPr>
              <a:t>Interprets frame and packet contents</a:t>
            </a:r>
          </a:p>
          <a:p>
            <a:pPr lvl="1" eaLnBrk="1" hangingPunct="1"/>
            <a:r>
              <a:rPr lang="en-US" altLang="en-US">
                <a:latin typeface="Arial" panose="020B0604020202020204" pitchFamily="34" charset="0"/>
                <a:ea typeface="ＭＳ Ｐゴシック" panose="020B0600070205080204" pitchFamily="34" charset="-128"/>
              </a:rPr>
              <a:t>Recognizes standard Internet protocols</a:t>
            </a:r>
          </a:p>
          <a:p>
            <a:pPr eaLnBrk="1" hangingPunct="1"/>
            <a:r>
              <a:rPr lang="en-US" altLang="en-US">
                <a:latin typeface="Arial" panose="020B0604020202020204" pitchFamily="34" charset="0"/>
                <a:ea typeface="ＭＳ Ｐゴシック" panose="020B0600070205080204" pitchFamily="34" charset="-128"/>
              </a:rPr>
              <a:t>Network gateway – lists devices on the LAN</a:t>
            </a:r>
          </a:p>
          <a:p>
            <a:pPr eaLnBrk="1" hangingPunct="1"/>
            <a:r>
              <a:rPr lang="en-US" altLang="en-US">
                <a:latin typeface="Arial" panose="020B0604020202020204" pitchFamily="34" charset="0"/>
                <a:ea typeface="ＭＳ Ｐゴシック" panose="020B0600070205080204" pitchFamily="34" charset="-128"/>
              </a:rPr>
              <a:t>nmap</a:t>
            </a:r>
          </a:p>
          <a:p>
            <a:pPr lvl="1" eaLnBrk="1" hangingPunct="1"/>
            <a:r>
              <a:rPr lang="en-US" altLang="en-US">
                <a:latin typeface="Arial" panose="020B0604020202020204" pitchFamily="34" charset="0"/>
                <a:ea typeface="ＭＳ Ｐゴシック" panose="020B0600070205080204" pitchFamily="34" charset="-128"/>
              </a:rPr>
              <a:t>Can </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map</a:t>
            </a:r>
            <a:r>
              <a:rPr lang="ja-JP" altLang="en-US">
                <a:latin typeface="Arial" panose="020B0604020202020204" pitchFamily="34" charset="0"/>
                <a:ea typeface="ＭＳ Ｐゴシック" panose="020B0600070205080204" pitchFamily="34" charset="-128"/>
              </a:rPr>
              <a:t>”</a:t>
            </a:r>
            <a:r>
              <a:rPr lang="en-US" altLang="ja-JP">
                <a:latin typeface="Arial" panose="020B0604020202020204" pitchFamily="34" charset="0"/>
                <a:ea typeface="ＭＳ Ｐゴシック" panose="020B0600070205080204" pitchFamily="34" charset="-128"/>
              </a:rPr>
              <a:t> a network</a:t>
            </a:r>
          </a:p>
          <a:p>
            <a:pPr lvl="1" eaLnBrk="1" hangingPunct="1"/>
            <a:r>
              <a:rPr lang="en-US" altLang="en-US">
                <a:latin typeface="Arial" panose="020B0604020202020204" pitchFamily="34" charset="0"/>
                <a:ea typeface="ＭＳ Ｐゴシック" panose="020B0600070205080204" pitchFamily="34" charset="-128"/>
              </a:rPr>
              <a:t>Scans the network address range to locate hosts and the open ports on each host</a:t>
            </a:r>
          </a:p>
          <a:p>
            <a:pPr lvl="1" eaLnBrk="1" hangingPunct="1"/>
            <a:r>
              <a:rPr lang="en-US" altLang="en-US" u="sng">
                <a:latin typeface="Arial" panose="020B0604020202020204" pitchFamily="34" charset="0"/>
                <a:ea typeface="ＭＳ Ｐゴシック" panose="020B0600070205080204" pitchFamily="34" charset="-128"/>
              </a:rPr>
              <a:t>Caution:</a:t>
            </a:r>
            <a:r>
              <a:rPr lang="en-US" altLang="en-US">
                <a:latin typeface="Arial" panose="020B0604020202020204" pitchFamily="34" charset="0"/>
                <a:ea typeface="ＭＳ Ｐゴシック" panose="020B0600070205080204" pitchFamily="34" charset="-128"/>
              </a:rPr>
              <a:t> May violate an ISP</a:t>
            </a:r>
            <a:r>
              <a:rPr lang="en-US" altLang="ja-JP">
                <a:latin typeface="Arial" panose="020B0604020202020204" pitchFamily="34" charset="0"/>
                <a:ea typeface="ＭＳ Ｐゴシック" panose="020B0600070205080204" pitchFamily="34" charset="-128"/>
              </a:rPr>
              <a:t>'s use policy</a:t>
            </a:r>
            <a:endParaRPr lang="en-US" altLang="en-US">
              <a:latin typeface="Arial" panose="020B0604020202020204" pitchFamily="34" charset="0"/>
              <a:ea typeface="ＭＳ Ｐゴシック" panose="020B0600070205080204" pitchFamily="34" charset="-128"/>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Wireshark Main Window</a:t>
            </a:r>
          </a:p>
        </p:txBody>
      </p:sp>
      <p:pic>
        <p:nvPicPr>
          <p:cNvPr id="2" name="Picture 1" descr="The tabs at the top of the window are File, Edit, View, Go, capture, Analyze, Statistics, Telephony, Tools, and Help. A tool bar is below the tabs. The window below the tool bar is divided into different sections – Packet list pane, packet headers, packet details pane, and the packet bytes pane. The packet list pane lists the packets under the columns number, time, source, destination, protocol, and info. The packet details pane shows the details of the selected packet. The packet bytes pane displays the bytes of the selected packe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144" y="1441572"/>
            <a:ext cx="7694708" cy="4024734"/>
          </a:xfrm>
          <a:prstGeom prst="rect">
            <a:avLst/>
          </a:prstGeom>
        </p:spPr>
      </p:pic>
      <p:sp>
        <p:nvSpPr>
          <p:cNvPr id="5" name="TextBox 3"/>
          <p:cNvSpPr txBox="1">
            <a:spLocks noChangeArrowheads="1"/>
          </p:cNvSpPr>
          <p:nvPr/>
        </p:nvSpPr>
        <p:spPr bwMode="auto">
          <a:xfrm>
            <a:off x="573118" y="5519023"/>
            <a:ext cx="2844800"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900"/>
              <a:t>© Wireshark Foundation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Wireshark: Ethernet Header</a:t>
            </a:r>
          </a:p>
        </p:txBody>
      </p:sp>
      <p:pic>
        <p:nvPicPr>
          <p:cNvPr id="2" name="Picture 1" descr="A screenshot of a portion of the Wireshark window displaying the Ethernet header is shown. The Ethernet header reads “Frame 68 (42 bytes on wire, 42 bytes captured) Ethernet II, Src: Dell_21:24:58 (00:23:ae:21:24:58), Dst: Broadcast {ff: ff: ff: ff: ff: f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3452" y="2181456"/>
            <a:ext cx="8490592" cy="2495089"/>
          </a:xfrm>
          <a:prstGeom prst="rect">
            <a:avLst/>
          </a:prstGeom>
        </p:spPr>
      </p:pic>
      <p:sp>
        <p:nvSpPr>
          <p:cNvPr id="5" name="TextBox 2"/>
          <p:cNvSpPr txBox="1">
            <a:spLocks noChangeArrowheads="1"/>
          </p:cNvSpPr>
          <p:nvPr/>
        </p:nvSpPr>
        <p:spPr bwMode="auto">
          <a:xfrm>
            <a:off x="222820" y="4676545"/>
            <a:ext cx="346551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900"/>
              <a:t>© Wireshark Foundation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Wireshark: ARP Request</a:t>
            </a:r>
          </a:p>
        </p:txBody>
      </p:sp>
      <p:pic>
        <p:nvPicPr>
          <p:cNvPr id="2" name="Picture 1" descr="The Ethernet frame reads “Frame 71 (42 bytes on wire, 42 bytes captured) Ethernet II, Src: 00:1e:4f:d6:62:58 (00:1e:4f:d6:62:58), Dst: Broadcast {ff: ff: ff: ff: ff: ff}. The details of packet reads “Address Resolution Protocol (request) &#10;Hardware type: Ethernet (0x0001)&#10;Protocol type: IP (0x0800)&#10;Hardware size: 6&#10;Protocol Size: 4&#10;Opcode: request (0x0001)&#10;Sender MAC Address: 00:1e:4f:d6:62:58 (00:1e:44f:d6:62:5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435" y="1865038"/>
            <a:ext cx="8341131" cy="3127925"/>
          </a:xfrm>
          <a:prstGeom prst="rect">
            <a:avLst/>
          </a:prstGeom>
        </p:spPr>
      </p:pic>
      <p:sp>
        <p:nvSpPr>
          <p:cNvPr id="5" name="TextBox 4"/>
          <p:cNvSpPr txBox="1">
            <a:spLocks noChangeArrowheads="1"/>
          </p:cNvSpPr>
          <p:nvPr/>
        </p:nvSpPr>
        <p:spPr bwMode="auto">
          <a:xfrm>
            <a:off x="334963" y="5077065"/>
            <a:ext cx="346551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900"/>
              <a:t>© Wireshark Foundation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Wireshark: ARP Response</a:t>
            </a:r>
          </a:p>
        </p:txBody>
      </p:sp>
      <p:pic>
        <p:nvPicPr>
          <p:cNvPr id="3" name="Picture 2" descr="The Ethernet frame reads “Frame 72 (42 bytes on wire, 60 bytes captured) Ethernet II, Src: Cisco_28:f4:0a (00:09:11:28:f4:0a), Dst: 00:1e:4f:d6:62:58 {00:1e:4f:d6:62:58 }. The details of packet reads “Address Resolution Protocol (reply) &#10;Hardware type: Ethernet (0x0001)&#10;Protocol type: IP (0x0800)&#10;Hardware size: 6&#10;Protocol Size: 4&#10;Opcode: request (0x0002)&#10;Sender MAC Address: Cisco_28:f4:0a (00:09:11:28:f4:0a)"/>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435" y="1683089"/>
            <a:ext cx="8341131" cy="3009689"/>
          </a:xfrm>
          <a:prstGeom prst="rect">
            <a:avLst/>
          </a:prstGeom>
        </p:spPr>
      </p:pic>
      <p:sp>
        <p:nvSpPr>
          <p:cNvPr id="5" name="TextBox 3"/>
          <p:cNvSpPr txBox="1">
            <a:spLocks noChangeArrowheads="1"/>
          </p:cNvSpPr>
          <p:nvPr/>
        </p:nvSpPr>
        <p:spPr bwMode="auto">
          <a:xfrm>
            <a:off x="334963" y="4706137"/>
            <a:ext cx="346551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900"/>
              <a:t>© Wireshark Foundation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Wireshark: IP Header</a:t>
            </a:r>
          </a:p>
        </p:txBody>
      </p:sp>
      <p:pic>
        <p:nvPicPr>
          <p:cNvPr id="2" name="Picture 1" descr="The Ethernet frame reads “Ethernet II, Src: Cisco_28:f4:0a (00:09:11:28:f4:0a), Dst: 00:1e:4f:d6:62:58 {00:1e:4f:d6:62:58 }. The details of packet reads “Internet Protocol, src: 140.209.112.1 (140.209.112.1), Dst: 140.209.126.29 (140.209.126.29)&#10;Version: 4&#10;Header length: 20 bytes&#10;Differentiated Services Field: 0x00 (DSCP 0x00: Default; ECN: 0x00)&#10;Total length: 442&#10;Identification: 0xaacf (43727)&#10;Flags: 0x0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435" y="1373530"/>
            <a:ext cx="8341131" cy="4127567"/>
          </a:xfrm>
          <a:prstGeom prst="rect">
            <a:avLst/>
          </a:prstGeom>
        </p:spPr>
      </p:pic>
      <p:sp>
        <p:nvSpPr>
          <p:cNvPr id="34818" name="TextBox 3"/>
          <p:cNvSpPr txBox="1">
            <a:spLocks noChangeArrowheads="1"/>
          </p:cNvSpPr>
          <p:nvPr/>
        </p:nvSpPr>
        <p:spPr bwMode="auto">
          <a:xfrm>
            <a:off x="334963" y="5556357"/>
            <a:ext cx="3465512"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900"/>
              <a:t>© Wireshark Foundation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159DD-8C0D-184C-B036-49E867A9D564}"/>
              </a:ext>
            </a:extLst>
          </p:cNvPr>
          <p:cNvSpPr>
            <a:spLocks noGrp="1"/>
          </p:cNvSpPr>
          <p:nvPr>
            <p:ph type="title"/>
          </p:nvPr>
        </p:nvSpPr>
        <p:spPr/>
        <p:txBody>
          <a:bodyPr/>
          <a:lstStyle/>
          <a:p>
            <a:r>
              <a:rPr lang="en-US" dirty="0"/>
              <a:t>LAN</a:t>
            </a:r>
          </a:p>
        </p:txBody>
      </p:sp>
      <p:sp>
        <p:nvSpPr>
          <p:cNvPr id="3" name="Content Placeholder 2">
            <a:extLst>
              <a:ext uri="{FF2B5EF4-FFF2-40B4-BE49-F238E27FC236}">
                <a16:creationId xmlns:a16="http://schemas.microsoft.com/office/drawing/2014/main" id="{40CE6D58-9E54-4147-9B2C-4B3873F1411B}"/>
              </a:ext>
            </a:extLst>
          </p:cNvPr>
          <p:cNvSpPr>
            <a:spLocks noGrp="1"/>
          </p:cNvSpPr>
          <p:nvPr>
            <p:ph idx="1"/>
          </p:nvPr>
        </p:nvSpPr>
        <p:spPr/>
        <p:txBody>
          <a:bodyPr/>
          <a:lstStyle/>
          <a:p>
            <a:r>
              <a:rPr lang="en-US" dirty="0"/>
              <a:t>Broadcast domain</a:t>
            </a:r>
          </a:p>
          <a:p>
            <a:r>
              <a:rPr lang="en-US" dirty="0"/>
              <a:t>Physical (behind single router port)</a:t>
            </a:r>
          </a:p>
          <a:p>
            <a:r>
              <a:rPr lang="en-US" dirty="0"/>
              <a:t>Virtual (VLAN)</a:t>
            </a:r>
          </a:p>
          <a:p>
            <a:pPr lvl="1"/>
            <a:r>
              <a:rPr lang="en-US" dirty="0"/>
              <a:t>Separate switch ports</a:t>
            </a:r>
          </a:p>
          <a:p>
            <a:pPr lvl="1"/>
            <a:r>
              <a:rPr lang="en-US" dirty="0"/>
              <a:t>Virtual router ports</a:t>
            </a:r>
          </a:p>
        </p:txBody>
      </p:sp>
    </p:spTree>
    <p:extLst>
      <p:ext uri="{BB962C8B-B14F-4D97-AF65-F5344CB8AC3E}">
        <p14:creationId xmlns:p14="http://schemas.microsoft.com/office/powerpoint/2010/main" val="22141850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Gateway List of Attached Devices</a:t>
            </a:r>
          </a:p>
        </p:txBody>
      </p:sp>
      <p:pic>
        <p:nvPicPr>
          <p:cNvPr id="2" name="Picture 1" descr="A screenshot depicts the network gateway display of hosts on the LAN. The list of attached devices is listed in a table under the columns no, IP address, Device name, and MAC address.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28" y="2173217"/>
            <a:ext cx="8679814" cy="2561444"/>
          </a:xfrm>
          <a:prstGeom prst="rect">
            <a:avLst/>
          </a:prstGeom>
        </p:spPr>
      </p:pic>
      <p:sp>
        <p:nvSpPr>
          <p:cNvPr id="5" name="TextBox 3"/>
          <p:cNvSpPr txBox="1">
            <a:spLocks noChangeArrowheads="1"/>
          </p:cNvSpPr>
          <p:nvPr/>
        </p:nvSpPr>
        <p:spPr bwMode="auto">
          <a:xfrm>
            <a:off x="125503" y="4760720"/>
            <a:ext cx="1289229"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4pPr>
            <a:lvl5pPr marL="2057400" indent="-228600">
              <a:spcBef>
                <a:spcPct val="20000"/>
              </a:spcBef>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9pPr>
          </a:lstStyle>
          <a:p>
            <a:pPr eaLnBrk="1" hangingPunct="1">
              <a:spcBef>
                <a:spcPct val="0"/>
              </a:spcBef>
              <a:buFontTx/>
              <a:buNone/>
            </a:pPr>
            <a:r>
              <a:rPr lang="en-US" altLang="en-US" sz="900"/>
              <a:t>© Netgear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nmap: Scan A Host</a:t>
            </a:r>
            <a:r>
              <a:rPr lang="en-US" altLang="ja-JP">
                <a:latin typeface="Arial" panose="020B0604020202020204" pitchFamily="34" charset="0"/>
                <a:ea typeface="ＭＳ Ｐゴシック" panose="020B0600070205080204" pitchFamily="34" charset="-128"/>
              </a:rPr>
              <a:t>’s Services</a:t>
            </a:r>
            <a:endParaRPr lang="en-US" altLang="en-US">
              <a:latin typeface="Arial" panose="020B0604020202020204" pitchFamily="34" charset="0"/>
              <a:ea typeface="ＭＳ Ｐゴシック" panose="020B0600070205080204" pitchFamily="34" charset="-128"/>
            </a:endParaRPr>
          </a:p>
        </p:txBody>
      </p:sp>
      <p:pic>
        <p:nvPicPr>
          <p:cNvPr id="2" name="Picture 1" descr="The output reads “tilde bob$ nmap 10.20.30.10&#10;Starting Nmap 5.21 ( http://nmap.org ) at 20:05 &#10;Nmap scan report for 10.20.30.10 &#10;Host is up (0.010s latency). &#10;Not shown: 997 closed ports &#10;PORT STATE SERVICE: 23/tcp open telnet; 53/tcp open domain; 80/tcp open http;&#10;Nmap done: 1 IP address (1 host up) scanned in 0.29 seconds tilde bob$.”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7897" y="1427058"/>
            <a:ext cx="8548451" cy="395400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Combining Computer Networks</a:t>
            </a:r>
          </a:p>
        </p:txBody>
      </p:sp>
      <p:sp>
        <p:nvSpPr>
          <p:cNvPr id="9218" name="Content Placeholder 2"/>
          <p:cNvSpPr>
            <a:spLocks noGrp="1"/>
          </p:cNvSpPr>
          <p:nvPr>
            <p:ph idx="1"/>
          </p:nvPr>
        </p:nvSpPr>
        <p:spPr/>
        <p:txBody>
          <a:bodyPr/>
          <a:lstStyle/>
          <a:p>
            <a:pPr eaLnBrk="1" hangingPunct="1"/>
            <a:r>
              <a:rPr lang="en-US" altLang="en-US">
                <a:latin typeface="Arial" panose="020B0604020202020204" pitchFamily="34" charset="0"/>
                <a:ea typeface="ＭＳ Ｐゴシック" panose="020B0600070205080204" pitchFamily="34" charset="-128"/>
              </a:rPr>
              <a:t>Many early networks were </a:t>
            </a:r>
            <a:r>
              <a:rPr lang="en-US" altLang="en-US" u="sng">
                <a:latin typeface="Arial" panose="020B0604020202020204" pitchFamily="34" charset="0"/>
                <a:ea typeface="ＭＳ Ｐゴシック" panose="020B0600070205080204" pitchFamily="34" charset="-128"/>
              </a:rPr>
              <a:t>Wide Area Networks</a:t>
            </a:r>
            <a:r>
              <a:rPr lang="en-US" altLang="en-US">
                <a:latin typeface="Arial" panose="020B0604020202020204" pitchFamily="34" charset="0"/>
                <a:ea typeface="ＭＳ Ｐゴシック" panose="020B0600070205080204" pitchFamily="34" charset="-128"/>
              </a:rPr>
              <a:t> or WANs</a:t>
            </a:r>
          </a:p>
          <a:p>
            <a:pPr eaLnBrk="1" hangingPunct="1"/>
            <a:r>
              <a:rPr lang="en-US" altLang="en-US">
                <a:latin typeface="Arial" panose="020B0604020202020204" pitchFamily="34" charset="0"/>
                <a:ea typeface="ＭＳ Ｐゴシック" panose="020B0600070205080204" pitchFamily="34" charset="-128"/>
              </a:rPr>
              <a:t>As LANs evolved, users wanted to connect LANs to WANs</a:t>
            </a:r>
          </a:p>
          <a:p>
            <a:pPr eaLnBrk="1" hangingPunct="1"/>
            <a:r>
              <a:rPr lang="en-US" altLang="en-US">
                <a:latin typeface="Arial" panose="020B0604020202020204" pitchFamily="34" charset="0"/>
                <a:ea typeface="ＭＳ Ｐゴシック" panose="020B0600070205080204" pitchFamily="34" charset="-128"/>
              </a:rPr>
              <a:t>Some connections had to span two or more WANs to reach from the desired source to the desired destination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Internet Protocol Stack</a:t>
            </a:r>
          </a:p>
        </p:txBody>
      </p:sp>
      <p:pic>
        <p:nvPicPr>
          <p:cNvPr id="2" name="Picture 1" descr="The LAN protocols and the corresponding layers are Application: Layer 7; Transport: Layer 4; Link: Layer 2; Physical: Layer 1. The Internet protocols and the corresponding layers are Application: Layer 7; Transport: Layer 4; Internet: Layer 3; Link: Layer 2; Physical: Layer 1. The Layer 2 with Link protocols in LAN protocols corresponds to the Layer 3 and Layer 2 with Internet and Link protocols in Internet protocol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806" y="1765261"/>
            <a:ext cx="8223640" cy="332747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Routing Packets Between Networks</a:t>
            </a:r>
          </a:p>
        </p:txBody>
      </p:sp>
      <p:sp>
        <p:nvSpPr>
          <p:cNvPr id="11266" name="Content Placeholder 2"/>
          <p:cNvSpPr>
            <a:spLocks noGrp="1"/>
          </p:cNvSpPr>
          <p:nvPr>
            <p:ph idx="1"/>
          </p:nvPr>
        </p:nvSpPr>
        <p:spPr/>
        <p:txBody>
          <a:bodyPr/>
          <a:lstStyle/>
          <a:p>
            <a:pPr eaLnBrk="1" hangingPunct="1"/>
            <a:r>
              <a:rPr lang="en-US" altLang="en-US" dirty="0">
                <a:latin typeface="Arial" panose="020B0604020202020204" pitchFamily="34" charset="0"/>
                <a:ea typeface="ＭＳ Ｐゴシック" panose="020B0600070205080204" pitchFamily="34" charset="-128"/>
              </a:rPr>
              <a:t>A node can move packets between LANs and/or WANs if it has a separate connection and MAC address on each network.</a:t>
            </a:r>
          </a:p>
          <a:p>
            <a:pPr eaLnBrk="1" hangingPunct="1"/>
            <a:r>
              <a:rPr lang="en-US" altLang="en-US" dirty="0">
                <a:latin typeface="Arial" panose="020B0604020202020204" pitchFamily="34" charset="0"/>
                <a:ea typeface="ＭＳ Ｐゴシック" panose="020B0600070205080204" pitchFamily="34" charset="-128"/>
              </a:rPr>
              <a:t>Every host connection also has a separate, </a:t>
            </a:r>
            <a:r>
              <a:rPr lang="en-US" altLang="en-US" b="1" dirty="0">
                <a:latin typeface="Arial" panose="020B0604020202020204" pitchFamily="34" charset="0"/>
                <a:ea typeface="ＭＳ Ｐゴシック" panose="020B0600070205080204" pitchFamily="34" charset="-128"/>
              </a:rPr>
              <a:t>unique</a:t>
            </a:r>
            <a:r>
              <a:rPr lang="en-US" altLang="en-US" dirty="0">
                <a:latin typeface="Arial" panose="020B0604020202020204" pitchFamily="34" charset="0"/>
                <a:ea typeface="ＭＳ Ｐゴシック" panose="020B0600070205080204" pitchFamily="34" charset="-128"/>
              </a:rPr>
              <a:t> </a:t>
            </a:r>
            <a:r>
              <a:rPr lang="en-US" altLang="en-US" u="sng" dirty="0">
                <a:latin typeface="Arial" panose="020B0604020202020204" pitchFamily="34" charset="0"/>
                <a:ea typeface="ＭＳ Ｐゴシック" panose="020B0600070205080204" pitchFamily="34" charset="-128"/>
              </a:rPr>
              <a:t>Internet Protocol address</a:t>
            </a:r>
            <a:r>
              <a:rPr lang="en-US" altLang="en-US" dirty="0">
                <a:latin typeface="Arial" panose="020B0604020202020204" pitchFamily="34" charset="0"/>
                <a:ea typeface="ＭＳ Ｐゴシック" panose="020B0600070205080204" pitchFamily="34" charset="-128"/>
              </a:rPr>
              <a:t> (IP address)</a:t>
            </a:r>
          </a:p>
          <a:p>
            <a:pPr eaLnBrk="1" hangingPunct="1"/>
            <a:r>
              <a:rPr lang="en-US" altLang="en-US" dirty="0">
                <a:latin typeface="Arial" panose="020B0604020202020204" pitchFamily="34" charset="0"/>
                <a:ea typeface="ＭＳ Ｐゴシック" panose="020B0600070205080204" pitchFamily="34" charset="-128"/>
              </a:rPr>
              <a:t>Internet routing nodes (</a:t>
            </a:r>
            <a:r>
              <a:rPr lang="en-US" altLang="en-US" u="sng" dirty="0">
                <a:latin typeface="Arial" panose="020B0604020202020204" pitchFamily="34" charset="0"/>
                <a:ea typeface="ＭＳ Ｐゴシック" panose="020B0600070205080204" pitchFamily="34" charset="-128"/>
              </a:rPr>
              <a:t>routers</a:t>
            </a:r>
            <a:r>
              <a:rPr lang="en-US" altLang="en-US" dirty="0">
                <a:latin typeface="Arial" panose="020B0604020202020204" pitchFamily="34" charset="0"/>
                <a:ea typeface="ＭＳ Ｐゴシック" panose="020B0600070205080204" pitchFamily="34" charset="-128"/>
              </a:rPr>
              <a:t>) use the IP address to direct the packet to its destination if on </a:t>
            </a:r>
            <a:r>
              <a:rPr lang="en-US" altLang="en-US">
                <a:latin typeface="Arial" panose="020B0604020202020204" pitchFamily="34" charset="0"/>
                <a:ea typeface="ＭＳ Ｐゴシック" panose="020B0600070205080204" pitchFamily="34" charset="-128"/>
              </a:rPr>
              <a:t>different network.</a:t>
            </a:r>
            <a:endParaRPr lang="en-US" altLang="en-US" dirty="0">
              <a:latin typeface="Arial" panose="020B0604020202020204" pitchFamily="34" charset="0"/>
              <a:ea typeface="ＭＳ Ｐゴシック" panose="020B0600070205080204" pitchFamily="3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eaLnBrk="1" hangingPunct="1"/>
            <a:r>
              <a:rPr lang="en-US" altLang="en-US" dirty="0">
                <a:latin typeface="Arial" panose="020B0604020202020204" pitchFamily="34" charset="0"/>
                <a:ea typeface="ＭＳ Ｐゴシック" panose="020B0600070205080204" pitchFamily="34" charset="-128"/>
              </a:rPr>
              <a:t>IPv4 Address Format</a:t>
            </a:r>
          </a:p>
        </p:txBody>
      </p:sp>
      <p:pic>
        <p:nvPicPr>
          <p:cNvPr id="2" name="Picture 1" descr="Dotted decimal notation for internet addresses is shown. The dotted decimal notation (a 32-bit number) is 192.168.1.1. The corresponding binary notation is as follows: 192 – 1100 000; 168 – 1010 1000; 1-0000 0001; 1-0000 000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6477" y="2505308"/>
            <a:ext cx="8291047" cy="1847384"/>
          </a:xfrm>
          <a:prstGeom prst="rect">
            <a:avLst/>
          </a:prstGeom>
        </p:spPr>
      </p:pic>
      <p:sp>
        <p:nvSpPr>
          <p:cNvPr id="3" name="Content Placeholder 2">
            <a:extLst>
              <a:ext uri="{FF2B5EF4-FFF2-40B4-BE49-F238E27FC236}">
                <a16:creationId xmlns:a16="http://schemas.microsoft.com/office/drawing/2014/main" id="{9CB0054E-6EB3-FD52-5315-1B6C60CED2DD}"/>
              </a:ext>
            </a:extLst>
          </p:cNvPr>
          <p:cNvSpPr>
            <a:spLocks noGrp="1"/>
          </p:cNvSpPr>
          <p:nvPr>
            <p:ph idx="1"/>
          </p:nvPr>
        </p:nvSpPr>
        <p:spPr>
          <a:xfrm>
            <a:off x="457200" y="1270000"/>
            <a:ext cx="8229600" cy="4856163"/>
          </a:xfrm>
        </p:spPr>
        <p:txBody>
          <a:bodyPr/>
          <a:lstStyle/>
          <a:p>
            <a:pPr eaLnBrk="1" hangingPunct="1"/>
            <a:endParaRPr lang="en-US" altLang="en-US" dirty="0">
              <a:latin typeface="Arial" panose="020B0604020202020204" pitchFamily="34" charset="0"/>
              <a:ea typeface="ＭＳ Ｐゴシック" panose="020B0600070205080204" pitchFamily="34" charset="-128"/>
            </a:endParaRPr>
          </a:p>
          <a:p>
            <a:pPr eaLnBrk="1" hangingPunct="1"/>
            <a:endParaRPr lang="en-US" altLang="en-US" dirty="0">
              <a:latin typeface="Arial" panose="020B0604020202020204" pitchFamily="34" charset="0"/>
              <a:ea typeface="ＭＳ Ｐゴシック" panose="020B0600070205080204" pitchFamily="34" charset="-128"/>
            </a:endParaRPr>
          </a:p>
          <a:p>
            <a:pPr eaLnBrk="1" hangingPunct="1"/>
            <a:endParaRPr lang="en-US" altLang="en-US" dirty="0">
              <a:latin typeface="Arial" panose="020B0604020202020204" pitchFamily="34" charset="0"/>
              <a:ea typeface="ＭＳ Ｐゴシック" panose="020B0600070205080204" pitchFamily="34" charset="-128"/>
            </a:endParaRPr>
          </a:p>
          <a:p>
            <a:pPr eaLnBrk="1" hangingPunct="1"/>
            <a:endParaRPr lang="en-US" altLang="en-US" dirty="0">
              <a:latin typeface="Arial" panose="020B0604020202020204" pitchFamily="34" charset="0"/>
              <a:ea typeface="ＭＳ Ｐゴシック" panose="020B0600070205080204" pitchFamily="34" charset="-128"/>
            </a:endParaRPr>
          </a:p>
          <a:p>
            <a:pPr eaLnBrk="1" hangingPunct="1"/>
            <a:endParaRPr lang="en-US" altLang="en-US" dirty="0">
              <a:latin typeface="Arial" panose="020B0604020202020204" pitchFamily="34" charset="0"/>
              <a:ea typeface="ＭＳ Ｐゴシック" panose="020B0600070205080204" pitchFamily="34" charset="-128"/>
            </a:endParaRPr>
          </a:p>
          <a:p>
            <a:pPr eaLnBrk="1" hangingPunct="1"/>
            <a:endParaRPr lang="en-US" altLang="en-US" dirty="0">
              <a:latin typeface="Arial" panose="020B0604020202020204" pitchFamily="34" charset="0"/>
              <a:ea typeface="ＭＳ Ｐゴシック" panose="020B0600070205080204" pitchFamily="34" charset="-128"/>
            </a:endParaRPr>
          </a:p>
          <a:p>
            <a:pPr eaLnBrk="1" hangingPunct="1"/>
            <a:endParaRPr lang="en-US" altLang="en-US" dirty="0">
              <a:latin typeface="Arial" panose="020B0604020202020204" pitchFamily="34" charset="0"/>
              <a:ea typeface="ＭＳ Ｐゴシック" panose="020B0600070205080204" pitchFamily="34" charset="-128"/>
            </a:endParaRPr>
          </a:p>
          <a:p>
            <a:pPr eaLnBrk="1" hangingPunct="1"/>
            <a:r>
              <a:rPr lang="en-US" altLang="en-US" dirty="0">
                <a:latin typeface="Arial" panose="020B0604020202020204" pitchFamily="34" charset="0"/>
                <a:ea typeface="ＭＳ Ｐゴシック" panose="020B0600070205080204" pitchFamily="34" charset="-128"/>
              </a:rPr>
              <a:t>Four Octets (eight bits, 2^8 power)</a:t>
            </a:r>
          </a:p>
          <a:p>
            <a:pPr eaLnBrk="1" hangingPunct="1"/>
            <a:r>
              <a:rPr lang="en-US" altLang="en-US" dirty="0">
                <a:latin typeface="Arial" panose="020B0604020202020204" pitchFamily="34" charset="0"/>
                <a:ea typeface="ＭＳ Ｐゴシック" panose="020B0600070205080204" pitchFamily="34" charset="-128"/>
              </a:rPr>
              <a:t>Dot decimal notation</a:t>
            </a:r>
          </a:p>
        </p:txBody>
      </p:sp>
    </p:spTree>
    <p:extLst>
      <p:ext uri="{BB962C8B-B14F-4D97-AF65-F5344CB8AC3E}">
        <p14:creationId xmlns:p14="http://schemas.microsoft.com/office/powerpoint/2010/main" val="150711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Early Internet Security</a:t>
            </a:r>
          </a:p>
        </p:txBody>
      </p:sp>
      <p:sp>
        <p:nvSpPr>
          <p:cNvPr id="13314" name="Content Placeholder 2"/>
          <p:cNvSpPr>
            <a:spLocks noGrp="1"/>
          </p:cNvSpPr>
          <p:nvPr>
            <p:ph idx="1"/>
          </p:nvPr>
        </p:nvSpPr>
        <p:spPr/>
        <p:txBody>
          <a:bodyPr/>
          <a:lstStyle/>
          <a:p>
            <a:pPr eaLnBrk="1" hangingPunct="1"/>
            <a:r>
              <a:rPr lang="en-US" altLang="en-US" dirty="0">
                <a:latin typeface="Arial" panose="020B0604020202020204" pitchFamily="34" charset="0"/>
                <a:ea typeface="ＭＳ Ｐゴシック" panose="020B0600070205080204" pitchFamily="34" charset="-128"/>
              </a:rPr>
              <a:t>The Internet evolved from the ARPANET</a:t>
            </a:r>
          </a:p>
          <a:p>
            <a:pPr lvl="1" eaLnBrk="1" hangingPunct="1"/>
            <a:r>
              <a:rPr lang="en-US" altLang="en-US" dirty="0">
                <a:latin typeface="Arial" panose="020B0604020202020204" pitchFamily="34" charset="0"/>
                <a:ea typeface="ＭＳ Ｐゴシック" panose="020B0600070205080204" pitchFamily="34" charset="-128"/>
              </a:rPr>
              <a:t>A research network developed by US DOD</a:t>
            </a:r>
          </a:p>
          <a:p>
            <a:pPr lvl="1" eaLnBrk="1" hangingPunct="1"/>
            <a:r>
              <a:rPr lang="en-US" altLang="en-US" dirty="0">
                <a:latin typeface="Arial" panose="020B0604020202020204" pitchFamily="34" charset="0"/>
                <a:ea typeface="ＭＳ Ｐゴシック" panose="020B0600070205080204" pitchFamily="34" charset="-128"/>
              </a:rPr>
              <a:t>Relied on physical security, a restricted user community, and limited applications for security</a:t>
            </a:r>
          </a:p>
          <a:p>
            <a:pPr eaLnBrk="1" hangingPunct="1"/>
            <a:r>
              <a:rPr lang="en-US" altLang="en-US" dirty="0">
                <a:latin typeface="Arial" panose="020B0604020202020204" pitchFamily="34" charset="0"/>
                <a:ea typeface="ＭＳ Ｐゴシック" panose="020B0600070205080204" pitchFamily="34" charset="-128"/>
              </a:rPr>
              <a:t>As the community grew, security relied on host based authentication (passwords)</a:t>
            </a:r>
          </a:p>
          <a:p>
            <a:pPr eaLnBrk="1" hangingPunct="1"/>
            <a:r>
              <a:rPr lang="en-US" altLang="en-US" dirty="0">
                <a:latin typeface="Arial" panose="020B0604020202020204" pitchFamily="34" charset="0"/>
                <a:ea typeface="ＭＳ Ｐゴシック" panose="020B0600070205080204" pitchFamily="34" charset="-128"/>
              </a:rPr>
              <a:t>Internet Worm and Wily Hacker promoted the development of Internet </a:t>
            </a:r>
            <a:r>
              <a:rPr lang="en-US" altLang="en-US" u="sng" dirty="0">
                <a:latin typeface="Arial" panose="020B0604020202020204" pitchFamily="34" charset="0"/>
                <a:ea typeface="ＭＳ Ｐゴシック" panose="020B0600070205080204" pitchFamily="34" charset="-128"/>
              </a:rPr>
              <a:t>firewalls</a:t>
            </a:r>
            <a:endParaRPr lang="en-US" altLang="en-US" dirty="0">
              <a:latin typeface="Arial" panose="020B0604020202020204" pitchFamily="34" charset="0"/>
              <a:ea typeface="ＭＳ Ｐゴシック" panose="020B0600070205080204" pitchFamily="34" charset="-128"/>
            </a:endParaRPr>
          </a:p>
          <a:p>
            <a:pPr lvl="1" eaLnBrk="1" hangingPunct="1"/>
            <a:r>
              <a:rPr lang="en-US" altLang="en-US" dirty="0">
                <a:latin typeface="Arial" panose="020B0604020202020204" pitchFamily="34" charset="0"/>
                <a:ea typeface="ＭＳ Ｐゴシック" panose="020B0600070205080204" pitchFamily="34" charset="-128"/>
              </a:rPr>
              <a:t>Filtered traffic to try to block attacks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pPr eaLnBrk="1" hangingPunct="1"/>
            <a:r>
              <a:rPr lang="en-US" altLang="en-US">
                <a:latin typeface="Arial" panose="020B0604020202020204" pitchFamily="34" charset="0"/>
                <a:ea typeface="ＭＳ Ｐゴシック" panose="020B0600070205080204" pitchFamily="34" charset="-128"/>
              </a:rPr>
              <a:t>Computing versus Telecom Networks</a:t>
            </a:r>
          </a:p>
        </p:txBody>
      </p:sp>
      <p:sp>
        <p:nvSpPr>
          <p:cNvPr id="14338" name="Text Placeholder 1"/>
          <p:cNvSpPr>
            <a:spLocks noGrp="1"/>
          </p:cNvSpPr>
          <p:nvPr>
            <p:ph type="body" idx="1"/>
          </p:nvPr>
        </p:nvSpPr>
        <p:spPr/>
        <p:txBody>
          <a:bodyPr/>
          <a:lstStyle/>
          <a:p>
            <a:pPr algn="ctr"/>
            <a:r>
              <a:rPr lang="en-US" altLang="en-US">
                <a:latin typeface="Arial" panose="020B0604020202020204" pitchFamily="34" charset="0"/>
                <a:ea typeface="ＭＳ Ｐゴシック" panose="020B0600070205080204" pitchFamily="34" charset="-128"/>
              </a:rPr>
              <a:t>Computing</a:t>
            </a:r>
          </a:p>
        </p:txBody>
      </p:sp>
      <p:sp>
        <p:nvSpPr>
          <p:cNvPr id="14339" name="Content Placeholder 2"/>
          <p:cNvSpPr>
            <a:spLocks noGrp="1"/>
          </p:cNvSpPr>
          <p:nvPr>
            <p:ph sz="half" idx="2"/>
          </p:nvPr>
        </p:nvSpPr>
        <p:spPr/>
        <p:txBody>
          <a:bodyPr/>
          <a:lstStyle/>
          <a:p>
            <a:r>
              <a:rPr lang="en-US" altLang="en-US">
                <a:latin typeface="Arial" panose="020B0604020202020204" pitchFamily="34" charset="0"/>
                <a:ea typeface="ＭＳ Ｐゴシック" panose="020B0600070205080204" pitchFamily="34" charset="-128"/>
              </a:rPr>
              <a:t>Internet protocol suite (TCP/IP) is the prevailing standard</a:t>
            </a:r>
          </a:p>
          <a:p>
            <a:r>
              <a:rPr lang="en-US" altLang="en-US">
                <a:latin typeface="Arial" panose="020B0604020202020204" pitchFamily="34" charset="0"/>
                <a:ea typeface="ＭＳ Ｐゴシック" panose="020B0600070205080204" pitchFamily="34" charset="-128"/>
              </a:rPr>
              <a:t>Designed around </a:t>
            </a:r>
            <a:r>
              <a:rPr lang="en-US" altLang="en-US" u="sng">
                <a:latin typeface="Arial" panose="020B0604020202020204" pitchFamily="34" charset="0"/>
                <a:ea typeface="ＭＳ Ｐゴシック" panose="020B0600070205080204" pitchFamily="34" charset="-128"/>
              </a:rPr>
              <a:t>packets</a:t>
            </a:r>
          </a:p>
          <a:p>
            <a:r>
              <a:rPr lang="en-US" altLang="en-US">
                <a:latin typeface="Arial" panose="020B0604020202020204" pitchFamily="34" charset="0"/>
                <a:ea typeface="ＭＳ Ｐゴシック" panose="020B0600070205080204" pitchFamily="34" charset="-128"/>
              </a:rPr>
              <a:t>Focus on reliable data transmission between computers</a:t>
            </a:r>
          </a:p>
        </p:txBody>
      </p:sp>
      <p:sp>
        <p:nvSpPr>
          <p:cNvPr id="14340" name="Text Placeholder 3"/>
          <p:cNvSpPr>
            <a:spLocks noGrp="1"/>
          </p:cNvSpPr>
          <p:nvPr>
            <p:ph type="body" sz="quarter" idx="3"/>
          </p:nvPr>
        </p:nvSpPr>
        <p:spPr/>
        <p:txBody>
          <a:bodyPr/>
          <a:lstStyle/>
          <a:p>
            <a:pPr algn="ctr"/>
            <a:r>
              <a:rPr lang="en-US" altLang="en-US">
                <a:latin typeface="Arial" panose="020B0604020202020204" pitchFamily="34" charset="0"/>
                <a:ea typeface="ＭＳ Ｐゴシック" panose="020B0600070205080204" pitchFamily="34" charset="-128"/>
              </a:rPr>
              <a:t>Telecom</a:t>
            </a:r>
          </a:p>
        </p:txBody>
      </p:sp>
      <p:sp>
        <p:nvSpPr>
          <p:cNvPr id="14341" name="Content Placeholder 4"/>
          <p:cNvSpPr>
            <a:spLocks noGrp="1"/>
          </p:cNvSpPr>
          <p:nvPr>
            <p:ph sz="quarter" idx="4"/>
          </p:nvPr>
        </p:nvSpPr>
        <p:spPr/>
        <p:txBody>
          <a:bodyPr/>
          <a:lstStyle/>
          <a:p>
            <a:r>
              <a:rPr lang="en-US" altLang="en-US">
                <a:latin typeface="Arial" panose="020B0604020202020204" pitchFamily="34" charset="0"/>
                <a:ea typeface="ＭＳ Ｐゴシック" panose="020B0600070205080204" pitchFamily="34" charset="-128"/>
              </a:rPr>
              <a:t>SS7 – Signalling System 7 – is the prevailing standard</a:t>
            </a:r>
          </a:p>
          <a:p>
            <a:r>
              <a:rPr lang="en-US" altLang="en-US">
                <a:latin typeface="Arial" panose="020B0604020202020204" pitchFamily="34" charset="0"/>
                <a:ea typeface="ＭＳ Ｐゴシック" panose="020B0600070205080204" pitchFamily="34" charset="-128"/>
              </a:rPr>
              <a:t>Designed around </a:t>
            </a:r>
            <a:r>
              <a:rPr lang="en-US" altLang="en-US" u="sng">
                <a:latin typeface="Arial" panose="020B0604020202020204" pitchFamily="34" charset="0"/>
                <a:ea typeface="ＭＳ Ｐゴシック" panose="020B0600070205080204" pitchFamily="34" charset="-128"/>
              </a:rPr>
              <a:t>circuits</a:t>
            </a:r>
          </a:p>
          <a:p>
            <a:r>
              <a:rPr lang="en-US" altLang="en-US">
                <a:latin typeface="Arial" panose="020B0604020202020204" pitchFamily="34" charset="0"/>
                <a:ea typeface="ＭＳ Ｐゴシック" panose="020B0600070205080204" pitchFamily="34" charset="-128"/>
              </a:rPr>
              <a:t>Focus on telephone and cell phone voice service</a:t>
            </a:r>
          </a:p>
        </p:txBody>
      </p:sp>
    </p:spTree>
  </p:cSld>
  <p:clrMapOvr>
    <a:masterClrMapping/>
  </p:clrMapOvr>
</p:sld>
</file>

<file path=ppt/theme/theme1.xml><?xml version="1.0" encoding="utf-8"?>
<a:theme xmlns:a="http://schemas.openxmlformats.org/drawingml/2006/main" name="Einse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Einsec</Template>
  <TotalTime>460</TotalTime>
  <Words>807</Words>
  <Application>Microsoft Macintosh PowerPoint</Application>
  <PresentationFormat>On-screen Show (4:3)</PresentationFormat>
  <Paragraphs>146</Paragraphs>
  <Slides>31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Roboto</vt:lpstr>
      <vt:lpstr>Einsec</vt:lpstr>
      <vt:lpstr>Chapter 11 Outline</vt:lpstr>
      <vt:lpstr>Packet Types</vt:lpstr>
      <vt:lpstr>LAN</vt:lpstr>
      <vt:lpstr>Combining Computer Networks</vt:lpstr>
      <vt:lpstr>Internet Protocol Stack</vt:lpstr>
      <vt:lpstr>Routing Packets Between Networks</vt:lpstr>
      <vt:lpstr>IPv4 Address Format</vt:lpstr>
      <vt:lpstr>Early Internet Security</vt:lpstr>
      <vt:lpstr>Computing versus Telecom Networks</vt:lpstr>
      <vt:lpstr>Evolution of Internet Structure</vt:lpstr>
      <vt:lpstr>Connections Between Hosts</vt:lpstr>
      <vt:lpstr>Socket Address Format</vt:lpstr>
      <vt:lpstr>Examples: Well-Known Port Numbers</vt:lpstr>
      <vt:lpstr>IP Packet Addressing</vt:lpstr>
      <vt:lpstr>IP Packet Format</vt:lpstr>
      <vt:lpstr>Address Resolution Protocol</vt:lpstr>
      <vt:lpstr>ARP Packet Format</vt:lpstr>
      <vt:lpstr>Routing and Addresses</vt:lpstr>
      <vt:lpstr>Logical Subnets/LANs</vt:lpstr>
      <vt:lpstr>Internet Addresses in Practice</vt:lpstr>
      <vt:lpstr>Internet Addresses in Practice</vt:lpstr>
      <vt:lpstr>Addressing and Scope</vt:lpstr>
      <vt:lpstr>Addressing Scope Example</vt:lpstr>
      <vt:lpstr>Network Inspection Tools</vt:lpstr>
      <vt:lpstr>Wireshark Main Window</vt:lpstr>
      <vt:lpstr>Wireshark: Ethernet Header</vt:lpstr>
      <vt:lpstr>Wireshark: ARP Request</vt:lpstr>
      <vt:lpstr>Wireshark: ARP Response</vt:lpstr>
      <vt:lpstr>Wireshark: IP Header</vt:lpstr>
      <vt:lpstr>Gateway List of Attached Devices</vt:lpstr>
      <vt:lpstr>nmap: Scan A Host’s Services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11: Networks of Networks</dc:title>
  <dc:creator>Rick Smith</dc:creator>
  <cp:lastModifiedBy>Stockman, Mark (stockmma)</cp:lastModifiedBy>
  <cp:revision>33</cp:revision>
  <dcterms:created xsi:type="dcterms:W3CDTF">2011-02-12T20:37:05Z</dcterms:created>
  <dcterms:modified xsi:type="dcterms:W3CDTF">2022-10-31T13:38:58Z</dcterms:modified>
</cp:coreProperties>
</file>