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82" r:id="rId2"/>
    <p:sldId id="736" r:id="rId3"/>
    <p:sldId id="737" r:id="rId4"/>
    <p:sldId id="738" r:id="rId5"/>
    <p:sldId id="739" r:id="rId6"/>
    <p:sldId id="740" r:id="rId7"/>
    <p:sldId id="741" r:id="rId8"/>
    <p:sldId id="742" r:id="rId9"/>
    <p:sldId id="743" r:id="rId10"/>
    <p:sldId id="744" r:id="rId11"/>
    <p:sldId id="735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>
          <p15:clr>
            <a:srgbClr val="A4A3A4"/>
          </p15:clr>
        </p15:guide>
        <p15:guide id="2" pos="15355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10F21"/>
    <a:srgbClr val="D09E02"/>
    <a:srgbClr val="1E2731"/>
    <a:srgbClr val="666666"/>
    <a:srgbClr val="445469"/>
    <a:srgbClr val="B78B02"/>
    <a:srgbClr val="DEA9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405" autoAdjust="0"/>
    <p:restoredTop sz="99409" autoAdjust="0"/>
  </p:normalViewPr>
  <p:slideViewPr>
    <p:cSldViewPr snapToGrid="0" snapToObjects="1">
      <p:cViewPr>
        <p:scale>
          <a:sx n="40" d="100"/>
          <a:sy n="40" d="100"/>
        </p:scale>
        <p:origin x="-570" y="6"/>
      </p:cViewPr>
      <p:guideLst>
        <p:guide orient="horz"/>
        <p:guide pos="153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2/4/2019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58061" y="3957748"/>
            <a:ext cx="9112724" cy="831056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7791465" y="12512739"/>
            <a:ext cx="8807512" cy="861738"/>
          </a:xfrm>
          <a:prstGeom prst="rect">
            <a:avLst/>
          </a:prstGeom>
        </p:spPr>
        <p:txBody>
          <a:bodyPr wrap="square" lIns="182807" tIns="91404" rIns="182807" bIns="91404">
            <a:spAutoFit/>
          </a:bodyPr>
          <a:lstStyle/>
          <a:p>
            <a:pPr algn="ctr"/>
            <a:r>
              <a:rPr lang="id-ID" sz="2400" dirty="0" smtClean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  <a:p>
            <a:pPr algn="ctr"/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© 2016 </a:t>
            </a:r>
            <a:r>
              <a:rPr lang="en-US" sz="2000" dirty="0" err="1" smtClean="0">
                <a:solidFill>
                  <a:schemeClr val="tx2"/>
                </a:solidFill>
                <a:latin typeface="Lato Light"/>
                <a:cs typeface="Lato Light"/>
              </a:rPr>
              <a:t>Motagua</a:t>
            </a:r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 </a:t>
            </a:r>
            <a:r>
              <a:rPr lang="id-ID" sz="2000" dirty="0" smtClean="0">
                <a:solidFill>
                  <a:schemeClr val="tx2"/>
                </a:solidFill>
                <a:latin typeface="Lato Light"/>
                <a:cs typeface="Lato Light"/>
              </a:rPr>
              <a:t>PowerPoint Multipurpose Theme</a:t>
            </a:r>
            <a:r>
              <a:rPr lang="en-US" sz="2000" dirty="0" smtClean="0">
                <a:solidFill>
                  <a:schemeClr val="tx2"/>
                </a:solidFill>
                <a:latin typeface="Lato Light"/>
                <a:cs typeface="Lato Light"/>
              </a:rPr>
              <a:t>. All Rights Reserved. </a:t>
            </a:r>
            <a:endParaRPr lang="id-ID" sz="2000" dirty="0" smtClean="0">
              <a:solidFill>
                <a:schemeClr val="tx2"/>
              </a:solidFill>
              <a:latin typeface="Lato Light"/>
              <a:cs typeface="Lato Light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23019760" y="473371"/>
            <a:ext cx="959010" cy="959010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2" tIns="45711" rIns="91422" bIns="45711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3071044" y="607069"/>
            <a:ext cx="885447" cy="615554"/>
          </a:xfrm>
          <a:prstGeom prst="rect">
            <a:avLst/>
          </a:prstGeom>
          <a:noFill/>
        </p:spPr>
        <p:txBody>
          <a:bodyPr wrap="none" lIns="182807" tIns="91404" rIns="182807" bIns="91404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701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3420048" y="3753036"/>
            <a:ext cx="8676664" cy="498216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81566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0055781" y="2521311"/>
            <a:ext cx="4266088" cy="4267199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60895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23084" y="4391316"/>
            <a:ext cx="24377644" cy="425017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 smtClean="0"/>
              <a:t>Drag picture to placeholder or click icon to add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xmlns="" val="307178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4167691" y="4000500"/>
            <a:ext cx="6411832" cy="627697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734591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2579913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779146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13096308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18265385" y="4265907"/>
            <a:ext cx="3643948" cy="364913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43527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3" y="396295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4876229" y="1216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9" y="3964173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9741188" y="3961742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14595131" y="243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595131" y="3965388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9479147" y="3965388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102520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3" y="1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4876228" y="3964174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9741188" y="-1215"/>
            <a:ext cx="487622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14639693" y="3965388"/>
            <a:ext cx="5078547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9479147" y="2431"/>
            <a:ext cx="4898502" cy="3961741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xmlns="" val="246677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9325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3070977" y="2466755"/>
            <a:ext cx="4720487" cy="8450345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665903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5" y="-1"/>
            <a:ext cx="24377651" cy="6460436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latin typeface="Raleway Light"/>
                <a:cs typeface="Raleway Light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63184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4379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iss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" y="3986492"/>
            <a:ext cx="8114560" cy="5270632"/>
          </a:xfrm>
        </p:spPr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229118" y="3986492"/>
            <a:ext cx="8116418" cy="5270632"/>
          </a:xfrm>
        </p:spPr>
      </p:sp>
    </p:spTree>
    <p:extLst>
      <p:ext uri="{BB962C8B-B14F-4D97-AF65-F5344CB8AC3E}">
        <p14:creationId xmlns:p14="http://schemas.microsoft.com/office/powerpoint/2010/main" xmlns="" val="277571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82296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061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04151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4290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2043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177313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3176" y="0"/>
            <a:ext cx="24377651" cy="13716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42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5536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735617" y="3206029"/>
            <a:ext cx="2519228" cy="2517622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2400" baseline="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8266908" y="3185107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3676411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9123672" y="321801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6424238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2400"/>
            </a:lvl1pPr>
          </a:lstStyle>
          <a:p>
            <a:r>
              <a:rPr lang="en-US" dirty="0" smtClean="0"/>
              <a:t>Drag  Your Picture Here</a:t>
            </a:r>
            <a:endParaRPr lang="en-US" dirty="0"/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0996206" y="8108515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0708" y="8080093"/>
            <a:ext cx="2519228" cy="2517622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1828434" rtl="0" eaLnBrk="1" fontAlgn="auto" latinLnBrk="0" hangingPunct="1">
              <a:lnSpc>
                <a:spcPct val="13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</a:lstStyle>
          <a:p>
            <a:r>
              <a:rPr lang="en-US" dirty="0" smtClean="0"/>
              <a:t>Drag  Your Picture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452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419724"/>
            <a:ext cx="24377650" cy="6316547"/>
          </a:xfrm>
        </p:spPr>
        <p:txBody>
          <a:bodyPr>
            <a:normAutofit/>
          </a:bodyPr>
          <a:lstStyle>
            <a:lvl1pPr marL="0" indent="0">
              <a:buNone/>
              <a:defRPr sz="4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320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47" r:id="rId2"/>
    <p:sldLayoutId id="2147483748" r:id="rId3"/>
    <p:sldLayoutId id="2147483749" r:id="rId4"/>
    <p:sldLayoutId id="2147483657" r:id="rId5"/>
    <p:sldLayoutId id="2147483746" r:id="rId6"/>
    <p:sldLayoutId id="2147483752" r:id="rId7"/>
    <p:sldLayoutId id="2147483736" r:id="rId8"/>
    <p:sldLayoutId id="2147483768" r:id="rId9"/>
    <p:sldLayoutId id="2147483714" r:id="rId10"/>
    <p:sldLayoutId id="2147483709" r:id="rId11"/>
    <p:sldLayoutId id="2147483694" r:id="rId12"/>
    <p:sldLayoutId id="2147483722" r:id="rId13"/>
    <p:sldLayoutId id="2147483781" r:id="rId14"/>
    <p:sldLayoutId id="2147483770" r:id="rId15"/>
    <p:sldLayoutId id="2147483771" r:id="rId16"/>
    <p:sldLayoutId id="2147483787" r:id="rId17"/>
    <p:sldLayoutId id="2147483780" r:id="rId18"/>
    <p:sldLayoutId id="2147483786" r:id="rId19"/>
    <p:sldLayoutId id="2147483788" r:id="rId20"/>
    <p:sldLayoutId id="2147483791" r:id="rId21"/>
  </p:sldLayoutIdLst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110"/>
          <p:cNvSpPr>
            <a:spLocks noChangeArrowheads="1"/>
          </p:cNvSpPr>
          <p:nvPr/>
        </p:nvSpPr>
        <p:spPr bwMode="auto">
          <a:xfrm>
            <a:off x="11461176" y="4902066"/>
            <a:ext cx="1462761" cy="1184150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latin typeface="Lato Light"/>
            </a:endParaRPr>
          </a:p>
        </p:txBody>
      </p:sp>
      <p:sp>
        <p:nvSpPr>
          <p:cNvPr id="89" name="Content Placeholder 19"/>
          <p:cNvSpPr txBox="1">
            <a:spLocks/>
          </p:cNvSpPr>
          <p:nvPr/>
        </p:nvSpPr>
        <p:spPr>
          <a:xfrm>
            <a:off x="10107441" y="7100717"/>
            <a:ext cx="4185878" cy="1246191"/>
          </a:xfrm>
          <a:prstGeom prst="rect">
            <a:avLst/>
          </a:prstGeom>
        </p:spPr>
        <p:txBody>
          <a:bodyPr vert="horz" lIns="182796" tIns="91398" rIns="182796" bIns="9139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399" dirty="0">
                <a:solidFill>
                  <a:schemeClr val="bg1"/>
                </a:solidFill>
                <a:latin typeface="Lato Light"/>
                <a:ea typeface="Open Sans Light" panose="020B0306030504020204" pitchFamily="34" charset="0"/>
                <a:cs typeface="Lato Light"/>
              </a:rPr>
              <a:t>Lorem Ipsum has two main statistical methodologies are used in data analysis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291721" y="6404380"/>
            <a:ext cx="5791421" cy="830784"/>
          </a:xfrm>
          <a:prstGeom prst="rect">
            <a:avLst/>
          </a:prstGeom>
          <a:noFill/>
        </p:spPr>
        <p:txBody>
          <a:bodyPr wrap="square" lIns="182796" tIns="91398" rIns="182796" bIns="91398" rtlCol="0">
            <a:spAutoFit/>
          </a:bodyPr>
          <a:lstStyle/>
          <a:p>
            <a:pPr algn="ctr"/>
            <a:r>
              <a:rPr lang="id-ID" sz="4199" b="1" dirty="0">
                <a:solidFill>
                  <a:schemeClr val="bg1"/>
                </a:solidFill>
                <a:latin typeface="Lato Regular"/>
                <a:cs typeface="Lato Regular"/>
              </a:rPr>
              <a:t>Founded Since 1940 </a:t>
            </a:r>
            <a:endParaRPr lang="en-US" sz="4199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527" b="17527"/>
          <a:stretch>
            <a:fillRect/>
          </a:stretch>
        </p:blipFill>
        <p:spPr/>
      </p:pic>
      <p:sp>
        <p:nvSpPr>
          <p:cNvPr id="2" name="TextBox 1"/>
          <p:cNvSpPr txBox="1"/>
          <p:nvPr/>
        </p:nvSpPr>
        <p:spPr>
          <a:xfrm>
            <a:off x="8114561" y="3987240"/>
            <a:ext cx="16263089" cy="526988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7198" dirty="0"/>
          </a:p>
        </p:txBody>
      </p:sp>
      <p:sp>
        <p:nvSpPr>
          <p:cNvPr id="16" name="TextBox 15"/>
          <p:cNvSpPr txBox="1"/>
          <p:nvPr/>
        </p:nvSpPr>
        <p:spPr>
          <a:xfrm>
            <a:off x="8114561" y="4204246"/>
            <a:ext cx="14906803" cy="4524275"/>
          </a:xfrm>
          <a:prstGeom prst="rect">
            <a:avLst/>
          </a:prstGeom>
          <a:noFill/>
        </p:spPr>
        <p:txBody>
          <a:bodyPr wrap="square" lIns="91398" tIns="45700" rIns="91398" bIns="45700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FFFF00"/>
                </a:solidFill>
                <a:latin typeface="Lato Regular"/>
                <a:cs typeface="Lato Regular"/>
              </a:rPr>
              <a:t>CDISC </a:t>
            </a:r>
            <a:r>
              <a:rPr lang="en-US" sz="7200" b="1" dirty="0" smtClean="0">
                <a:solidFill>
                  <a:srgbClr val="00B0F0"/>
                </a:solidFill>
                <a:latin typeface="Lato Regular"/>
                <a:cs typeface="Lato Regular"/>
              </a:rPr>
              <a:t>SDTM</a:t>
            </a:r>
            <a:r>
              <a:rPr lang="en-US" sz="7200" b="1" dirty="0" smtClean="0">
                <a:solidFill>
                  <a:srgbClr val="FFFF00"/>
                </a:solidFill>
                <a:latin typeface="Lato Regular"/>
                <a:cs typeface="Lato Regular"/>
              </a:rPr>
              <a:t> &amp; </a:t>
            </a:r>
            <a:r>
              <a:rPr lang="en-US" sz="7200" b="1" dirty="0" smtClean="0">
                <a:solidFill>
                  <a:srgbClr val="00B0F0"/>
                </a:solidFill>
                <a:latin typeface="Lato Regular"/>
                <a:cs typeface="Lato Regular"/>
              </a:rPr>
              <a:t>ADaM</a:t>
            </a:r>
            <a:r>
              <a:rPr lang="en-US" sz="7200" b="1" dirty="0" smtClean="0">
                <a:solidFill>
                  <a:srgbClr val="FFFF00"/>
                </a:solidFill>
                <a:latin typeface="Lato Regular"/>
                <a:cs typeface="Lato Regular"/>
              </a:rPr>
              <a:t> and Efficient Programming to Generate </a:t>
            </a:r>
            <a:r>
              <a:rPr lang="en-US" sz="7200" b="1" dirty="0" smtClean="0">
                <a:solidFill>
                  <a:srgbClr val="00B0F0"/>
                </a:solidFill>
                <a:latin typeface="Lato Regular"/>
                <a:cs typeface="Lato Regular"/>
              </a:rPr>
              <a:t>TLF’s</a:t>
            </a:r>
            <a:r>
              <a:rPr lang="en-US" sz="7200" b="1" dirty="0" smtClean="0">
                <a:solidFill>
                  <a:srgbClr val="FFFF00"/>
                </a:solidFill>
                <a:latin typeface="Lato Regular"/>
                <a:cs typeface="Lato Regular"/>
              </a:rPr>
              <a:t> (Tables, Listings and Figures) by using SAS</a:t>
            </a:r>
            <a:endParaRPr lang="id-ID" sz="7200" b="1" dirty="0">
              <a:solidFill>
                <a:srgbClr val="FFFF00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036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3558" y="2911642"/>
            <a:ext cx="14654463" cy="897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250" y="302744"/>
            <a:ext cx="48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213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NH5KKKNS61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4681" b="24681"/>
          <a:stretch>
            <a:fillRect/>
          </a:stretch>
        </p:blipFill>
        <p:spPr/>
      </p:pic>
      <p:sp>
        <p:nvSpPr>
          <p:cNvPr id="12" name="Oval 11"/>
          <p:cNvSpPr/>
          <p:nvPr/>
        </p:nvSpPr>
        <p:spPr>
          <a:xfrm flipH="1">
            <a:off x="5533998" y="10934383"/>
            <a:ext cx="1018411" cy="10186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AU"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3" name="Text Placeholder 33"/>
          <p:cNvSpPr txBox="1">
            <a:spLocks/>
          </p:cNvSpPr>
          <p:nvPr/>
        </p:nvSpPr>
        <p:spPr>
          <a:xfrm>
            <a:off x="6721422" y="11149206"/>
            <a:ext cx="4842672" cy="5001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2600" dirty="0" smtClean="0">
                <a:latin typeface="Lato Regular"/>
                <a:cs typeface="Lato Regular"/>
              </a:rPr>
              <a:t>contact@greatonlinetraining.com</a:t>
            </a:r>
            <a:endParaRPr lang="en-AU" sz="2600" dirty="0">
              <a:latin typeface="Lato Regular"/>
              <a:cs typeface="Lato Regular"/>
            </a:endParaRPr>
          </a:p>
        </p:txBody>
      </p:sp>
      <p:sp>
        <p:nvSpPr>
          <p:cNvPr id="27" name="Text Placeholder 33"/>
          <p:cNvSpPr txBox="1">
            <a:spLocks/>
          </p:cNvSpPr>
          <p:nvPr/>
        </p:nvSpPr>
        <p:spPr>
          <a:xfrm>
            <a:off x="16908007" y="11149205"/>
            <a:ext cx="4328108" cy="50013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AU" sz="2600" dirty="0" smtClean="0">
                <a:latin typeface="Lato Regular"/>
                <a:cs typeface="Lato Regular"/>
              </a:rPr>
              <a:t>www.greatonlinetraining.com</a:t>
            </a:r>
            <a:endParaRPr lang="en-AU" sz="2600" dirty="0">
              <a:latin typeface="Lato Regular"/>
              <a:cs typeface="Lato Regular"/>
            </a:endParaRPr>
          </a:p>
        </p:txBody>
      </p:sp>
      <p:sp>
        <p:nvSpPr>
          <p:cNvPr id="28" name="Oval 27"/>
          <p:cNvSpPr/>
          <p:nvPr/>
        </p:nvSpPr>
        <p:spPr>
          <a:xfrm flipH="1">
            <a:off x="15622582" y="10962976"/>
            <a:ext cx="1018411" cy="10186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43" tIns="91422" rIns="182843" bIns="91422" rtlCol="0" anchor="ctr"/>
          <a:lstStyle/>
          <a:p>
            <a:pPr algn="ctr"/>
            <a:endParaRPr lang="en-AU" sz="3200" dirty="0"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30" name="Freeform 107"/>
          <p:cNvSpPr>
            <a:spLocks/>
          </p:cNvSpPr>
          <p:nvPr/>
        </p:nvSpPr>
        <p:spPr bwMode="auto">
          <a:xfrm>
            <a:off x="11970851" y="11161827"/>
            <a:ext cx="467853" cy="492243"/>
          </a:xfrm>
          <a:custGeom>
            <a:avLst/>
            <a:gdLst/>
            <a:ahLst/>
            <a:cxnLst>
              <a:cxn ang="0">
                <a:pos x="104" y="88"/>
              </a:cxn>
              <a:cxn ang="0">
                <a:pos x="103" y="87"/>
              </a:cxn>
              <a:cxn ang="0">
                <a:pos x="78" y="76"/>
              </a:cxn>
              <a:cxn ang="0">
                <a:pos x="77" y="76"/>
              </a:cxn>
              <a:cxn ang="0">
                <a:pos x="64" y="86"/>
              </a:cxn>
              <a:cxn ang="0">
                <a:pos x="41" y="67"/>
              </a:cxn>
              <a:cxn ang="0">
                <a:pos x="26" y="44"/>
              </a:cxn>
              <a:cxn ang="0">
                <a:pos x="37" y="30"/>
              </a:cxn>
              <a:cxn ang="0">
                <a:pos x="30" y="4"/>
              </a:cxn>
              <a:cxn ang="0">
                <a:pos x="29" y="4"/>
              </a:cxn>
              <a:cxn ang="0">
                <a:pos x="18" y="0"/>
              </a:cxn>
              <a:cxn ang="0">
                <a:pos x="16" y="2"/>
              </a:cxn>
              <a:cxn ang="0">
                <a:pos x="3" y="14"/>
              </a:cxn>
              <a:cxn ang="0">
                <a:pos x="26" y="83"/>
              </a:cxn>
              <a:cxn ang="0">
                <a:pos x="89" y="113"/>
              </a:cxn>
              <a:cxn ang="0">
                <a:pos x="89" y="113"/>
              </a:cxn>
              <a:cxn ang="0">
                <a:pos x="90" y="112"/>
              </a:cxn>
              <a:cxn ang="0">
                <a:pos x="104" y="101"/>
              </a:cxn>
              <a:cxn ang="0">
                <a:pos x="104" y="88"/>
              </a:cxn>
            </a:cxnLst>
            <a:rect l="0" t="0" r="r" b="b"/>
            <a:pathLst>
              <a:path w="108" h="114">
                <a:moveTo>
                  <a:pt x="104" y="88"/>
                </a:moveTo>
                <a:cubicBezTo>
                  <a:pt x="103" y="87"/>
                  <a:pt x="103" y="87"/>
                  <a:pt x="103" y="87"/>
                </a:cubicBezTo>
                <a:cubicBezTo>
                  <a:pt x="101" y="83"/>
                  <a:pt x="80" y="76"/>
                  <a:pt x="78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4" y="77"/>
                  <a:pt x="70" y="80"/>
                  <a:pt x="64" y="86"/>
                </a:cubicBezTo>
                <a:cubicBezTo>
                  <a:pt x="56" y="82"/>
                  <a:pt x="46" y="73"/>
                  <a:pt x="41" y="67"/>
                </a:cubicBezTo>
                <a:cubicBezTo>
                  <a:pt x="35" y="61"/>
                  <a:pt x="29" y="51"/>
                  <a:pt x="26" y="44"/>
                </a:cubicBezTo>
                <a:cubicBezTo>
                  <a:pt x="34" y="37"/>
                  <a:pt x="37" y="34"/>
                  <a:pt x="37" y="30"/>
                </a:cubicBezTo>
                <a:cubicBezTo>
                  <a:pt x="38" y="29"/>
                  <a:pt x="34" y="7"/>
                  <a:pt x="30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6" y="2"/>
                  <a:pt x="23" y="0"/>
                  <a:pt x="18" y="0"/>
                </a:cubicBezTo>
                <a:cubicBezTo>
                  <a:pt x="17" y="1"/>
                  <a:pt x="16" y="1"/>
                  <a:pt x="16" y="2"/>
                </a:cubicBezTo>
                <a:cubicBezTo>
                  <a:pt x="13" y="3"/>
                  <a:pt x="6" y="8"/>
                  <a:pt x="3" y="14"/>
                </a:cubicBezTo>
                <a:cubicBezTo>
                  <a:pt x="1" y="18"/>
                  <a:pt x="0" y="53"/>
                  <a:pt x="26" y="83"/>
                </a:cubicBezTo>
                <a:cubicBezTo>
                  <a:pt x="52" y="112"/>
                  <a:pt x="84" y="114"/>
                  <a:pt x="89" y="113"/>
                </a:cubicBezTo>
                <a:cubicBezTo>
                  <a:pt x="89" y="113"/>
                  <a:pt x="89" y="113"/>
                  <a:pt x="89" y="113"/>
                </a:cubicBezTo>
                <a:cubicBezTo>
                  <a:pt x="90" y="112"/>
                  <a:pt x="90" y="112"/>
                  <a:pt x="90" y="112"/>
                </a:cubicBezTo>
                <a:cubicBezTo>
                  <a:pt x="96" y="110"/>
                  <a:pt x="102" y="104"/>
                  <a:pt x="104" y="101"/>
                </a:cubicBezTo>
                <a:cubicBezTo>
                  <a:pt x="108" y="97"/>
                  <a:pt x="105" y="91"/>
                  <a:pt x="104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78"/>
          <p:cNvSpPr>
            <a:spLocks noEditPoints="1"/>
          </p:cNvSpPr>
          <p:nvPr/>
        </p:nvSpPr>
        <p:spPr bwMode="auto">
          <a:xfrm>
            <a:off x="15881906" y="11189840"/>
            <a:ext cx="511179" cy="511379"/>
          </a:xfrm>
          <a:custGeom>
            <a:avLst/>
            <a:gdLst/>
            <a:ahLst/>
            <a:cxnLst>
              <a:cxn ang="0">
                <a:pos x="59" y="54"/>
              </a:cxn>
              <a:cxn ang="0">
                <a:pos x="53" y="59"/>
              </a:cxn>
              <a:cxn ang="0">
                <a:pos x="45" y="62"/>
              </a:cxn>
              <a:cxn ang="0">
                <a:pos x="38" y="59"/>
              </a:cxn>
              <a:cxn ang="0">
                <a:pos x="30" y="51"/>
              </a:cxn>
              <a:cxn ang="0">
                <a:pos x="27" y="43"/>
              </a:cxn>
              <a:cxn ang="0">
                <a:pos x="30" y="36"/>
              </a:cxn>
              <a:cxn ang="0">
                <a:pos x="27" y="32"/>
              </a:cxn>
              <a:cxn ang="0">
                <a:pos x="19" y="36"/>
              </a:cxn>
              <a:cxn ang="0">
                <a:pos x="11" y="32"/>
              </a:cxn>
              <a:cxn ang="0">
                <a:pos x="3" y="24"/>
              </a:cxn>
              <a:cxn ang="0">
                <a:pos x="0" y="17"/>
              </a:cxn>
              <a:cxn ang="0">
                <a:pos x="3" y="9"/>
              </a:cxn>
              <a:cxn ang="0">
                <a:pos x="9" y="3"/>
              </a:cxn>
              <a:cxn ang="0">
                <a:pos x="17" y="0"/>
              </a:cxn>
              <a:cxn ang="0">
                <a:pos x="24" y="4"/>
              </a:cxn>
              <a:cxn ang="0">
                <a:pos x="32" y="11"/>
              </a:cxn>
              <a:cxn ang="0">
                <a:pos x="35" y="19"/>
              </a:cxn>
              <a:cxn ang="0">
                <a:pos x="32" y="27"/>
              </a:cxn>
              <a:cxn ang="0">
                <a:pos x="35" y="30"/>
              </a:cxn>
              <a:cxn ang="0">
                <a:pos x="43" y="27"/>
              </a:cxn>
              <a:cxn ang="0">
                <a:pos x="51" y="30"/>
              </a:cxn>
              <a:cxn ang="0">
                <a:pos x="59" y="38"/>
              </a:cxn>
              <a:cxn ang="0">
                <a:pos x="62" y="46"/>
              </a:cxn>
              <a:cxn ang="0">
                <a:pos x="59" y="54"/>
              </a:cxn>
              <a:cxn ang="0">
                <a:pos x="27" y="17"/>
              </a:cxn>
              <a:cxn ang="0">
                <a:pos x="19" y="9"/>
              </a:cxn>
              <a:cxn ang="0">
                <a:pos x="17" y="8"/>
              </a:cxn>
              <a:cxn ang="0">
                <a:pos x="14" y="9"/>
              </a:cxn>
              <a:cxn ang="0">
                <a:pos x="8" y="14"/>
              </a:cxn>
              <a:cxn ang="0">
                <a:pos x="7" y="17"/>
              </a:cxn>
              <a:cxn ang="0">
                <a:pos x="8" y="19"/>
              </a:cxn>
              <a:cxn ang="0">
                <a:pos x="16" y="27"/>
              </a:cxn>
              <a:cxn ang="0">
                <a:pos x="19" y="28"/>
              </a:cxn>
              <a:cxn ang="0">
                <a:pos x="22" y="27"/>
              </a:cxn>
              <a:cxn ang="0">
                <a:pos x="19" y="23"/>
              </a:cxn>
              <a:cxn ang="0">
                <a:pos x="23" y="19"/>
              </a:cxn>
              <a:cxn ang="0">
                <a:pos x="27" y="22"/>
              </a:cxn>
              <a:cxn ang="0">
                <a:pos x="28" y="19"/>
              </a:cxn>
              <a:cxn ang="0">
                <a:pos x="27" y="17"/>
              </a:cxn>
              <a:cxn ang="0">
                <a:pos x="54" y="43"/>
              </a:cxn>
              <a:cxn ang="0">
                <a:pos x="46" y="35"/>
              </a:cxn>
              <a:cxn ang="0">
                <a:pos x="43" y="34"/>
              </a:cxn>
              <a:cxn ang="0">
                <a:pos x="40" y="36"/>
              </a:cxn>
              <a:cxn ang="0">
                <a:pos x="43" y="40"/>
              </a:cxn>
              <a:cxn ang="0">
                <a:pos x="40" y="43"/>
              </a:cxn>
              <a:cxn ang="0">
                <a:pos x="35" y="41"/>
              </a:cxn>
              <a:cxn ang="0">
                <a:pos x="34" y="43"/>
              </a:cxn>
              <a:cxn ang="0">
                <a:pos x="35" y="46"/>
              </a:cxn>
              <a:cxn ang="0">
                <a:pos x="43" y="54"/>
              </a:cxn>
              <a:cxn ang="0">
                <a:pos x="45" y="55"/>
              </a:cxn>
              <a:cxn ang="0">
                <a:pos x="48" y="54"/>
              </a:cxn>
              <a:cxn ang="0">
                <a:pos x="54" y="48"/>
              </a:cxn>
              <a:cxn ang="0">
                <a:pos x="55" y="46"/>
              </a:cxn>
              <a:cxn ang="0">
                <a:pos x="54" y="43"/>
              </a:cxn>
            </a:cxnLst>
            <a:rect l="0" t="0" r="r" b="b"/>
            <a:pathLst>
              <a:path w="62" h="62">
                <a:moveTo>
                  <a:pt x="59" y="54"/>
                </a:moveTo>
                <a:cubicBezTo>
                  <a:pt x="53" y="59"/>
                  <a:pt x="53" y="59"/>
                  <a:pt x="53" y="59"/>
                </a:cubicBezTo>
                <a:cubicBezTo>
                  <a:pt x="51" y="61"/>
                  <a:pt x="48" y="62"/>
                  <a:pt x="45" y="62"/>
                </a:cubicBezTo>
                <a:cubicBezTo>
                  <a:pt x="43" y="62"/>
                  <a:pt x="40" y="61"/>
                  <a:pt x="38" y="59"/>
                </a:cubicBezTo>
                <a:cubicBezTo>
                  <a:pt x="30" y="51"/>
                  <a:pt x="30" y="51"/>
                  <a:pt x="30" y="51"/>
                </a:cubicBezTo>
                <a:cubicBezTo>
                  <a:pt x="28" y="49"/>
                  <a:pt x="27" y="46"/>
                  <a:pt x="27" y="43"/>
                </a:cubicBezTo>
                <a:cubicBezTo>
                  <a:pt x="27" y="40"/>
                  <a:pt x="28" y="38"/>
                  <a:pt x="30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5" y="34"/>
                  <a:pt x="22" y="36"/>
                  <a:pt x="19" y="36"/>
                </a:cubicBezTo>
                <a:cubicBezTo>
                  <a:pt x="16" y="36"/>
                  <a:pt x="13" y="34"/>
                  <a:pt x="11" y="32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2"/>
                  <a:pt x="0" y="20"/>
                  <a:pt x="0" y="17"/>
                </a:cubicBezTo>
                <a:cubicBezTo>
                  <a:pt x="0" y="14"/>
                  <a:pt x="1" y="11"/>
                  <a:pt x="3" y="9"/>
                </a:cubicBezTo>
                <a:cubicBezTo>
                  <a:pt x="9" y="3"/>
                  <a:pt x="9" y="3"/>
                  <a:pt x="9" y="3"/>
                </a:cubicBezTo>
                <a:cubicBezTo>
                  <a:pt x="11" y="1"/>
                  <a:pt x="14" y="0"/>
                  <a:pt x="17" y="0"/>
                </a:cubicBezTo>
                <a:cubicBezTo>
                  <a:pt x="19" y="0"/>
                  <a:pt x="22" y="1"/>
                  <a:pt x="24" y="4"/>
                </a:cubicBezTo>
                <a:cubicBezTo>
                  <a:pt x="32" y="11"/>
                  <a:pt x="32" y="11"/>
                  <a:pt x="32" y="11"/>
                </a:cubicBezTo>
                <a:cubicBezTo>
                  <a:pt x="34" y="13"/>
                  <a:pt x="35" y="16"/>
                  <a:pt x="35" y="19"/>
                </a:cubicBezTo>
                <a:cubicBezTo>
                  <a:pt x="35" y="22"/>
                  <a:pt x="34" y="25"/>
                  <a:pt x="32" y="27"/>
                </a:cubicBezTo>
                <a:cubicBezTo>
                  <a:pt x="35" y="30"/>
                  <a:pt x="35" y="30"/>
                  <a:pt x="35" y="30"/>
                </a:cubicBezTo>
                <a:cubicBezTo>
                  <a:pt x="37" y="28"/>
                  <a:pt x="40" y="27"/>
                  <a:pt x="43" y="27"/>
                </a:cubicBezTo>
                <a:cubicBezTo>
                  <a:pt x="46" y="27"/>
                  <a:pt x="49" y="28"/>
                  <a:pt x="51" y="30"/>
                </a:cubicBezTo>
                <a:cubicBezTo>
                  <a:pt x="59" y="38"/>
                  <a:pt x="59" y="38"/>
                  <a:pt x="59" y="38"/>
                </a:cubicBezTo>
                <a:cubicBezTo>
                  <a:pt x="61" y="40"/>
                  <a:pt x="62" y="43"/>
                  <a:pt x="62" y="46"/>
                </a:cubicBezTo>
                <a:cubicBezTo>
                  <a:pt x="62" y="49"/>
                  <a:pt x="61" y="52"/>
                  <a:pt x="59" y="54"/>
                </a:cubicBezTo>
                <a:close/>
                <a:moveTo>
                  <a:pt x="27" y="17"/>
                </a:moveTo>
                <a:cubicBezTo>
                  <a:pt x="19" y="9"/>
                  <a:pt x="19" y="9"/>
                  <a:pt x="19" y="9"/>
                </a:cubicBezTo>
                <a:cubicBezTo>
                  <a:pt x="18" y="8"/>
                  <a:pt x="18" y="8"/>
                  <a:pt x="17" y="8"/>
                </a:cubicBezTo>
                <a:cubicBezTo>
                  <a:pt x="16" y="8"/>
                  <a:pt x="15" y="8"/>
                  <a:pt x="14" y="9"/>
                </a:cubicBezTo>
                <a:cubicBezTo>
                  <a:pt x="8" y="14"/>
                  <a:pt x="8" y="14"/>
                  <a:pt x="8" y="14"/>
                </a:cubicBezTo>
                <a:cubicBezTo>
                  <a:pt x="8" y="15"/>
                  <a:pt x="7" y="16"/>
                  <a:pt x="7" y="17"/>
                </a:cubicBezTo>
                <a:cubicBezTo>
                  <a:pt x="7" y="18"/>
                  <a:pt x="8" y="19"/>
                  <a:pt x="8" y="19"/>
                </a:cubicBezTo>
                <a:cubicBezTo>
                  <a:pt x="16" y="27"/>
                  <a:pt x="16" y="27"/>
                  <a:pt x="16" y="27"/>
                </a:cubicBezTo>
                <a:cubicBezTo>
                  <a:pt x="17" y="28"/>
                  <a:pt x="18" y="28"/>
                  <a:pt x="19" y="28"/>
                </a:cubicBezTo>
                <a:cubicBezTo>
                  <a:pt x="20" y="28"/>
                  <a:pt x="21" y="28"/>
                  <a:pt x="22" y="27"/>
                </a:cubicBezTo>
                <a:cubicBezTo>
                  <a:pt x="20" y="26"/>
                  <a:pt x="19" y="25"/>
                  <a:pt x="19" y="23"/>
                </a:cubicBezTo>
                <a:cubicBezTo>
                  <a:pt x="19" y="21"/>
                  <a:pt x="21" y="19"/>
                  <a:pt x="23" y="19"/>
                </a:cubicBezTo>
                <a:cubicBezTo>
                  <a:pt x="24" y="19"/>
                  <a:pt x="26" y="21"/>
                  <a:pt x="27" y="22"/>
                </a:cubicBezTo>
                <a:cubicBezTo>
                  <a:pt x="28" y="21"/>
                  <a:pt x="28" y="20"/>
                  <a:pt x="28" y="19"/>
                </a:cubicBezTo>
                <a:cubicBezTo>
                  <a:pt x="28" y="18"/>
                  <a:pt x="28" y="17"/>
                  <a:pt x="27" y="17"/>
                </a:cubicBezTo>
                <a:close/>
                <a:moveTo>
                  <a:pt x="54" y="43"/>
                </a:moveTo>
                <a:cubicBezTo>
                  <a:pt x="46" y="35"/>
                  <a:pt x="46" y="35"/>
                  <a:pt x="46" y="35"/>
                </a:cubicBezTo>
                <a:cubicBezTo>
                  <a:pt x="45" y="35"/>
                  <a:pt x="44" y="34"/>
                  <a:pt x="43" y="34"/>
                </a:cubicBezTo>
                <a:cubicBezTo>
                  <a:pt x="42" y="34"/>
                  <a:pt x="41" y="35"/>
                  <a:pt x="40" y="36"/>
                </a:cubicBezTo>
                <a:cubicBezTo>
                  <a:pt x="42" y="37"/>
                  <a:pt x="43" y="38"/>
                  <a:pt x="43" y="40"/>
                </a:cubicBezTo>
                <a:cubicBezTo>
                  <a:pt x="43" y="42"/>
                  <a:pt x="42" y="43"/>
                  <a:pt x="40" y="43"/>
                </a:cubicBezTo>
                <a:cubicBezTo>
                  <a:pt x="38" y="43"/>
                  <a:pt x="37" y="42"/>
                  <a:pt x="35" y="41"/>
                </a:cubicBezTo>
                <a:cubicBezTo>
                  <a:pt x="34" y="41"/>
                  <a:pt x="34" y="42"/>
                  <a:pt x="34" y="43"/>
                </a:cubicBezTo>
                <a:cubicBezTo>
                  <a:pt x="34" y="44"/>
                  <a:pt x="34" y="45"/>
                  <a:pt x="35" y="46"/>
                </a:cubicBezTo>
                <a:cubicBezTo>
                  <a:pt x="43" y="54"/>
                  <a:pt x="43" y="54"/>
                  <a:pt x="43" y="54"/>
                </a:cubicBezTo>
                <a:cubicBezTo>
                  <a:pt x="44" y="55"/>
                  <a:pt x="45" y="55"/>
                  <a:pt x="45" y="55"/>
                </a:cubicBezTo>
                <a:cubicBezTo>
                  <a:pt x="46" y="55"/>
                  <a:pt x="47" y="55"/>
                  <a:pt x="48" y="54"/>
                </a:cubicBezTo>
                <a:cubicBezTo>
                  <a:pt x="54" y="48"/>
                  <a:pt x="54" y="48"/>
                  <a:pt x="54" y="48"/>
                </a:cubicBezTo>
                <a:cubicBezTo>
                  <a:pt x="54" y="48"/>
                  <a:pt x="55" y="47"/>
                  <a:pt x="55" y="46"/>
                </a:cubicBezTo>
                <a:cubicBezTo>
                  <a:pt x="55" y="45"/>
                  <a:pt x="54" y="44"/>
                  <a:pt x="54" y="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74"/>
          <p:cNvSpPr>
            <a:spLocks noEditPoints="1"/>
          </p:cNvSpPr>
          <p:nvPr/>
        </p:nvSpPr>
        <p:spPr bwMode="auto">
          <a:xfrm>
            <a:off x="5777355" y="11207390"/>
            <a:ext cx="542562" cy="420999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8327487" y="1849223"/>
            <a:ext cx="7706801" cy="6380377"/>
            <a:chOff x="8327487" y="1849223"/>
            <a:chExt cx="7706801" cy="6380377"/>
          </a:xfrm>
        </p:grpSpPr>
        <p:sp>
          <p:nvSpPr>
            <p:cNvPr id="36" name="Rectangle 35"/>
            <p:cNvSpPr>
              <a:spLocks noChangeAspect="1"/>
            </p:cNvSpPr>
            <p:nvPr/>
          </p:nvSpPr>
          <p:spPr>
            <a:xfrm>
              <a:off x="8327487" y="1849223"/>
              <a:ext cx="7706801" cy="6380377"/>
            </a:xfrm>
            <a:prstGeom prst="rect">
              <a:avLst/>
            </a:prstGeom>
            <a:solidFill>
              <a:srgbClr val="19252F">
                <a:alpha val="82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>
            <a:xfrm>
              <a:off x="8327487" y="1849223"/>
              <a:ext cx="7706801" cy="227950"/>
            </a:xfrm>
            <a:prstGeom prst="rect">
              <a:avLst/>
            </a:prstGeom>
            <a:solidFill>
              <a:srgbClr val="040709">
                <a:alpha val="46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Lato Light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9729659" y="5477835"/>
            <a:ext cx="4947017" cy="904827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 sz="3600" dirty="0" smtClean="0">
                <a:solidFill>
                  <a:schemeClr val="bg1"/>
                </a:solidFill>
                <a:latin typeface="Lato Regular"/>
                <a:cs typeface="Lato Regular"/>
              </a:rPr>
              <a:t>Hyderabad,India</a:t>
            </a:r>
          </a:p>
        </p:txBody>
      </p:sp>
      <p:grpSp>
        <p:nvGrpSpPr>
          <p:cNvPr id="5" name="Group 24"/>
          <p:cNvGrpSpPr/>
          <p:nvPr/>
        </p:nvGrpSpPr>
        <p:grpSpPr>
          <a:xfrm>
            <a:off x="9309127" y="8430120"/>
            <a:ext cx="5759423" cy="1578346"/>
            <a:chOff x="9288540" y="483017"/>
            <a:chExt cx="5759423" cy="1578346"/>
          </a:xfrm>
        </p:grpSpPr>
        <p:sp>
          <p:nvSpPr>
            <p:cNvPr id="26" name="TextBox 25"/>
            <p:cNvSpPr txBox="1"/>
            <p:nvPr/>
          </p:nvSpPr>
          <p:spPr>
            <a:xfrm>
              <a:off x="9288540" y="483017"/>
              <a:ext cx="5759423" cy="1446532"/>
            </a:xfrm>
            <a:prstGeom prst="rect">
              <a:avLst/>
            </a:prstGeom>
            <a:noFill/>
          </p:spPr>
          <p:txBody>
            <a:bodyPr wrap="none" lIns="91422" tIns="45711" rIns="91422" bIns="45711" rtlCol="0">
              <a:spAutoFit/>
            </a:bodyPr>
            <a:lstStyle/>
            <a:p>
              <a:pPr algn="ctr"/>
              <a:r>
                <a:rPr lang="en-US" sz="88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Contact Us</a:t>
              </a:r>
              <a:endParaRPr lang="id-ID" sz="8800" b="1" dirty="0" smtClean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412311" y="1969926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84048" y="296289"/>
            <a:ext cx="6096012" cy="609601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010664" y="4732605"/>
            <a:ext cx="6152247" cy="738627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Lato Regular"/>
                <a:cs typeface="Lato Regular"/>
              </a:rPr>
              <a:t>Great </a:t>
            </a:r>
            <a:r>
              <a:rPr lang="en-US" b="1" dirty="0">
                <a:solidFill>
                  <a:schemeClr val="bg1"/>
                </a:solidFill>
                <a:latin typeface="Lato Regular"/>
                <a:cs typeface="Lato Regular"/>
              </a:rPr>
              <a:t>O</a:t>
            </a:r>
            <a:r>
              <a:rPr lang="en-US" b="1" dirty="0" smtClean="0">
                <a:solidFill>
                  <a:schemeClr val="bg1"/>
                </a:solidFill>
                <a:latin typeface="Lato Regular"/>
                <a:cs typeface="Lato Regular"/>
              </a:rPr>
              <a:t>nline </a:t>
            </a:r>
            <a:r>
              <a:rPr lang="en-US" b="1" dirty="0">
                <a:solidFill>
                  <a:schemeClr val="bg1"/>
                </a:solidFill>
                <a:latin typeface="Lato Regular"/>
                <a:cs typeface="Lato Regular"/>
              </a:rPr>
              <a:t>T</a:t>
            </a:r>
            <a:r>
              <a:rPr lang="en-US" b="1" dirty="0" smtClean="0">
                <a:solidFill>
                  <a:schemeClr val="bg1"/>
                </a:solidFill>
                <a:latin typeface="Lato Regular"/>
                <a:cs typeface="Lato Regular"/>
              </a:rPr>
              <a:t>raining </a:t>
            </a:r>
            <a:endParaRPr lang="id-ID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214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50105" y="855124"/>
            <a:ext cx="19341776" cy="1135100"/>
            <a:chOff x="3829518" y="855124"/>
            <a:chExt cx="19341776" cy="1135100"/>
          </a:xfrm>
        </p:grpSpPr>
        <p:sp>
          <p:nvSpPr>
            <p:cNvPr id="3" name="TextBox 2"/>
            <p:cNvSpPr txBox="1"/>
            <p:nvPr/>
          </p:nvSpPr>
          <p:spPr>
            <a:xfrm>
              <a:off x="3829518" y="855124"/>
              <a:ext cx="19341776" cy="1015644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Welcome to </a:t>
              </a:r>
              <a:r>
                <a:rPr lang="en-US" sz="6000" b="1" dirty="0" smtClean="0">
                  <a:solidFill>
                    <a:schemeClr val="tx2"/>
                  </a:solidFill>
                  <a:latin typeface="Lato Regular"/>
                  <a:cs typeface="Lato Regular"/>
                </a:rPr>
                <a:t>CDISC ADaM and TLF’s Training</a:t>
              </a:r>
              <a:endParaRPr lang="id-ID" sz="6000" b="1" dirty="0">
                <a:solidFill>
                  <a:schemeClr val="tx2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1412311" y="1898787"/>
              <a:ext cx="1553038" cy="914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4298219" y="9660343"/>
            <a:ext cx="2065362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tx2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Working</a:t>
            </a:r>
            <a:endParaRPr lang="en-US" sz="3400" b="1" dirty="0">
              <a:solidFill>
                <a:schemeClr val="tx2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26775" y="10199799"/>
            <a:ext cx="6442430" cy="103409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>
                <a:latin typeface="Helvetica"/>
              </a:rPr>
              <a:t>I Am </a:t>
            </a:r>
            <a:r>
              <a:rPr lang="en-US" sz="2400" dirty="0">
                <a:latin typeface="Helvetica"/>
              </a:rPr>
              <a:t>with great online training from last </a:t>
            </a:r>
            <a:r>
              <a:rPr lang="en-US" sz="2400" dirty="0" smtClean="0">
                <a:latin typeface="Helvetica"/>
              </a:rPr>
              <a:t>4 years as Trainer</a:t>
            </a:r>
            <a:endParaRPr lang="en-US" sz="2200" dirty="0">
              <a:latin typeface="Lato Light"/>
              <a:cs typeface="Lato Ligh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2710412" y="9682287"/>
            <a:ext cx="1529720" cy="153011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751228" y="6098229"/>
            <a:ext cx="1529720" cy="153011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4">
              <a:defRPr/>
            </a:pPr>
            <a:endParaRPr lang="en-US" dirty="0">
              <a:latin typeface="Lato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357534" y="4332040"/>
            <a:ext cx="1562020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tx2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Name</a:t>
            </a:r>
            <a:endParaRPr lang="en-US" sz="3400" b="1" dirty="0">
              <a:solidFill>
                <a:schemeClr val="tx2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86090" y="4871496"/>
            <a:ext cx="6442430" cy="103409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 smtClean="0">
                <a:latin typeface="Helvetica"/>
              </a:rPr>
              <a:t>Shiva R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Helvetica"/>
                <a:cs typeface="Lato Light"/>
              </a:rPr>
              <a:t>Principal Statistical programmer</a:t>
            </a:r>
            <a:endParaRPr lang="en-US" sz="2200" dirty="0">
              <a:cs typeface="Lato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363810" y="6086006"/>
            <a:ext cx="2522219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tx2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Experience</a:t>
            </a:r>
            <a:endParaRPr lang="en-US" sz="3400" b="1" dirty="0">
              <a:solidFill>
                <a:schemeClr val="tx2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92366" y="6625462"/>
            <a:ext cx="6618514" cy="96022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r>
              <a:rPr lang="en-US" sz="2400" dirty="0" smtClean="0">
                <a:latin typeface="Helvetica"/>
              </a:rPr>
              <a:t>8+ </a:t>
            </a:r>
            <a:r>
              <a:rPr lang="en-US" sz="2400" dirty="0">
                <a:latin typeface="Helvetica"/>
              </a:rPr>
              <a:t>years of experience in </a:t>
            </a:r>
            <a:r>
              <a:rPr lang="en-US" sz="2400" dirty="0" smtClean="0">
                <a:latin typeface="Helvetica"/>
              </a:rPr>
              <a:t>Statistical programming</a:t>
            </a:r>
            <a:endParaRPr lang="en-US" sz="2400" dirty="0">
              <a:latin typeface="Helvetic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379814" y="7827573"/>
            <a:ext cx="1198138" cy="744783"/>
          </a:xfrm>
          <a:prstGeom prst="rect">
            <a:avLst/>
          </a:prstGeom>
        </p:spPr>
        <p:txBody>
          <a:bodyPr wrap="none" lIns="219419" tIns="109710" rIns="219419" bIns="109710">
            <a:spAutoFit/>
          </a:bodyPr>
          <a:lstStyle/>
          <a:p>
            <a:r>
              <a:rPr lang="en-US" sz="3400" b="1" dirty="0" smtClean="0">
                <a:solidFill>
                  <a:schemeClr val="tx2"/>
                </a:solidFill>
                <a:latin typeface="Lato Regular"/>
                <a:ea typeface="Open Sans Light" panose="020B0306030504020204" pitchFamily="34" charset="0"/>
                <a:cs typeface="Lato Regular"/>
              </a:rPr>
              <a:t>Skill</a:t>
            </a:r>
            <a:endParaRPr lang="en-US" sz="3400" b="1" dirty="0">
              <a:solidFill>
                <a:schemeClr val="tx2"/>
              </a:solidFill>
              <a:latin typeface="Lato Regular"/>
              <a:ea typeface="Open Sans Light" panose="020B0306030504020204" pitchFamily="34" charset="0"/>
              <a:cs typeface="Lato Regula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08370" y="8367029"/>
            <a:ext cx="6442430" cy="1034093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Helvetica"/>
              </a:rPr>
              <a:t>Well versed with </a:t>
            </a:r>
            <a:r>
              <a:rPr lang="en-US" sz="2400" dirty="0" smtClean="0">
                <a:latin typeface="Helvetica"/>
              </a:rPr>
              <a:t> SQL,SAS</a:t>
            </a:r>
            <a:r>
              <a:rPr lang="en-US" sz="2400" dirty="0">
                <a:latin typeface="Helvetica"/>
              </a:rPr>
              <a:t>, ICH </a:t>
            </a:r>
            <a:r>
              <a:rPr lang="en-US" sz="2400" dirty="0" smtClean="0">
                <a:latin typeface="Helvetica"/>
              </a:rPr>
              <a:t>GCP,CRA experience </a:t>
            </a:r>
            <a:endParaRPr lang="en-US" sz="2400" dirty="0">
              <a:latin typeface="Helvetica"/>
            </a:endParaRPr>
          </a:p>
        </p:txBody>
      </p:sp>
      <p:sp>
        <p:nvSpPr>
          <p:cNvPr id="15" name="Freeform 36"/>
          <p:cNvSpPr>
            <a:spLocks noChangeArrowheads="1"/>
          </p:cNvSpPr>
          <p:nvPr/>
        </p:nvSpPr>
        <p:spPr bwMode="auto">
          <a:xfrm>
            <a:off x="13207244" y="10093206"/>
            <a:ext cx="545389" cy="709746"/>
          </a:xfrm>
          <a:custGeom>
            <a:avLst/>
            <a:gdLst>
              <a:gd name="T0" fmla="*/ 115 w 320"/>
              <a:gd name="T1" fmla="*/ 62 h 417"/>
              <a:gd name="T2" fmla="*/ 115 w 320"/>
              <a:gd name="T3" fmla="*/ 62 h 417"/>
              <a:gd name="T4" fmla="*/ 62 w 320"/>
              <a:gd name="T5" fmla="*/ 0 h 417"/>
              <a:gd name="T6" fmla="*/ 0 w 320"/>
              <a:gd name="T7" fmla="*/ 62 h 417"/>
              <a:gd name="T8" fmla="*/ 36 w 320"/>
              <a:gd name="T9" fmla="*/ 115 h 417"/>
              <a:gd name="T10" fmla="*/ 36 w 320"/>
              <a:gd name="T11" fmla="*/ 301 h 417"/>
              <a:gd name="T12" fmla="*/ 0 w 320"/>
              <a:gd name="T13" fmla="*/ 354 h 417"/>
              <a:gd name="T14" fmla="*/ 62 w 320"/>
              <a:gd name="T15" fmla="*/ 416 h 417"/>
              <a:gd name="T16" fmla="*/ 115 w 320"/>
              <a:gd name="T17" fmla="*/ 354 h 417"/>
              <a:gd name="T18" fmla="*/ 80 w 320"/>
              <a:gd name="T19" fmla="*/ 301 h 417"/>
              <a:gd name="T20" fmla="*/ 80 w 320"/>
              <a:gd name="T21" fmla="*/ 115 h 417"/>
              <a:gd name="T22" fmla="*/ 115 w 320"/>
              <a:gd name="T23" fmla="*/ 62 h 417"/>
              <a:gd name="T24" fmla="*/ 98 w 320"/>
              <a:gd name="T25" fmla="*/ 354 h 417"/>
              <a:gd name="T26" fmla="*/ 98 w 320"/>
              <a:gd name="T27" fmla="*/ 354 h 417"/>
              <a:gd name="T28" fmla="*/ 62 w 320"/>
              <a:gd name="T29" fmla="*/ 390 h 417"/>
              <a:gd name="T30" fmla="*/ 27 w 320"/>
              <a:gd name="T31" fmla="*/ 354 h 417"/>
              <a:gd name="T32" fmla="*/ 62 w 320"/>
              <a:gd name="T33" fmla="*/ 319 h 417"/>
              <a:gd name="T34" fmla="*/ 98 w 320"/>
              <a:gd name="T35" fmla="*/ 354 h 417"/>
              <a:gd name="T36" fmla="*/ 62 w 320"/>
              <a:gd name="T37" fmla="*/ 88 h 417"/>
              <a:gd name="T38" fmla="*/ 62 w 320"/>
              <a:gd name="T39" fmla="*/ 88 h 417"/>
              <a:gd name="T40" fmla="*/ 27 w 320"/>
              <a:gd name="T41" fmla="*/ 62 h 417"/>
              <a:gd name="T42" fmla="*/ 62 w 320"/>
              <a:gd name="T43" fmla="*/ 27 h 417"/>
              <a:gd name="T44" fmla="*/ 98 w 320"/>
              <a:gd name="T45" fmla="*/ 62 h 417"/>
              <a:gd name="T46" fmla="*/ 62 w 320"/>
              <a:gd name="T47" fmla="*/ 88 h 417"/>
              <a:gd name="T48" fmla="*/ 284 w 320"/>
              <a:gd name="T49" fmla="*/ 301 h 417"/>
              <a:gd name="T50" fmla="*/ 284 w 320"/>
              <a:gd name="T51" fmla="*/ 301 h 417"/>
              <a:gd name="T52" fmla="*/ 284 w 320"/>
              <a:gd name="T53" fmla="*/ 115 h 417"/>
              <a:gd name="T54" fmla="*/ 319 w 320"/>
              <a:gd name="T55" fmla="*/ 62 h 417"/>
              <a:gd name="T56" fmla="*/ 257 w 320"/>
              <a:gd name="T57" fmla="*/ 0 h 417"/>
              <a:gd name="T58" fmla="*/ 195 w 320"/>
              <a:gd name="T59" fmla="*/ 62 h 417"/>
              <a:gd name="T60" fmla="*/ 239 w 320"/>
              <a:gd name="T61" fmla="*/ 115 h 417"/>
              <a:gd name="T62" fmla="*/ 239 w 320"/>
              <a:gd name="T63" fmla="*/ 301 h 417"/>
              <a:gd name="T64" fmla="*/ 195 w 320"/>
              <a:gd name="T65" fmla="*/ 354 h 417"/>
              <a:gd name="T66" fmla="*/ 257 w 320"/>
              <a:gd name="T67" fmla="*/ 416 h 417"/>
              <a:gd name="T68" fmla="*/ 319 w 320"/>
              <a:gd name="T69" fmla="*/ 354 h 417"/>
              <a:gd name="T70" fmla="*/ 284 w 320"/>
              <a:gd name="T71" fmla="*/ 301 h 417"/>
              <a:gd name="T72" fmla="*/ 221 w 320"/>
              <a:gd name="T73" fmla="*/ 62 h 417"/>
              <a:gd name="T74" fmla="*/ 221 w 320"/>
              <a:gd name="T75" fmla="*/ 62 h 417"/>
              <a:gd name="T76" fmla="*/ 257 w 320"/>
              <a:gd name="T77" fmla="*/ 27 h 417"/>
              <a:gd name="T78" fmla="*/ 292 w 320"/>
              <a:gd name="T79" fmla="*/ 62 h 417"/>
              <a:gd name="T80" fmla="*/ 257 w 320"/>
              <a:gd name="T81" fmla="*/ 88 h 417"/>
              <a:gd name="T82" fmla="*/ 221 w 320"/>
              <a:gd name="T83" fmla="*/ 62 h 417"/>
              <a:gd name="T84" fmla="*/ 257 w 320"/>
              <a:gd name="T85" fmla="*/ 390 h 417"/>
              <a:gd name="T86" fmla="*/ 257 w 320"/>
              <a:gd name="T87" fmla="*/ 390 h 417"/>
              <a:gd name="T88" fmla="*/ 221 w 320"/>
              <a:gd name="T89" fmla="*/ 354 h 417"/>
              <a:gd name="T90" fmla="*/ 257 w 320"/>
              <a:gd name="T91" fmla="*/ 319 h 417"/>
              <a:gd name="T92" fmla="*/ 292 w 320"/>
              <a:gd name="T93" fmla="*/ 354 h 417"/>
              <a:gd name="T94" fmla="*/ 257 w 320"/>
              <a:gd name="T95" fmla="*/ 39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417">
                <a:moveTo>
                  <a:pt x="115" y="62"/>
                </a:moveTo>
                <a:lnTo>
                  <a:pt x="115" y="62"/>
                </a:lnTo>
                <a:cubicBezTo>
                  <a:pt x="115" y="27"/>
                  <a:pt x="89" y="0"/>
                  <a:pt x="62" y="0"/>
                </a:cubicBezTo>
                <a:cubicBezTo>
                  <a:pt x="27" y="0"/>
                  <a:pt x="0" y="27"/>
                  <a:pt x="0" y="62"/>
                </a:cubicBezTo>
                <a:cubicBezTo>
                  <a:pt x="0" y="80"/>
                  <a:pt x="18" y="106"/>
                  <a:pt x="36" y="115"/>
                </a:cubicBezTo>
                <a:cubicBezTo>
                  <a:pt x="36" y="301"/>
                  <a:pt x="36" y="301"/>
                  <a:pt x="36" y="301"/>
                </a:cubicBezTo>
                <a:cubicBezTo>
                  <a:pt x="18" y="310"/>
                  <a:pt x="0" y="328"/>
                  <a:pt x="0" y="354"/>
                </a:cubicBezTo>
                <a:cubicBezTo>
                  <a:pt x="0" y="390"/>
                  <a:pt x="27" y="416"/>
                  <a:pt x="62" y="416"/>
                </a:cubicBezTo>
                <a:cubicBezTo>
                  <a:pt x="89" y="416"/>
                  <a:pt x="115" y="390"/>
                  <a:pt x="115" y="354"/>
                </a:cubicBezTo>
                <a:cubicBezTo>
                  <a:pt x="115" y="328"/>
                  <a:pt x="106" y="310"/>
                  <a:pt x="80" y="301"/>
                </a:cubicBezTo>
                <a:cubicBezTo>
                  <a:pt x="80" y="115"/>
                  <a:pt x="80" y="115"/>
                  <a:pt x="80" y="115"/>
                </a:cubicBezTo>
                <a:cubicBezTo>
                  <a:pt x="106" y="106"/>
                  <a:pt x="115" y="80"/>
                  <a:pt x="115" y="62"/>
                </a:cubicBezTo>
                <a:close/>
                <a:moveTo>
                  <a:pt x="98" y="354"/>
                </a:moveTo>
                <a:lnTo>
                  <a:pt x="98" y="354"/>
                </a:lnTo>
                <a:cubicBezTo>
                  <a:pt x="98" y="372"/>
                  <a:pt x="80" y="390"/>
                  <a:pt x="62" y="390"/>
                </a:cubicBezTo>
                <a:cubicBezTo>
                  <a:pt x="44" y="390"/>
                  <a:pt x="27" y="372"/>
                  <a:pt x="27" y="354"/>
                </a:cubicBezTo>
                <a:cubicBezTo>
                  <a:pt x="27" y="337"/>
                  <a:pt x="44" y="319"/>
                  <a:pt x="62" y="319"/>
                </a:cubicBezTo>
                <a:cubicBezTo>
                  <a:pt x="80" y="319"/>
                  <a:pt x="98" y="337"/>
                  <a:pt x="98" y="354"/>
                </a:cubicBezTo>
                <a:close/>
                <a:moveTo>
                  <a:pt x="62" y="88"/>
                </a:moveTo>
                <a:lnTo>
                  <a:pt x="62" y="88"/>
                </a:lnTo>
                <a:cubicBezTo>
                  <a:pt x="44" y="88"/>
                  <a:pt x="27" y="80"/>
                  <a:pt x="27" y="62"/>
                </a:cubicBezTo>
                <a:cubicBezTo>
                  <a:pt x="27" y="35"/>
                  <a:pt x="44" y="27"/>
                  <a:pt x="62" y="27"/>
                </a:cubicBezTo>
                <a:cubicBezTo>
                  <a:pt x="80" y="27"/>
                  <a:pt x="98" y="35"/>
                  <a:pt x="98" y="62"/>
                </a:cubicBezTo>
                <a:cubicBezTo>
                  <a:pt x="98" y="80"/>
                  <a:pt x="80" y="88"/>
                  <a:pt x="62" y="88"/>
                </a:cubicBezTo>
                <a:close/>
                <a:moveTo>
                  <a:pt x="284" y="301"/>
                </a:moveTo>
                <a:lnTo>
                  <a:pt x="284" y="301"/>
                </a:lnTo>
                <a:cubicBezTo>
                  <a:pt x="284" y="115"/>
                  <a:pt x="284" y="115"/>
                  <a:pt x="284" y="115"/>
                </a:cubicBezTo>
                <a:cubicBezTo>
                  <a:pt x="302" y="106"/>
                  <a:pt x="319" y="80"/>
                  <a:pt x="319" y="62"/>
                </a:cubicBezTo>
                <a:cubicBezTo>
                  <a:pt x="319" y="27"/>
                  <a:pt x="292" y="0"/>
                  <a:pt x="257" y="0"/>
                </a:cubicBezTo>
                <a:cubicBezTo>
                  <a:pt x="221" y="0"/>
                  <a:pt x="195" y="27"/>
                  <a:pt x="195" y="62"/>
                </a:cubicBezTo>
                <a:cubicBezTo>
                  <a:pt x="195" y="80"/>
                  <a:pt x="212" y="106"/>
                  <a:pt x="239" y="115"/>
                </a:cubicBezTo>
                <a:cubicBezTo>
                  <a:pt x="239" y="301"/>
                  <a:pt x="239" y="301"/>
                  <a:pt x="239" y="301"/>
                </a:cubicBezTo>
                <a:cubicBezTo>
                  <a:pt x="212" y="310"/>
                  <a:pt x="195" y="328"/>
                  <a:pt x="195" y="354"/>
                </a:cubicBezTo>
                <a:cubicBezTo>
                  <a:pt x="195" y="390"/>
                  <a:pt x="221" y="416"/>
                  <a:pt x="257" y="416"/>
                </a:cubicBezTo>
                <a:cubicBezTo>
                  <a:pt x="292" y="416"/>
                  <a:pt x="319" y="390"/>
                  <a:pt x="319" y="354"/>
                </a:cubicBezTo>
                <a:cubicBezTo>
                  <a:pt x="319" y="328"/>
                  <a:pt x="302" y="310"/>
                  <a:pt x="284" y="301"/>
                </a:cubicBezTo>
                <a:close/>
                <a:moveTo>
                  <a:pt x="221" y="62"/>
                </a:moveTo>
                <a:lnTo>
                  <a:pt x="221" y="62"/>
                </a:lnTo>
                <a:cubicBezTo>
                  <a:pt x="221" y="35"/>
                  <a:pt x="239" y="27"/>
                  <a:pt x="257" y="27"/>
                </a:cubicBezTo>
                <a:cubicBezTo>
                  <a:pt x="275" y="27"/>
                  <a:pt x="292" y="35"/>
                  <a:pt x="292" y="62"/>
                </a:cubicBezTo>
                <a:cubicBezTo>
                  <a:pt x="292" y="80"/>
                  <a:pt x="275" y="88"/>
                  <a:pt x="257" y="88"/>
                </a:cubicBezTo>
                <a:cubicBezTo>
                  <a:pt x="239" y="88"/>
                  <a:pt x="221" y="80"/>
                  <a:pt x="221" y="62"/>
                </a:cubicBezTo>
                <a:close/>
                <a:moveTo>
                  <a:pt x="257" y="390"/>
                </a:moveTo>
                <a:lnTo>
                  <a:pt x="257" y="390"/>
                </a:lnTo>
                <a:cubicBezTo>
                  <a:pt x="239" y="390"/>
                  <a:pt x="221" y="372"/>
                  <a:pt x="221" y="354"/>
                </a:cubicBezTo>
                <a:cubicBezTo>
                  <a:pt x="221" y="337"/>
                  <a:pt x="239" y="319"/>
                  <a:pt x="257" y="319"/>
                </a:cubicBezTo>
                <a:cubicBezTo>
                  <a:pt x="275" y="319"/>
                  <a:pt x="292" y="337"/>
                  <a:pt x="292" y="354"/>
                </a:cubicBezTo>
                <a:cubicBezTo>
                  <a:pt x="292" y="372"/>
                  <a:pt x="275" y="390"/>
                  <a:pt x="257" y="3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730908" y="4345227"/>
            <a:ext cx="1529720" cy="1530119"/>
            <a:chOff x="12751228" y="7880907"/>
            <a:chExt cx="1529720" cy="1530119"/>
          </a:xfrm>
        </p:grpSpPr>
        <p:sp>
          <p:nvSpPr>
            <p:cNvPr id="17" name="Oval 16"/>
            <p:cNvSpPr/>
            <p:nvPr/>
          </p:nvSpPr>
          <p:spPr bwMode="auto">
            <a:xfrm>
              <a:off x="12751228" y="7880907"/>
              <a:ext cx="1529720" cy="15301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4">
                <a:defRPr/>
              </a:pPr>
              <a:endParaRPr lang="en-US" dirty="0">
                <a:latin typeface="Lato Light"/>
              </a:endParaRPr>
            </a:p>
          </p:txBody>
        </p:sp>
        <p:sp>
          <p:nvSpPr>
            <p:cNvPr id="18" name="Freeform 46"/>
            <p:cNvSpPr>
              <a:spLocks noChangeArrowheads="1"/>
            </p:cNvSpPr>
            <p:nvPr/>
          </p:nvSpPr>
          <p:spPr bwMode="auto">
            <a:xfrm>
              <a:off x="13161215" y="8260435"/>
              <a:ext cx="717017" cy="682877"/>
            </a:xfrm>
            <a:custGeom>
              <a:avLst/>
              <a:gdLst>
                <a:gd name="T0" fmla="*/ 363 w 461"/>
                <a:gd name="T1" fmla="*/ 336 h 443"/>
                <a:gd name="T2" fmla="*/ 363 w 461"/>
                <a:gd name="T3" fmla="*/ 336 h 443"/>
                <a:gd name="T4" fmla="*/ 284 w 461"/>
                <a:gd name="T5" fmla="*/ 248 h 443"/>
                <a:gd name="T6" fmla="*/ 310 w 461"/>
                <a:gd name="T7" fmla="*/ 195 h 443"/>
                <a:gd name="T8" fmla="*/ 328 w 461"/>
                <a:gd name="T9" fmla="*/ 151 h 443"/>
                <a:gd name="T10" fmla="*/ 319 w 461"/>
                <a:gd name="T11" fmla="*/ 132 h 443"/>
                <a:gd name="T12" fmla="*/ 328 w 461"/>
                <a:gd name="T13" fmla="*/ 88 h 443"/>
                <a:gd name="T14" fmla="*/ 230 w 461"/>
                <a:gd name="T15" fmla="*/ 0 h 443"/>
                <a:gd name="T16" fmla="*/ 132 w 461"/>
                <a:gd name="T17" fmla="*/ 88 h 443"/>
                <a:gd name="T18" fmla="*/ 141 w 461"/>
                <a:gd name="T19" fmla="*/ 132 h 443"/>
                <a:gd name="T20" fmla="*/ 132 w 461"/>
                <a:gd name="T21" fmla="*/ 151 h 443"/>
                <a:gd name="T22" fmla="*/ 150 w 461"/>
                <a:gd name="T23" fmla="*/ 195 h 443"/>
                <a:gd name="T24" fmla="*/ 177 w 461"/>
                <a:gd name="T25" fmla="*/ 248 h 443"/>
                <a:gd name="T26" fmla="*/ 97 w 461"/>
                <a:gd name="T27" fmla="*/ 336 h 443"/>
                <a:gd name="T28" fmla="*/ 0 w 461"/>
                <a:gd name="T29" fmla="*/ 398 h 443"/>
                <a:gd name="T30" fmla="*/ 0 w 461"/>
                <a:gd name="T31" fmla="*/ 442 h 443"/>
                <a:gd name="T32" fmla="*/ 230 w 461"/>
                <a:gd name="T33" fmla="*/ 442 h 443"/>
                <a:gd name="T34" fmla="*/ 460 w 461"/>
                <a:gd name="T35" fmla="*/ 442 h 443"/>
                <a:gd name="T36" fmla="*/ 460 w 461"/>
                <a:gd name="T37" fmla="*/ 398 h 443"/>
                <a:gd name="T38" fmla="*/ 363 w 461"/>
                <a:gd name="T39" fmla="*/ 33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2743588" y="7914896"/>
            <a:ext cx="1529720" cy="1530119"/>
            <a:chOff x="12743588" y="4338576"/>
            <a:chExt cx="1529720" cy="1530119"/>
          </a:xfrm>
        </p:grpSpPr>
        <p:sp>
          <p:nvSpPr>
            <p:cNvPr id="20" name="Oval 19"/>
            <p:cNvSpPr/>
            <p:nvPr/>
          </p:nvSpPr>
          <p:spPr bwMode="auto">
            <a:xfrm>
              <a:off x="12743588" y="4338576"/>
              <a:ext cx="1529720" cy="15301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4">
                <a:defRPr/>
              </a:pPr>
              <a:endParaRPr lang="en-US" dirty="0">
                <a:latin typeface="Lato Light"/>
              </a:endParaRPr>
            </a:p>
          </p:txBody>
        </p:sp>
        <p:sp>
          <p:nvSpPr>
            <p:cNvPr id="21" name="Freeform 127"/>
            <p:cNvSpPr>
              <a:spLocks noChangeArrowheads="1"/>
            </p:cNvSpPr>
            <p:nvPr/>
          </p:nvSpPr>
          <p:spPr bwMode="auto">
            <a:xfrm>
              <a:off x="13116656" y="4764903"/>
              <a:ext cx="828417" cy="667132"/>
            </a:xfrm>
            <a:custGeom>
              <a:avLst/>
              <a:gdLst>
                <a:gd name="T0" fmla="*/ 169 w 497"/>
                <a:gd name="T1" fmla="*/ 196 h 400"/>
                <a:gd name="T2" fmla="*/ 169 w 497"/>
                <a:gd name="T3" fmla="*/ 196 h 400"/>
                <a:gd name="T4" fmla="*/ 248 w 497"/>
                <a:gd name="T5" fmla="*/ 275 h 400"/>
                <a:gd name="T6" fmla="*/ 328 w 497"/>
                <a:gd name="T7" fmla="*/ 196 h 400"/>
                <a:gd name="T8" fmla="*/ 248 w 497"/>
                <a:gd name="T9" fmla="*/ 116 h 400"/>
                <a:gd name="T10" fmla="*/ 169 w 497"/>
                <a:gd name="T11" fmla="*/ 196 h 400"/>
                <a:gd name="T12" fmla="*/ 116 w 497"/>
                <a:gd name="T13" fmla="*/ 169 h 400"/>
                <a:gd name="T14" fmla="*/ 116 w 497"/>
                <a:gd name="T15" fmla="*/ 169 h 400"/>
                <a:gd name="T16" fmla="*/ 248 w 497"/>
                <a:gd name="T17" fmla="*/ 63 h 400"/>
                <a:gd name="T18" fmla="*/ 345 w 497"/>
                <a:gd name="T19" fmla="*/ 98 h 400"/>
                <a:gd name="T20" fmla="*/ 390 w 497"/>
                <a:gd name="T21" fmla="*/ 98 h 400"/>
                <a:gd name="T22" fmla="*/ 390 w 497"/>
                <a:gd name="T23" fmla="*/ 54 h 400"/>
                <a:gd name="T24" fmla="*/ 248 w 497"/>
                <a:gd name="T25" fmla="*/ 0 h 400"/>
                <a:gd name="T26" fmla="*/ 62 w 497"/>
                <a:gd name="T27" fmla="*/ 143 h 400"/>
                <a:gd name="T28" fmla="*/ 0 w 497"/>
                <a:gd name="T29" fmla="*/ 143 h 400"/>
                <a:gd name="T30" fmla="*/ 0 w 497"/>
                <a:gd name="T31" fmla="*/ 196 h 400"/>
                <a:gd name="T32" fmla="*/ 80 w 497"/>
                <a:gd name="T33" fmla="*/ 196 h 400"/>
                <a:gd name="T34" fmla="*/ 116 w 497"/>
                <a:gd name="T35" fmla="*/ 169 h 400"/>
                <a:gd name="T36" fmla="*/ 416 w 497"/>
                <a:gd name="T37" fmla="*/ 196 h 400"/>
                <a:gd name="T38" fmla="*/ 416 w 497"/>
                <a:gd name="T39" fmla="*/ 196 h 400"/>
                <a:gd name="T40" fmla="*/ 381 w 497"/>
                <a:gd name="T41" fmla="*/ 231 h 400"/>
                <a:gd name="T42" fmla="*/ 248 w 497"/>
                <a:gd name="T43" fmla="*/ 337 h 400"/>
                <a:gd name="T44" fmla="*/ 151 w 497"/>
                <a:gd name="T45" fmla="*/ 293 h 400"/>
                <a:gd name="T46" fmla="*/ 107 w 497"/>
                <a:gd name="T47" fmla="*/ 293 h 400"/>
                <a:gd name="T48" fmla="*/ 107 w 497"/>
                <a:gd name="T49" fmla="*/ 337 h 400"/>
                <a:gd name="T50" fmla="*/ 248 w 497"/>
                <a:gd name="T51" fmla="*/ 399 h 400"/>
                <a:gd name="T52" fmla="*/ 435 w 497"/>
                <a:gd name="T53" fmla="*/ 257 h 400"/>
                <a:gd name="T54" fmla="*/ 496 w 497"/>
                <a:gd name="T55" fmla="*/ 257 h 400"/>
                <a:gd name="T56" fmla="*/ 496 w 497"/>
                <a:gd name="T57" fmla="*/ 196 h 400"/>
                <a:gd name="T58" fmla="*/ 416 w 497"/>
                <a:gd name="T59" fmla="*/ 1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" name="Freeform 75"/>
          <p:cNvSpPr>
            <a:spLocks noChangeArrowheads="1"/>
          </p:cNvSpPr>
          <p:nvPr/>
        </p:nvSpPr>
        <p:spPr bwMode="auto">
          <a:xfrm>
            <a:off x="13185859" y="6595404"/>
            <a:ext cx="662867" cy="533813"/>
          </a:xfrm>
          <a:custGeom>
            <a:avLst/>
            <a:gdLst>
              <a:gd name="T0" fmla="*/ 443 w 497"/>
              <a:gd name="T1" fmla="*/ 0 h 400"/>
              <a:gd name="T2" fmla="*/ 443 w 497"/>
              <a:gd name="T3" fmla="*/ 0 h 400"/>
              <a:gd name="T4" fmla="*/ 53 w 497"/>
              <a:gd name="T5" fmla="*/ 0 h 400"/>
              <a:gd name="T6" fmla="*/ 0 w 497"/>
              <a:gd name="T7" fmla="*/ 44 h 400"/>
              <a:gd name="T8" fmla="*/ 0 w 497"/>
              <a:gd name="T9" fmla="*/ 346 h 400"/>
              <a:gd name="T10" fmla="*/ 53 w 497"/>
              <a:gd name="T11" fmla="*/ 399 h 400"/>
              <a:gd name="T12" fmla="*/ 443 w 497"/>
              <a:gd name="T13" fmla="*/ 399 h 400"/>
              <a:gd name="T14" fmla="*/ 496 w 497"/>
              <a:gd name="T15" fmla="*/ 346 h 400"/>
              <a:gd name="T16" fmla="*/ 496 w 497"/>
              <a:gd name="T17" fmla="*/ 44 h 400"/>
              <a:gd name="T18" fmla="*/ 443 w 497"/>
              <a:gd name="T19" fmla="*/ 0 h 400"/>
              <a:gd name="T20" fmla="*/ 443 w 497"/>
              <a:gd name="T21" fmla="*/ 346 h 400"/>
              <a:gd name="T22" fmla="*/ 443 w 497"/>
              <a:gd name="T23" fmla="*/ 346 h 400"/>
              <a:gd name="T24" fmla="*/ 53 w 497"/>
              <a:gd name="T25" fmla="*/ 346 h 400"/>
              <a:gd name="T26" fmla="*/ 53 w 497"/>
              <a:gd name="T27" fmla="*/ 44 h 400"/>
              <a:gd name="T28" fmla="*/ 443 w 497"/>
              <a:gd name="T29" fmla="*/ 44 h 400"/>
              <a:gd name="T30" fmla="*/ 443 w 497"/>
              <a:gd name="T31" fmla="*/ 346 h 400"/>
              <a:gd name="T32" fmla="*/ 222 w 497"/>
              <a:gd name="T33" fmla="*/ 249 h 400"/>
              <a:gd name="T34" fmla="*/ 222 w 497"/>
              <a:gd name="T35" fmla="*/ 249 h 400"/>
              <a:gd name="T36" fmla="*/ 97 w 497"/>
              <a:gd name="T37" fmla="*/ 249 h 400"/>
              <a:gd name="T38" fmla="*/ 97 w 497"/>
              <a:gd name="T39" fmla="*/ 293 h 400"/>
              <a:gd name="T40" fmla="*/ 222 w 497"/>
              <a:gd name="T41" fmla="*/ 293 h 400"/>
              <a:gd name="T42" fmla="*/ 222 w 497"/>
              <a:gd name="T43" fmla="*/ 249 h 400"/>
              <a:gd name="T44" fmla="*/ 222 w 497"/>
              <a:gd name="T45" fmla="*/ 178 h 400"/>
              <a:gd name="T46" fmla="*/ 222 w 497"/>
              <a:gd name="T47" fmla="*/ 178 h 400"/>
              <a:gd name="T48" fmla="*/ 97 w 497"/>
              <a:gd name="T49" fmla="*/ 178 h 400"/>
              <a:gd name="T50" fmla="*/ 97 w 497"/>
              <a:gd name="T51" fmla="*/ 222 h 400"/>
              <a:gd name="T52" fmla="*/ 222 w 497"/>
              <a:gd name="T53" fmla="*/ 222 h 400"/>
              <a:gd name="T54" fmla="*/ 222 w 497"/>
              <a:gd name="T55" fmla="*/ 178 h 400"/>
              <a:gd name="T56" fmla="*/ 222 w 497"/>
              <a:gd name="T57" fmla="*/ 98 h 400"/>
              <a:gd name="T58" fmla="*/ 222 w 497"/>
              <a:gd name="T59" fmla="*/ 98 h 400"/>
              <a:gd name="T60" fmla="*/ 97 w 497"/>
              <a:gd name="T61" fmla="*/ 98 h 400"/>
              <a:gd name="T62" fmla="*/ 97 w 497"/>
              <a:gd name="T63" fmla="*/ 143 h 400"/>
              <a:gd name="T64" fmla="*/ 222 w 497"/>
              <a:gd name="T65" fmla="*/ 143 h 400"/>
              <a:gd name="T66" fmla="*/ 222 w 497"/>
              <a:gd name="T67" fmla="*/ 98 h 400"/>
              <a:gd name="T68" fmla="*/ 389 w 497"/>
              <a:gd name="T69" fmla="*/ 257 h 400"/>
              <a:gd name="T70" fmla="*/ 389 w 497"/>
              <a:gd name="T71" fmla="*/ 257 h 400"/>
              <a:gd name="T72" fmla="*/ 354 w 497"/>
              <a:gd name="T73" fmla="*/ 231 h 400"/>
              <a:gd name="T74" fmla="*/ 381 w 497"/>
              <a:gd name="T75" fmla="*/ 151 h 400"/>
              <a:gd name="T76" fmla="*/ 336 w 497"/>
              <a:gd name="T77" fmla="*/ 98 h 400"/>
              <a:gd name="T78" fmla="*/ 292 w 497"/>
              <a:gd name="T79" fmla="*/ 151 h 400"/>
              <a:gd name="T80" fmla="*/ 319 w 497"/>
              <a:gd name="T81" fmla="*/ 231 h 400"/>
              <a:gd name="T82" fmla="*/ 275 w 497"/>
              <a:gd name="T83" fmla="*/ 257 h 400"/>
              <a:gd name="T84" fmla="*/ 275 w 497"/>
              <a:gd name="T85" fmla="*/ 293 h 400"/>
              <a:gd name="T86" fmla="*/ 398 w 497"/>
              <a:gd name="T87" fmla="*/ 293 h 400"/>
              <a:gd name="T88" fmla="*/ 389 w 497"/>
              <a:gd name="T89" fmla="*/ 257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6023053" y="4178885"/>
            <a:ext cx="5497910" cy="7347890"/>
            <a:chOff x="10161589" y="1197665"/>
            <a:chExt cx="8764949" cy="11714249"/>
          </a:xfrm>
        </p:grpSpPr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15591540" y="2585770"/>
              <a:ext cx="1375475" cy="1688579"/>
            </a:xfrm>
            <a:custGeom>
              <a:avLst/>
              <a:gdLst>
                <a:gd name="T0" fmla="*/ 1434 w 1439"/>
                <a:gd name="T1" fmla="*/ 0 h 1766"/>
                <a:gd name="T2" fmla="*/ 1438 w 1439"/>
                <a:gd name="T3" fmla="*/ 1190 h 1766"/>
                <a:gd name="T4" fmla="*/ 1310 w 1439"/>
                <a:gd name="T5" fmla="*/ 1765 h 1766"/>
                <a:gd name="T6" fmla="*/ 319 w 1439"/>
                <a:gd name="T7" fmla="*/ 1765 h 1766"/>
                <a:gd name="T8" fmla="*/ 0 w 1439"/>
                <a:gd name="T9" fmla="*/ 1159 h 1766"/>
                <a:gd name="T10" fmla="*/ 0 w 1439"/>
                <a:gd name="T11" fmla="*/ 150 h 1766"/>
                <a:gd name="T12" fmla="*/ 1434 w 1439"/>
                <a:gd name="T13" fmla="*/ 0 h 1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9" h="1766">
                  <a:moveTo>
                    <a:pt x="1434" y="0"/>
                  </a:moveTo>
                  <a:lnTo>
                    <a:pt x="1438" y="1190"/>
                  </a:lnTo>
                  <a:lnTo>
                    <a:pt x="1310" y="1765"/>
                  </a:lnTo>
                  <a:lnTo>
                    <a:pt x="319" y="1765"/>
                  </a:lnTo>
                  <a:lnTo>
                    <a:pt x="0" y="1159"/>
                  </a:lnTo>
                  <a:lnTo>
                    <a:pt x="0" y="150"/>
                  </a:lnTo>
                  <a:lnTo>
                    <a:pt x="1434" y="0"/>
                  </a:ln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16416825" y="10867845"/>
              <a:ext cx="448616" cy="448595"/>
            </a:xfrm>
            <a:custGeom>
              <a:avLst/>
              <a:gdLst>
                <a:gd name="T0" fmla="*/ 0 w 474"/>
                <a:gd name="T1" fmla="*/ 235 h 470"/>
                <a:gd name="T2" fmla="*/ 0 w 474"/>
                <a:gd name="T3" fmla="*/ 235 h 470"/>
                <a:gd name="T4" fmla="*/ 234 w 474"/>
                <a:gd name="T5" fmla="*/ 469 h 470"/>
                <a:gd name="T6" fmla="*/ 473 w 474"/>
                <a:gd name="T7" fmla="*/ 235 h 470"/>
                <a:gd name="T8" fmla="*/ 234 w 474"/>
                <a:gd name="T9" fmla="*/ 0 h 470"/>
                <a:gd name="T10" fmla="*/ 0 w 474"/>
                <a:gd name="T11" fmla="*/ 235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4" h="470">
                  <a:moveTo>
                    <a:pt x="0" y="235"/>
                  </a:moveTo>
                  <a:lnTo>
                    <a:pt x="0" y="235"/>
                  </a:lnTo>
                  <a:cubicBezTo>
                    <a:pt x="0" y="363"/>
                    <a:pt x="105" y="469"/>
                    <a:pt x="234" y="469"/>
                  </a:cubicBezTo>
                  <a:cubicBezTo>
                    <a:pt x="367" y="469"/>
                    <a:pt x="473" y="363"/>
                    <a:pt x="473" y="235"/>
                  </a:cubicBezTo>
                  <a:cubicBezTo>
                    <a:pt x="473" y="106"/>
                    <a:pt x="367" y="0"/>
                    <a:pt x="234" y="0"/>
                  </a:cubicBezTo>
                  <a:cubicBezTo>
                    <a:pt x="105" y="0"/>
                    <a:pt x="0" y="106"/>
                    <a:pt x="0" y="235"/>
                  </a:cubicBezTo>
                </a:path>
              </a:pathLst>
            </a:custGeom>
            <a:solidFill>
              <a:srgbClr val="5A5B5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15405322" y="9086162"/>
              <a:ext cx="2590125" cy="2547680"/>
            </a:xfrm>
            <a:custGeom>
              <a:avLst/>
              <a:gdLst>
                <a:gd name="T0" fmla="*/ 306 w 2705"/>
                <a:gd name="T1" fmla="*/ 2053 h 2660"/>
                <a:gd name="T2" fmla="*/ 306 w 2705"/>
                <a:gd name="T3" fmla="*/ 2053 h 2660"/>
                <a:gd name="T4" fmla="*/ 341 w 2705"/>
                <a:gd name="T5" fmla="*/ 2057 h 2660"/>
                <a:gd name="T6" fmla="*/ 903 w 2705"/>
                <a:gd name="T7" fmla="*/ 1765 h 2660"/>
                <a:gd name="T8" fmla="*/ 903 w 2705"/>
                <a:gd name="T9" fmla="*/ 1177 h 2660"/>
                <a:gd name="T10" fmla="*/ 1027 w 2705"/>
                <a:gd name="T11" fmla="*/ 1177 h 2660"/>
                <a:gd name="T12" fmla="*/ 1027 w 2705"/>
                <a:gd name="T13" fmla="*/ 734 h 2660"/>
                <a:gd name="T14" fmla="*/ 903 w 2705"/>
                <a:gd name="T15" fmla="*/ 734 h 2660"/>
                <a:gd name="T16" fmla="*/ 903 w 2705"/>
                <a:gd name="T17" fmla="*/ 0 h 2660"/>
                <a:gd name="T18" fmla="*/ 1620 w 2705"/>
                <a:gd name="T19" fmla="*/ 0 h 2660"/>
                <a:gd name="T20" fmla="*/ 1620 w 2705"/>
                <a:gd name="T21" fmla="*/ 734 h 2660"/>
                <a:gd name="T22" fmla="*/ 1474 w 2705"/>
                <a:gd name="T23" fmla="*/ 734 h 2660"/>
                <a:gd name="T24" fmla="*/ 1474 w 2705"/>
                <a:gd name="T25" fmla="*/ 1177 h 2660"/>
                <a:gd name="T26" fmla="*/ 1620 w 2705"/>
                <a:gd name="T27" fmla="*/ 1177 h 2660"/>
                <a:gd name="T28" fmla="*/ 1620 w 2705"/>
                <a:gd name="T29" fmla="*/ 1730 h 2660"/>
                <a:gd name="T30" fmla="*/ 2350 w 2705"/>
                <a:gd name="T31" fmla="*/ 2062 h 2660"/>
                <a:gd name="T32" fmla="*/ 2399 w 2705"/>
                <a:gd name="T33" fmla="*/ 2053 h 2660"/>
                <a:gd name="T34" fmla="*/ 2704 w 2705"/>
                <a:gd name="T35" fmla="*/ 2354 h 2660"/>
                <a:gd name="T36" fmla="*/ 2399 w 2705"/>
                <a:gd name="T37" fmla="*/ 2659 h 2660"/>
                <a:gd name="T38" fmla="*/ 2093 w 2705"/>
                <a:gd name="T39" fmla="*/ 2354 h 2660"/>
                <a:gd name="T40" fmla="*/ 2097 w 2705"/>
                <a:gd name="T41" fmla="*/ 2336 h 2660"/>
                <a:gd name="T42" fmla="*/ 1288 w 2705"/>
                <a:gd name="T43" fmla="*/ 1969 h 2660"/>
                <a:gd name="T44" fmla="*/ 602 w 2705"/>
                <a:gd name="T45" fmla="*/ 2318 h 2660"/>
                <a:gd name="T46" fmla="*/ 611 w 2705"/>
                <a:gd name="T47" fmla="*/ 2354 h 2660"/>
                <a:gd name="T48" fmla="*/ 306 w 2705"/>
                <a:gd name="T49" fmla="*/ 2659 h 2660"/>
                <a:gd name="T50" fmla="*/ 0 w 2705"/>
                <a:gd name="T51" fmla="*/ 2354 h 2660"/>
                <a:gd name="T52" fmla="*/ 306 w 2705"/>
                <a:gd name="T53" fmla="*/ 2053 h 2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05" h="2660">
                  <a:moveTo>
                    <a:pt x="306" y="2053"/>
                  </a:moveTo>
                  <a:lnTo>
                    <a:pt x="306" y="2053"/>
                  </a:lnTo>
                  <a:cubicBezTo>
                    <a:pt x="319" y="2053"/>
                    <a:pt x="328" y="2057"/>
                    <a:pt x="341" y="2057"/>
                  </a:cubicBezTo>
                  <a:cubicBezTo>
                    <a:pt x="903" y="1765"/>
                    <a:pt x="903" y="1765"/>
                    <a:pt x="903" y="1765"/>
                  </a:cubicBezTo>
                  <a:cubicBezTo>
                    <a:pt x="903" y="1177"/>
                    <a:pt x="903" y="1177"/>
                    <a:pt x="903" y="1177"/>
                  </a:cubicBezTo>
                  <a:cubicBezTo>
                    <a:pt x="1027" y="1177"/>
                    <a:pt x="1027" y="1177"/>
                    <a:pt x="1027" y="1177"/>
                  </a:cubicBezTo>
                  <a:cubicBezTo>
                    <a:pt x="1027" y="734"/>
                    <a:pt x="1027" y="734"/>
                    <a:pt x="1027" y="734"/>
                  </a:cubicBezTo>
                  <a:cubicBezTo>
                    <a:pt x="903" y="734"/>
                    <a:pt x="903" y="734"/>
                    <a:pt x="903" y="734"/>
                  </a:cubicBezTo>
                  <a:cubicBezTo>
                    <a:pt x="903" y="0"/>
                    <a:pt x="903" y="0"/>
                    <a:pt x="903" y="0"/>
                  </a:cubicBezTo>
                  <a:cubicBezTo>
                    <a:pt x="1620" y="0"/>
                    <a:pt x="1620" y="0"/>
                    <a:pt x="1620" y="0"/>
                  </a:cubicBezTo>
                  <a:cubicBezTo>
                    <a:pt x="1620" y="734"/>
                    <a:pt x="1620" y="734"/>
                    <a:pt x="1620" y="734"/>
                  </a:cubicBezTo>
                  <a:cubicBezTo>
                    <a:pt x="1474" y="734"/>
                    <a:pt x="1474" y="734"/>
                    <a:pt x="1474" y="734"/>
                  </a:cubicBezTo>
                  <a:cubicBezTo>
                    <a:pt x="1474" y="1177"/>
                    <a:pt x="1474" y="1177"/>
                    <a:pt x="1474" y="1177"/>
                  </a:cubicBezTo>
                  <a:cubicBezTo>
                    <a:pt x="1620" y="1177"/>
                    <a:pt x="1620" y="1177"/>
                    <a:pt x="1620" y="1177"/>
                  </a:cubicBezTo>
                  <a:cubicBezTo>
                    <a:pt x="1620" y="1730"/>
                    <a:pt x="1620" y="1730"/>
                    <a:pt x="1620" y="1730"/>
                  </a:cubicBezTo>
                  <a:cubicBezTo>
                    <a:pt x="2350" y="2062"/>
                    <a:pt x="2350" y="2062"/>
                    <a:pt x="2350" y="2062"/>
                  </a:cubicBezTo>
                  <a:cubicBezTo>
                    <a:pt x="2363" y="2057"/>
                    <a:pt x="2381" y="2053"/>
                    <a:pt x="2399" y="2053"/>
                  </a:cubicBezTo>
                  <a:cubicBezTo>
                    <a:pt x="2567" y="2053"/>
                    <a:pt x="2704" y="2186"/>
                    <a:pt x="2704" y="2354"/>
                  </a:cubicBezTo>
                  <a:cubicBezTo>
                    <a:pt x="2704" y="2522"/>
                    <a:pt x="2567" y="2659"/>
                    <a:pt x="2399" y="2659"/>
                  </a:cubicBezTo>
                  <a:cubicBezTo>
                    <a:pt x="2231" y="2659"/>
                    <a:pt x="2093" y="2522"/>
                    <a:pt x="2093" y="2354"/>
                  </a:cubicBezTo>
                  <a:cubicBezTo>
                    <a:pt x="2093" y="2349"/>
                    <a:pt x="2097" y="2341"/>
                    <a:pt x="2097" y="2336"/>
                  </a:cubicBezTo>
                  <a:cubicBezTo>
                    <a:pt x="1288" y="1969"/>
                    <a:pt x="1288" y="1969"/>
                    <a:pt x="1288" y="1969"/>
                  </a:cubicBezTo>
                  <a:cubicBezTo>
                    <a:pt x="602" y="2318"/>
                    <a:pt x="602" y="2318"/>
                    <a:pt x="602" y="2318"/>
                  </a:cubicBezTo>
                  <a:cubicBezTo>
                    <a:pt x="607" y="2332"/>
                    <a:pt x="611" y="2341"/>
                    <a:pt x="611" y="2354"/>
                  </a:cubicBezTo>
                  <a:cubicBezTo>
                    <a:pt x="611" y="2522"/>
                    <a:pt x="474" y="2659"/>
                    <a:pt x="306" y="2659"/>
                  </a:cubicBezTo>
                  <a:cubicBezTo>
                    <a:pt x="137" y="2659"/>
                    <a:pt x="0" y="2522"/>
                    <a:pt x="0" y="2354"/>
                  </a:cubicBezTo>
                  <a:cubicBezTo>
                    <a:pt x="0" y="2186"/>
                    <a:pt x="137" y="2053"/>
                    <a:pt x="306" y="2053"/>
                  </a:cubicBezTo>
                </a:path>
              </a:pathLst>
            </a:custGeom>
            <a:solidFill>
              <a:srgbClr val="4140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16251768" y="3813057"/>
              <a:ext cx="677157" cy="1100327"/>
            </a:xfrm>
            <a:custGeom>
              <a:avLst/>
              <a:gdLst>
                <a:gd name="T0" fmla="*/ 708 w 709"/>
                <a:gd name="T1" fmla="*/ 1150 h 1151"/>
                <a:gd name="T2" fmla="*/ 0 w 709"/>
                <a:gd name="T3" fmla="*/ 1150 h 1151"/>
                <a:gd name="T4" fmla="*/ 0 w 709"/>
                <a:gd name="T5" fmla="*/ 0 h 1151"/>
                <a:gd name="T6" fmla="*/ 708 w 709"/>
                <a:gd name="T7" fmla="*/ 0 h 1151"/>
                <a:gd name="T8" fmla="*/ 708 w 709"/>
                <a:gd name="T9" fmla="*/ 1150 h 1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9" h="1151">
                  <a:moveTo>
                    <a:pt x="708" y="1150"/>
                  </a:moveTo>
                  <a:lnTo>
                    <a:pt x="0" y="1150"/>
                  </a:lnTo>
                  <a:lnTo>
                    <a:pt x="0" y="0"/>
                  </a:lnTo>
                  <a:lnTo>
                    <a:pt x="708" y="0"/>
                  </a:lnTo>
                  <a:lnTo>
                    <a:pt x="708" y="1150"/>
                  </a:ln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15100601" y="1938270"/>
              <a:ext cx="2348888" cy="1845164"/>
            </a:xfrm>
            <a:custGeom>
              <a:avLst/>
              <a:gdLst>
                <a:gd name="T0" fmla="*/ 496 w 2452"/>
                <a:gd name="T1" fmla="*/ 894 h 1926"/>
                <a:gd name="T2" fmla="*/ 496 w 2452"/>
                <a:gd name="T3" fmla="*/ 894 h 1926"/>
                <a:gd name="T4" fmla="*/ 1447 w 2452"/>
                <a:gd name="T5" fmla="*/ 863 h 1926"/>
                <a:gd name="T6" fmla="*/ 1704 w 2452"/>
                <a:gd name="T7" fmla="*/ 1044 h 1926"/>
                <a:gd name="T8" fmla="*/ 1952 w 2452"/>
                <a:gd name="T9" fmla="*/ 1792 h 1926"/>
                <a:gd name="T10" fmla="*/ 2098 w 2452"/>
                <a:gd name="T11" fmla="*/ 1925 h 1926"/>
                <a:gd name="T12" fmla="*/ 2306 w 2452"/>
                <a:gd name="T13" fmla="*/ 1305 h 1926"/>
                <a:gd name="T14" fmla="*/ 1757 w 2452"/>
                <a:gd name="T15" fmla="*/ 341 h 1926"/>
                <a:gd name="T16" fmla="*/ 916 w 2452"/>
                <a:gd name="T17" fmla="*/ 173 h 1926"/>
                <a:gd name="T18" fmla="*/ 496 w 2452"/>
                <a:gd name="T19" fmla="*/ 894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52" h="1926">
                  <a:moveTo>
                    <a:pt x="496" y="894"/>
                  </a:moveTo>
                  <a:lnTo>
                    <a:pt x="496" y="894"/>
                  </a:lnTo>
                  <a:cubicBezTo>
                    <a:pt x="1447" y="863"/>
                    <a:pt x="1447" y="863"/>
                    <a:pt x="1447" y="863"/>
                  </a:cubicBezTo>
                  <a:cubicBezTo>
                    <a:pt x="1562" y="863"/>
                    <a:pt x="1664" y="934"/>
                    <a:pt x="1704" y="1044"/>
                  </a:cubicBezTo>
                  <a:cubicBezTo>
                    <a:pt x="1952" y="1792"/>
                    <a:pt x="1952" y="1792"/>
                    <a:pt x="1952" y="1792"/>
                  </a:cubicBezTo>
                  <a:cubicBezTo>
                    <a:pt x="2098" y="1925"/>
                    <a:pt x="2098" y="1925"/>
                    <a:pt x="2098" y="1925"/>
                  </a:cubicBezTo>
                  <a:cubicBezTo>
                    <a:pt x="2306" y="1305"/>
                    <a:pt x="2306" y="1305"/>
                    <a:pt x="2306" y="1305"/>
                  </a:cubicBezTo>
                  <a:cubicBezTo>
                    <a:pt x="2451" y="491"/>
                    <a:pt x="1757" y="341"/>
                    <a:pt x="1757" y="341"/>
                  </a:cubicBezTo>
                  <a:cubicBezTo>
                    <a:pt x="1491" y="0"/>
                    <a:pt x="916" y="173"/>
                    <a:pt x="916" y="173"/>
                  </a:cubicBezTo>
                  <a:cubicBezTo>
                    <a:pt x="916" y="173"/>
                    <a:pt x="0" y="389"/>
                    <a:pt x="496" y="894"/>
                  </a:cubicBezTo>
                </a:path>
              </a:pathLst>
            </a:custGeom>
            <a:solidFill>
              <a:srgbClr val="6744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16776565" y="3436407"/>
              <a:ext cx="423223" cy="427435"/>
            </a:xfrm>
            <a:custGeom>
              <a:avLst/>
              <a:gdLst>
                <a:gd name="T0" fmla="*/ 446 w 447"/>
                <a:gd name="T1" fmla="*/ 221 h 448"/>
                <a:gd name="T2" fmla="*/ 446 w 447"/>
                <a:gd name="T3" fmla="*/ 221 h 448"/>
                <a:gd name="T4" fmla="*/ 225 w 447"/>
                <a:gd name="T5" fmla="*/ 447 h 448"/>
                <a:gd name="T6" fmla="*/ 0 w 447"/>
                <a:gd name="T7" fmla="*/ 221 h 448"/>
                <a:gd name="T8" fmla="*/ 225 w 447"/>
                <a:gd name="T9" fmla="*/ 0 h 448"/>
                <a:gd name="T10" fmla="*/ 446 w 447"/>
                <a:gd name="T11" fmla="*/ 22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7" h="448">
                  <a:moveTo>
                    <a:pt x="446" y="221"/>
                  </a:moveTo>
                  <a:lnTo>
                    <a:pt x="446" y="221"/>
                  </a:lnTo>
                  <a:cubicBezTo>
                    <a:pt x="446" y="345"/>
                    <a:pt x="349" y="447"/>
                    <a:pt x="225" y="447"/>
                  </a:cubicBezTo>
                  <a:cubicBezTo>
                    <a:pt x="101" y="447"/>
                    <a:pt x="0" y="345"/>
                    <a:pt x="0" y="221"/>
                  </a:cubicBezTo>
                  <a:cubicBezTo>
                    <a:pt x="0" y="97"/>
                    <a:pt x="101" y="0"/>
                    <a:pt x="225" y="0"/>
                  </a:cubicBezTo>
                  <a:cubicBezTo>
                    <a:pt x="349" y="0"/>
                    <a:pt x="446" y="97"/>
                    <a:pt x="446" y="221"/>
                  </a:cubicBez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14905919" y="4858368"/>
              <a:ext cx="3643950" cy="4693317"/>
            </a:xfrm>
            <a:custGeom>
              <a:avLst/>
              <a:gdLst>
                <a:gd name="T0" fmla="*/ 2894 w 3801"/>
                <a:gd name="T1" fmla="*/ 2699 h 4895"/>
                <a:gd name="T2" fmla="*/ 2894 w 3801"/>
                <a:gd name="T3" fmla="*/ 2699 h 4895"/>
                <a:gd name="T4" fmla="*/ 3137 w 3801"/>
                <a:gd name="T5" fmla="*/ 447 h 4895"/>
                <a:gd name="T6" fmla="*/ 3632 w 3801"/>
                <a:gd name="T7" fmla="*/ 0 h 4895"/>
                <a:gd name="T8" fmla="*/ 3800 w 3801"/>
                <a:gd name="T9" fmla="*/ 0 h 4895"/>
                <a:gd name="T10" fmla="*/ 3336 w 3801"/>
                <a:gd name="T11" fmla="*/ 4283 h 4895"/>
                <a:gd name="T12" fmla="*/ 2659 w 3801"/>
                <a:gd name="T13" fmla="*/ 4894 h 4895"/>
                <a:gd name="T14" fmla="*/ 2654 w 3801"/>
                <a:gd name="T15" fmla="*/ 4894 h 4895"/>
                <a:gd name="T16" fmla="*/ 787 w 3801"/>
                <a:gd name="T17" fmla="*/ 4894 h 4895"/>
                <a:gd name="T18" fmla="*/ 0 w 3801"/>
                <a:gd name="T19" fmla="*/ 4106 h 4895"/>
                <a:gd name="T20" fmla="*/ 0 w 3801"/>
                <a:gd name="T21" fmla="*/ 3513 h 4895"/>
                <a:gd name="T22" fmla="*/ 814 w 3801"/>
                <a:gd name="T23" fmla="*/ 2699 h 4895"/>
                <a:gd name="T24" fmla="*/ 2894 w 3801"/>
                <a:gd name="T25" fmla="*/ 2699 h 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01" h="4895">
                  <a:moveTo>
                    <a:pt x="2894" y="2699"/>
                  </a:moveTo>
                  <a:lnTo>
                    <a:pt x="2894" y="2699"/>
                  </a:lnTo>
                  <a:cubicBezTo>
                    <a:pt x="3137" y="447"/>
                    <a:pt x="3137" y="447"/>
                    <a:pt x="3137" y="447"/>
                  </a:cubicBezTo>
                  <a:cubicBezTo>
                    <a:pt x="3163" y="195"/>
                    <a:pt x="3375" y="0"/>
                    <a:pt x="3632" y="0"/>
                  </a:cubicBezTo>
                  <a:cubicBezTo>
                    <a:pt x="3800" y="0"/>
                    <a:pt x="3800" y="0"/>
                    <a:pt x="3800" y="0"/>
                  </a:cubicBezTo>
                  <a:cubicBezTo>
                    <a:pt x="3336" y="4283"/>
                    <a:pt x="3336" y="4283"/>
                    <a:pt x="3336" y="4283"/>
                  </a:cubicBezTo>
                  <a:cubicBezTo>
                    <a:pt x="3301" y="4629"/>
                    <a:pt x="3008" y="4894"/>
                    <a:pt x="2659" y="4894"/>
                  </a:cubicBezTo>
                  <a:cubicBezTo>
                    <a:pt x="2654" y="4894"/>
                    <a:pt x="2654" y="4894"/>
                    <a:pt x="2654" y="4894"/>
                  </a:cubicBezTo>
                  <a:cubicBezTo>
                    <a:pt x="787" y="4894"/>
                    <a:pt x="787" y="4894"/>
                    <a:pt x="787" y="4894"/>
                  </a:cubicBezTo>
                  <a:cubicBezTo>
                    <a:pt x="354" y="4894"/>
                    <a:pt x="0" y="4540"/>
                    <a:pt x="0" y="4106"/>
                  </a:cubicBezTo>
                  <a:cubicBezTo>
                    <a:pt x="0" y="3513"/>
                    <a:pt x="0" y="3513"/>
                    <a:pt x="0" y="3513"/>
                  </a:cubicBezTo>
                  <a:cubicBezTo>
                    <a:pt x="0" y="3062"/>
                    <a:pt x="367" y="2699"/>
                    <a:pt x="814" y="2699"/>
                  </a:cubicBezTo>
                  <a:lnTo>
                    <a:pt x="2894" y="2699"/>
                  </a:lnTo>
                </a:path>
              </a:pathLst>
            </a:custGeom>
            <a:solidFill>
              <a:srgbClr val="BCBE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Freeform 9"/>
            <p:cNvSpPr>
              <a:spLocks noChangeArrowheads="1"/>
            </p:cNvSpPr>
            <p:nvPr/>
          </p:nvSpPr>
          <p:spPr bwMode="auto">
            <a:xfrm>
              <a:off x="14905919" y="7448368"/>
              <a:ext cx="2776343" cy="1379641"/>
            </a:xfrm>
            <a:custGeom>
              <a:avLst/>
              <a:gdLst>
                <a:gd name="T0" fmla="*/ 0 w 2895"/>
                <a:gd name="T1" fmla="*/ 1443 h 1444"/>
                <a:gd name="T2" fmla="*/ 0 w 2895"/>
                <a:gd name="T3" fmla="*/ 1443 h 1444"/>
                <a:gd name="T4" fmla="*/ 2677 w 2895"/>
                <a:gd name="T5" fmla="*/ 1443 h 1444"/>
                <a:gd name="T6" fmla="*/ 2894 w 2895"/>
                <a:gd name="T7" fmla="*/ 0 h 1444"/>
                <a:gd name="T8" fmla="*/ 566 w 2895"/>
                <a:gd name="T9" fmla="*/ 0 h 1444"/>
                <a:gd name="T10" fmla="*/ 0 w 2895"/>
                <a:gd name="T11" fmla="*/ 567 h 1444"/>
                <a:gd name="T12" fmla="*/ 0 w 2895"/>
                <a:gd name="T13" fmla="*/ 1443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95" h="1444">
                  <a:moveTo>
                    <a:pt x="0" y="1443"/>
                  </a:moveTo>
                  <a:lnTo>
                    <a:pt x="0" y="1443"/>
                  </a:lnTo>
                  <a:cubicBezTo>
                    <a:pt x="2677" y="1443"/>
                    <a:pt x="2677" y="1443"/>
                    <a:pt x="2677" y="1443"/>
                  </a:cubicBezTo>
                  <a:cubicBezTo>
                    <a:pt x="2894" y="0"/>
                    <a:pt x="2894" y="0"/>
                    <a:pt x="2894" y="0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256" y="0"/>
                    <a:pt x="0" y="253"/>
                    <a:pt x="0" y="567"/>
                  </a:cubicBezTo>
                  <a:lnTo>
                    <a:pt x="0" y="1443"/>
                  </a:lnTo>
                </a:path>
              </a:pathLst>
            </a:custGeom>
            <a:solidFill>
              <a:srgbClr val="E6E7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Freeform 10"/>
            <p:cNvSpPr>
              <a:spLocks noChangeArrowheads="1"/>
            </p:cNvSpPr>
            <p:nvPr/>
          </p:nvSpPr>
          <p:spPr bwMode="auto">
            <a:xfrm>
              <a:off x="14216065" y="7367959"/>
              <a:ext cx="1417797" cy="545931"/>
            </a:xfrm>
            <a:custGeom>
              <a:avLst/>
              <a:gdLst>
                <a:gd name="T0" fmla="*/ 0 w 1483"/>
                <a:gd name="T1" fmla="*/ 571 h 572"/>
                <a:gd name="T2" fmla="*/ 0 w 1483"/>
                <a:gd name="T3" fmla="*/ 571 h 572"/>
                <a:gd name="T4" fmla="*/ 159 w 1483"/>
                <a:gd name="T5" fmla="*/ 323 h 572"/>
                <a:gd name="T6" fmla="*/ 743 w 1483"/>
                <a:gd name="T7" fmla="*/ 76 h 572"/>
                <a:gd name="T8" fmla="*/ 1353 w 1483"/>
                <a:gd name="T9" fmla="*/ 71 h 572"/>
                <a:gd name="T10" fmla="*/ 1482 w 1483"/>
                <a:gd name="T11" fmla="*/ 0 h 572"/>
                <a:gd name="T12" fmla="*/ 1482 w 1483"/>
                <a:gd name="T13" fmla="*/ 571 h 572"/>
                <a:gd name="T14" fmla="*/ 0 w 1483"/>
                <a:gd name="T15" fmla="*/ 57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3" h="572">
                  <a:moveTo>
                    <a:pt x="0" y="571"/>
                  </a:moveTo>
                  <a:lnTo>
                    <a:pt x="0" y="571"/>
                  </a:lnTo>
                  <a:cubicBezTo>
                    <a:pt x="39" y="483"/>
                    <a:pt x="88" y="394"/>
                    <a:pt x="159" y="323"/>
                  </a:cubicBezTo>
                  <a:cubicBezTo>
                    <a:pt x="314" y="164"/>
                    <a:pt x="522" y="76"/>
                    <a:pt x="743" y="76"/>
                  </a:cubicBezTo>
                  <a:cubicBezTo>
                    <a:pt x="743" y="76"/>
                    <a:pt x="1225" y="76"/>
                    <a:pt x="1353" y="71"/>
                  </a:cubicBezTo>
                  <a:cubicBezTo>
                    <a:pt x="1424" y="67"/>
                    <a:pt x="1460" y="31"/>
                    <a:pt x="1482" y="0"/>
                  </a:cubicBezTo>
                  <a:cubicBezTo>
                    <a:pt x="1482" y="571"/>
                    <a:pt x="1482" y="571"/>
                    <a:pt x="1482" y="571"/>
                  </a:cubicBezTo>
                  <a:lnTo>
                    <a:pt x="0" y="571"/>
                  </a:lnTo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Freeform 11"/>
            <p:cNvSpPr>
              <a:spLocks noChangeArrowheads="1"/>
            </p:cNvSpPr>
            <p:nvPr/>
          </p:nvSpPr>
          <p:spPr bwMode="auto">
            <a:xfrm>
              <a:off x="13356923" y="11070983"/>
              <a:ext cx="1629409" cy="562860"/>
            </a:xfrm>
            <a:custGeom>
              <a:avLst/>
              <a:gdLst>
                <a:gd name="T0" fmla="*/ 1026 w 1704"/>
                <a:gd name="T1" fmla="*/ 0 h 590"/>
                <a:gd name="T2" fmla="*/ 0 w 1704"/>
                <a:gd name="T3" fmla="*/ 394 h 590"/>
                <a:gd name="T4" fmla="*/ 0 w 1704"/>
                <a:gd name="T5" fmla="*/ 589 h 590"/>
                <a:gd name="T6" fmla="*/ 1703 w 1704"/>
                <a:gd name="T7" fmla="*/ 589 h 590"/>
                <a:gd name="T8" fmla="*/ 1703 w 1704"/>
                <a:gd name="T9" fmla="*/ 5 h 590"/>
                <a:gd name="T10" fmla="*/ 1026 w 1704"/>
                <a:gd name="T11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4" h="590">
                  <a:moveTo>
                    <a:pt x="1026" y="0"/>
                  </a:moveTo>
                  <a:lnTo>
                    <a:pt x="0" y="394"/>
                  </a:lnTo>
                  <a:lnTo>
                    <a:pt x="0" y="589"/>
                  </a:lnTo>
                  <a:lnTo>
                    <a:pt x="1703" y="589"/>
                  </a:lnTo>
                  <a:lnTo>
                    <a:pt x="1703" y="5"/>
                  </a:lnTo>
                  <a:lnTo>
                    <a:pt x="1026" y="0"/>
                  </a:lnTo>
                </a:path>
              </a:pathLst>
            </a:custGeom>
            <a:solidFill>
              <a:srgbClr val="2E2E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Freeform 12"/>
            <p:cNvSpPr>
              <a:spLocks noChangeArrowheads="1"/>
            </p:cNvSpPr>
            <p:nvPr/>
          </p:nvSpPr>
          <p:spPr bwMode="auto">
            <a:xfrm>
              <a:off x="13356923" y="11070983"/>
              <a:ext cx="1629409" cy="562860"/>
            </a:xfrm>
            <a:custGeom>
              <a:avLst/>
              <a:gdLst>
                <a:gd name="T0" fmla="*/ 1026 w 1704"/>
                <a:gd name="T1" fmla="*/ 0 h 590"/>
                <a:gd name="T2" fmla="*/ 0 w 1704"/>
                <a:gd name="T3" fmla="*/ 394 h 590"/>
                <a:gd name="T4" fmla="*/ 0 w 1704"/>
                <a:gd name="T5" fmla="*/ 589 h 590"/>
                <a:gd name="T6" fmla="*/ 1703 w 1704"/>
                <a:gd name="T7" fmla="*/ 589 h 590"/>
                <a:gd name="T8" fmla="*/ 1703 w 1704"/>
                <a:gd name="T9" fmla="*/ 5 h 590"/>
                <a:gd name="T10" fmla="*/ 1026 w 1704"/>
                <a:gd name="T11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4" h="590">
                  <a:moveTo>
                    <a:pt x="1026" y="0"/>
                  </a:moveTo>
                  <a:lnTo>
                    <a:pt x="0" y="394"/>
                  </a:lnTo>
                  <a:lnTo>
                    <a:pt x="0" y="589"/>
                  </a:lnTo>
                  <a:lnTo>
                    <a:pt x="1703" y="589"/>
                  </a:lnTo>
                  <a:lnTo>
                    <a:pt x="1703" y="5"/>
                  </a:lnTo>
                  <a:lnTo>
                    <a:pt x="1026" y="0"/>
                  </a:lnTo>
                </a:path>
              </a:pathLst>
            </a:custGeom>
            <a:solidFill>
              <a:srgbClr val="2E2E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Freeform 13"/>
            <p:cNvSpPr>
              <a:spLocks noChangeArrowheads="1"/>
            </p:cNvSpPr>
            <p:nvPr/>
          </p:nvSpPr>
          <p:spPr bwMode="auto">
            <a:xfrm>
              <a:off x="15172549" y="4430933"/>
              <a:ext cx="2221921" cy="4062745"/>
            </a:xfrm>
            <a:custGeom>
              <a:avLst/>
              <a:gdLst>
                <a:gd name="T0" fmla="*/ 465 w 2319"/>
                <a:gd name="T1" fmla="*/ 3478 h 4236"/>
                <a:gd name="T2" fmla="*/ 465 w 2319"/>
                <a:gd name="T3" fmla="*/ 3478 h 4236"/>
                <a:gd name="T4" fmla="*/ 912 w 2319"/>
                <a:gd name="T5" fmla="*/ 292 h 4236"/>
                <a:gd name="T6" fmla="*/ 1836 w 2319"/>
                <a:gd name="T7" fmla="*/ 0 h 4236"/>
                <a:gd name="T8" fmla="*/ 2075 w 2319"/>
                <a:gd name="T9" fmla="*/ 222 h 4236"/>
                <a:gd name="T10" fmla="*/ 2318 w 2319"/>
                <a:gd name="T11" fmla="*/ 730 h 4236"/>
                <a:gd name="T12" fmla="*/ 2318 w 2319"/>
                <a:gd name="T13" fmla="*/ 3036 h 4236"/>
                <a:gd name="T14" fmla="*/ 1120 w 2319"/>
                <a:gd name="T15" fmla="*/ 4235 h 4236"/>
                <a:gd name="T16" fmla="*/ 0 w 2319"/>
                <a:gd name="T17" fmla="*/ 4235 h 4236"/>
                <a:gd name="T18" fmla="*/ 465 w 2319"/>
                <a:gd name="T19" fmla="*/ 3478 h 4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9" h="4236">
                  <a:moveTo>
                    <a:pt x="465" y="3478"/>
                  </a:moveTo>
                  <a:lnTo>
                    <a:pt x="465" y="3478"/>
                  </a:lnTo>
                  <a:cubicBezTo>
                    <a:pt x="465" y="3000"/>
                    <a:pt x="465" y="673"/>
                    <a:pt x="912" y="292"/>
                  </a:cubicBezTo>
                  <a:cubicBezTo>
                    <a:pt x="1836" y="0"/>
                    <a:pt x="1836" y="0"/>
                    <a:pt x="1836" y="0"/>
                  </a:cubicBezTo>
                  <a:cubicBezTo>
                    <a:pt x="2075" y="222"/>
                    <a:pt x="2075" y="222"/>
                    <a:pt x="2075" y="222"/>
                  </a:cubicBezTo>
                  <a:cubicBezTo>
                    <a:pt x="2221" y="341"/>
                    <a:pt x="2318" y="522"/>
                    <a:pt x="2318" y="730"/>
                  </a:cubicBezTo>
                  <a:cubicBezTo>
                    <a:pt x="2318" y="3036"/>
                    <a:pt x="2318" y="3036"/>
                    <a:pt x="2318" y="3036"/>
                  </a:cubicBezTo>
                  <a:cubicBezTo>
                    <a:pt x="2318" y="3699"/>
                    <a:pt x="1783" y="4235"/>
                    <a:pt x="1120" y="4235"/>
                  </a:cubicBezTo>
                  <a:cubicBezTo>
                    <a:pt x="0" y="4235"/>
                    <a:pt x="0" y="4235"/>
                    <a:pt x="0" y="4235"/>
                  </a:cubicBezTo>
                  <a:lnTo>
                    <a:pt x="465" y="3478"/>
                  </a:lnTo>
                </a:path>
              </a:pathLst>
            </a:custGeom>
            <a:solidFill>
              <a:srgbClr val="1795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Freeform 14"/>
            <p:cNvSpPr>
              <a:spLocks noChangeArrowheads="1"/>
            </p:cNvSpPr>
            <p:nvPr/>
          </p:nvSpPr>
          <p:spPr bwMode="auto">
            <a:xfrm>
              <a:off x="14097563" y="7304479"/>
              <a:ext cx="3296907" cy="3660703"/>
            </a:xfrm>
            <a:custGeom>
              <a:avLst/>
              <a:gdLst>
                <a:gd name="T0" fmla="*/ 824 w 3439"/>
                <a:gd name="T1" fmla="*/ 389 h 3819"/>
                <a:gd name="T2" fmla="*/ 824 w 3439"/>
                <a:gd name="T3" fmla="*/ 389 h 3819"/>
                <a:gd name="T4" fmla="*/ 240 w 3439"/>
                <a:gd name="T5" fmla="*/ 637 h 3819"/>
                <a:gd name="T6" fmla="*/ 9 w 3439"/>
                <a:gd name="T7" fmla="*/ 1225 h 3819"/>
                <a:gd name="T8" fmla="*/ 49 w 3439"/>
                <a:gd name="T9" fmla="*/ 3818 h 3819"/>
                <a:gd name="T10" fmla="*/ 899 w 3439"/>
                <a:gd name="T11" fmla="*/ 3805 h 3819"/>
                <a:gd name="T12" fmla="*/ 855 w 3439"/>
                <a:gd name="T13" fmla="*/ 1239 h 3819"/>
                <a:gd name="T14" fmla="*/ 1120 w 3439"/>
                <a:gd name="T15" fmla="*/ 1239 h 3819"/>
                <a:gd name="T16" fmla="*/ 1120 w 3439"/>
                <a:gd name="T17" fmla="*/ 1239 h 3819"/>
                <a:gd name="T18" fmla="*/ 2240 w 3439"/>
                <a:gd name="T19" fmla="*/ 1239 h 3819"/>
                <a:gd name="T20" fmla="*/ 3438 w 3439"/>
                <a:gd name="T21" fmla="*/ 40 h 3819"/>
                <a:gd name="T22" fmla="*/ 3438 w 3439"/>
                <a:gd name="T23" fmla="*/ 0 h 3819"/>
                <a:gd name="T24" fmla="*/ 1589 w 3439"/>
                <a:gd name="T25" fmla="*/ 0 h 3819"/>
                <a:gd name="T26" fmla="*/ 1589 w 3439"/>
                <a:gd name="T27" fmla="*/ 265 h 3819"/>
                <a:gd name="T28" fmla="*/ 1434 w 3439"/>
                <a:gd name="T29" fmla="*/ 385 h 3819"/>
                <a:gd name="T30" fmla="*/ 824 w 3439"/>
                <a:gd name="T31" fmla="*/ 389 h 3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39" h="3819">
                  <a:moveTo>
                    <a:pt x="824" y="389"/>
                  </a:moveTo>
                  <a:lnTo>
                    <a:pt x="824" y="389"/>
                  </a:lnTo>
                  <a:cubicBezTo>
                    <a:pt x="602" y="389"/>
                    <a:pt x="394" y="478"/>
                    <a:pt x="240" y="637"/>
                  </a:cubicBezTo>
                  <a:cubicBezTo>
                    <a:pt x="85" y="796"/>
                    <a:pt x="0" y="1004"/>
                    <a:pt x="9" y="1225"/>
                  </a:cubicBezTo>
                  <a:cubicBezTo>
                    <a:pt x="49" y="3818"/>
                    <a:pt x="49" y="3818"/>
                    <a:pt x="49" y="3818"/>
                  </a:cubicBezTo>
                  <a:cubicBezTo>
                    <a:pt x="899" y="3805"/>
                    <a:pt x="899" y="3805"/>
                    <a:pt x="899" y="3805"/>
                  </a:cubicBezTo>
                  <a:cubicBezTo>
                    <a:pt x="855" y="1239"/>
                    <a:pt x="855" y="1239"/>
                    <a:pt x="855" y="1239"/>
                  </a:cubicBezTo>
                  <a:cubicBezTo>
                    <a:pt x="1120" y="1239"/>
                    <a:pt x="1120" y="1239"/>
                    <a:pt x="1120" y="1239"/>
                  </a:cubicBezTo>
                  <a:lnTo>
                    <a:pt x="1120" y="1239"/>
                  </a:lnTo>
                  <a:cubicBezTo>
                    <a:pt x="2240" y="1239"/>
                    <a:pt x="2240" y="1239"/>
                    <a:pt x="2240" y="1239"/>
                  </a:cubicBezTo>
                  <a:cubicBezTo>
                    <a:pt x="2903" y="1239"/>
                    <a:pt x="3438" y="703"/>
                    <a:pt x="3438" y="40"/>
                  </a:cubicBezTo>
                  <a:cubicBezTo>
                    <a:pt x="3438" y="0"/>
                    <a:pt x="3438" y="0"/>
                    <a:pt x="3438" y="0"/>
                  </a:cubicBezTo>
                  <a:cubicBezTo>
                    <a:pt x="1589" y="0"/>
                    <a:pt x="1589" y="0"/>
                    <a:pt x="1589" y="0"/>
                  </a:cubicBezTo>
                  <a:cubicBezTo>
                    <a:pt x="1589" y="265"/>
                    <a:pt x="1589" y="265"/>
                    <a:pt x="1589" y="265"/>
                  </a:cubicBezTo>
                  <a:cubicBezTo>
                    <a:pt x="1589" y="265"/>
                    <a:pt x="1562" y="376"/>
                    <a:pt x="1434" y="385"/>
                  </a:cubicBezTo>
                  <a:cubicBezTo>
                    <a:pt x="1301" y="389"/>
                    <a:pt x="824" y="389"/>
                    <a:pt x="824" y="389"/>
                  </a:cubicBezTo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Freeform 15"/>
            <p:cNvSpPr>
              <a:spLocks noChangeArrowheads="1"/>
            </p:cNvSpPr>
            <p:nvPr/>
          </p:nvSpPr>
          <p:spPr bwMode="auto">
            <a:xfrm>
              <a:off x="10161589" y="4253188"/>
              <a:ext cx="4448074" cy="5302729"/>
            </a:xfrm>
            <a:custGeom>
              <a:avLst/>
              <a:gdLst>
                <a:gd name="T0" fmla="*/ 0 w 4638"/>
                <a:gd name="T1" fmla="*/ 5527 h 5528"/>
                <a:gd name="T2" fmla="*/ 4637 w 4638"/>
                <a:gd name="T3" fmla="*/ 5527 h 5528"/>
                <a:gd name="T4" fmla="*/ 4637 w 4638"/>
                <a:gd name="T5" fmla="*/ 0 h 5528"/>
                <a:gd name="T6" fmla="*/ 0 w 4638"/>
                <a:gd name="T7" fmla="*/ 0 h 5528"/>
                <a:gd name="T8" fmla="*/ 0 w 4638"/>
                <a:gd name="T9" fmla="*/ 5527 h 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5528">
                  <a:moveTo>
                    <a:pt x="0" y="5527"/>
                  </a:moveTo>
                  <a:lnTo>
                    <a:pt x="4637" y="5527"/>
                  </a:lnTo>
                  <a:lnTo>
                    <a:pt x="4637" y="0"/>
                  </a:lnTo>
                  <a:lnTo>
                    <a:pt x="0" y="0"/>
                  </a:lnTo>
                  <a:lnTo>
                    <a:pt x="0" y="5527"/>
                  </a:lnTo>
                </a:path>
              </a:pathLst>
            </a:custGeom>
            <a:solidFill>
              <a:srgbClr val="C49A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Freeform 16"/>
            <p:cNvSpPr>
              <a:spLocks noChangeArrowheads="1"/>
            </p:cNvSpPr>
            <p:nvPr/>
          </p:nvSpPr>
          <p:spPr bwMode="auto">
            <a:xfrm>
              <a:off x="10161589" y="4253188"/>
              <a:ext cx="4448074" cy="5302729"/>
            </a:xfrm>
            <a:custGeom>
              <a:avLst/>
              <a:gdLst>
                <a:gd name="T0" fmla="*/ 0 w 4638"/>
                <a:gd name="T1" fmla="*/ 5527 h 5528"/>
                <a:gd name="T2" fmla="*/ 4637 w 4638"/>
                <a:gd name="T3" fmla="*/ 5527 h 5528"/>
                <a:gd name="T4" fmla="*/ 4637 w 4638"/>
                <a:gd name="T5" fmla="*/ 0 h 5528"/>
                <a:gd name="T6" fmla="*/ 0 w 4638"/>
                <a:gd name="T7" fmla="*/ 0 h 5528"/>
                <a:gd name="T8" fmla="*/ 0 w 4638"/>
                <a:gd name="T9" fmla="*/ 5527 h 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5528">
                  <a:moveTo>
                    <a:pt x="0" y="5527"/>
                  </a:moveTo>
                  <a:lnTo>
                    <a:pt x="4637" y="5527"/>
                  </a:lnTo>
                  <a:lnTo>
                    <a:pt x="4637" y="0"/>
                  </a:lnTo>
                  <a:lnTo>
                    <a:pt x="0" y="0"/>
                  </a:lnTo>
                  <a:lnTo>
                    <a:pt x="0" y="5527"/>
                  </a:lnTo>
                </a:path>
              </a:pathLst>
            </a:custGeom>
            <a:solidFill>
              <a:srgbClr val="C49A6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Freeform 17"/>
            <p:cNvSpPr>
              <a:spLocks noChangeArrowheads="1"/>
            </p:cNvSpPr>
            <p:nvPr/>
          </p:nvSpPr>
          <p:spPr bwMode="auto">
            <a:xfrm>
              <a:off x="12265007" y="5328123"/>
              <a:ext cx="922626" cy="1980588"/>
            </a:xfrm>
            <a:custGeom>
              <a:avLst/>
              <a:gdLst>
                <a:gd name="T0" fmla="*/ 965 w 966"/>
                <a:gd name="T1" fmla="*/ 0 h 2067"/>
                <a:gd name="T2" fmla="*/ 0 w 966"/>
                <a:gd name="T3" fmla="*/ 0 h 2067"/>
                <a:gd name="T4" fmla="*/ 0 w 966"/>
                <a:gd name="T5" fmla="*/ 2066 h 2067"/>
                <a:gd name="T6" fmla="*/ 45 w 966"/>
                <a:gd name="T7" fmla="*/ 2066 h 2067"/>
                <a:gd name="T8" fmla="*/ 45 w 966"/>
                <a:gd name="T9" fmla="*/ 26 h 2067"/>
                <a:gd name="T10" fmla="*/ 965 w 966"/>
                <a:gd name="T11" fmla="*/ 26 h 2067"/>
                <a:gd name="T12" fmla="*/ 965 w 966"/>
                <a:gd name="T13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6" h="2067">
                  <a:moveTo>
                    <a:pt x="965" y="0"/>
                  </a:moveTo>
                  <a:lnTo>
                    <a:pt x="0" y="0"/>
                  </a:lnTo>
                  <a:lnTo>
                    <a:pt x="0" y="2066"/>
                  </a:lnTo>
                  <a:lnTo>
                    <a:pt x="45" y="2066"/>
                  </a:lnTo>
                  <a:lnTo>
                    <a:pt x="45" y="26"/>
                  </a:lnTo>
                  <a:lnTo>
                    <a:pt x="965" y="26"/>
                  </a:lnTo>
                  <a:lnTo>
                    <a:pt x="965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Freeform 18"/>
            <p:cNvSpPr>
              <a:spLocks noChangeArrowheads="1"/>
            </p:cNvSpPr>
            <p:nvPr/>
          </p:nvSpPr>
          <p:spPr bwMode="auto">
            <a:xfrm>
              <a:off x="12265007" y="5328123"/>
              <a:ext cx="922626" cy="1980588"/>
            </a:xfrm>
            <a:custGeom>
              <a:avLst/>
              <a:gdLst>
                <a:gd name="T0" fmla="*/ 965 w 966"/>
                <a:gd name="T1" fmla="*/ 0 h 2067"/>
                <a:gd name="T2" fmla="*/ 0 w 966"/>
                <a:gd name="T3" fmla="*/ 0 h 2067"/>
                <a:gd name="T4" fmla="*/ 0 w 966"/>
                <a:gd name="T5" fmla="*/ 2066 h 2067"/>
                <a:gd name="T6" fmla="*/ 45 w 966"/>
                <a:gd name="T7" fmla="*/ 2066 h 2067"/>
                <a:gd name="T8" fmla="*/ 45 w 966"/>
                <a:gd name="T9" fmla="*/ 26 h 2067"/>
                <a:gd name="T10" fmla="*/ 965 w 966"/>
                <a:gd name="T11" fmla="*/ 26 h 2067"/>
                <a:gd name="T12" fmla="*/ 965 w 966"/>
                <a:gd name="T13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6" h="2067">
                  <a:moveTo>
                    <a:pt x="965" y="0"/>
                  </a:moveTo>
                  <a:lnTo>
                    <a:pt x="0" y="0"/>
                  </a:lnTo>
                  <a:lnTo>
                    <a:pt x="0" y="2066"/>
                  </a:lnTo>
                  <a:lnTo>
                    <a:pt x="45" y="2066"/>
                  </a:lnTo>
                  <a:lnTo>
                    <a:pt x="45" y="26"/>
                  </a:lnTo>
                  <a:lnTo>
                    <a:pt x="965" y="26"/>
                  </a:lnTo>
                  <a:lnTo>
                    <a:pt x="965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Freeform 19"/>
            <p:cNvSpPr>
              <a:spLocks noChangeArrowheads="1"/>
            </p:cNvSpPr>
            <p:nvPr/>
          </p:nvSpPr>
          <p:spPr bwMode="auto">
            <a:xfrm>
              <a:off x="12307330" y="5349283"/>
              <a:ext cx="922626" cy="1976356"/>
            </a:xfrm>
            <a:custGeom>
              <a:avLst/>
              <a:gdLst>
                <a:gd name="T0" fmla="*/ 0 w 966"/>
                <a:gd name="T1" fmla="*/ 2062 h 2063"/>
                <a:gd name="T2" fmla="*/ 965 w 966"/>
                <a:gd name="T3" fmla="*/ 2062 h 2063"/>
                <a:gd name="T4" fmla="*/ 965 w 966"/>
                <a:gd name="T5" fmla="*/ 0 h 2063"/>
                <a:gd name="T6" fmla="*/ 0 w 966"/>
                <a:gd name="T7" fmla="*/ 0 h 2063"/>
                <a:gd name="T8" fmla="*/ 0 w 966"/>
                <a:gd name="T9" fmla="*/ 2062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2063">
                  <a:moveTo>
                    <a:pt x="0" y="2062"/>
                  </a:moveTo>
                  <a:lnTo>
                    <a:pt x="965" y="2062"/>
                  </a:lnTo>
                  <a:lnTo>
                    <a:pt x="965" y="0"/>
                  </a:lnTo>
                  <a:lnTo>
                    <a:pt x="0" y="0"/>
                  </a:lnTo>
                  <a:lnTo>
                    <a:pt x="0" y="2062"/>
                  </a:lnTo>
                </a:path>
              </a:pathLst>
            </a:custGeom>
            <a:solidFill>
              <a:srgbClr val="E6E7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Freeform 20"/>
            <p:cNvSpPr>
              <a:spLocks noChangeArrowheads="1"/>
            </p:cNvSpPr>
            <p:nvPr/>
          </p:nvSpPr>
          <p:spPr bwMode="auto">
            <a:xfrm>
              <a:off x="12307330" y="5349283"/>
              <a:ext cx="922626" cy="1976356"/>
            </a:xfrm>
            <a:custGeom>
              <a:avLst/>
              <a:gdLst>
                <a:gd name="T0" fmla="*/ 0 w 966"/>
                <a:gd name="T1" fmla="*/ 2062 h 2063"/>
                <a:gd name="T2" fmla="*/ 965 w 966"/>
                <a:gd name="T3" fmla="*/ 2062 h 2063"/>
                <a:gd name="T4" fmla="*/ 965 w 966"/>
                <a:gd name="T5" fmla="*/ 0 h 2063"/>
                <a:gd name="T6" fmla="*/ 0 w 966"/>
                <a:gd name="T7" fmla="*/ 0 h 2063"/>
                <a:gd name="T8" fmla="*/ 0 w 966"/>
                <a:gd name="T9" fmla="*/ 2062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2063">
                  <a:moveTo>
                    <a:pt x="0" y="2062"/>
                  </a:moveTo>
                  <a:lnTo>
                    <a:pt x="965" y="2062"/>
                  </a:lnTo>
                  <a:lnTo>
                    <a:pt x="965" y="0"/>
                  </a:lnTo>
                  <a:lnTo>
                    <a:pt x="0" y="0"/>
                  </a:lnTo>
                  <a:lnTo>
                    <a:pt x="0" y="2062"/>
                  </a:lnTo>
                </a:path>
              </a:pathLst>
            </a:custGeom>
            <a:solidFill>
              <a:srgbClr val="E6E7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Freeform 21"/>
            <p:cNvSpPr>
              <a:spLocks noChangeArrowheads="1"/>
            </p:cNvSpPr>
            <p:nvPr/>
          </p:nvSpPr>
          <p:spPr bwMode="auto">
            <a:xfrm>
              <a:off x="13018344" y="6610427"/>
              <a:ext cx="101574" cy="71944"/>
            </a:xfrm>
            <a:custGeom>
              <a:avLst/>
              <a:gdLst>
                <a:gd name="T0" fmla="*/ 110 w 111"/>
                <a:gd name="T1" fmla="*/ 0 h 81"/>
                <a:gd name="T2" fmla="*/ 110 w 111"/>
                <a:gd name="T3" fmla="*/ 80 h 81"/>
                <a:gd name="T4" fmla="*/ 0 w 111"/>
                <a:gd name="T5" fmla="*/ 80 h 81"/>
                <a:gd name="T6" fmla="*/ 0 w 111"/>
                <a:gd name="T7" fmla="*/ 0 h 81"/>
                <a:gd name="T8" fmla="*/ 110 w 11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1">
                  <a:moveTo>
                    <a:pt x="110" y="0"/>
                  </a:moveTo>
                  <a:lnTo>
                    <a:pt x="110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Freeform 22"/>
            <p:cNvSpPr>
              <a:spLocks noChangeArrowheads="1"/>
            </p:cNvSpPr>
            <p:nvPr/>
          </p:nvSpPr>
          <p:spPr bwMode="auto">
            <a:xfrm>
              <a:off x="13018344" y="6610427"/>
              <a:ext cx="101574" cy="71944"/>
            </a:xfrm>
            <a:custGeom>
              <a:avLst/>
              <a:gdLst>
                <a:gd name="T0" fmla="*/ 110 w 111"/>
                <a:gd name="T1" fmla="*/ 0 h 81"/>
                <a:gd name="T2" fmla="*/ 110 w 111"/>
                <a:gd name="T3" fmla="*/ 80 h 81"/>
                <a:gd name="T4" fmla="*/ 0 w 111"/>
                <a:gd name="T5" fmla="*/ 80 h 81"/>
                <a:gd name="T6" fmla="*/ 0 w 111"/>
                <a:gd name="T7" fmla="*/ 0 h 81"/>
                <a:gd name="T8" fmla="*/ 110 w 11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1">
                  <a:moveTo>
                    <a:pt x="110" y="0"/>
                  </a:moveTo>
                  <a:lnTo>
                    <a:pt x="110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Freeform 23"/>
            <p:cNvSpPr>
              <a:spLocks noChangeArrowheads="1"/>
            </p:cNvSpPr>
            <p:nvPr/>
          </p:nvSpPr>
          <p:spPr bwMode="auto">
            <a:xfrm>
              <a:off x="12417368" y="6610427"/>
              <a:ext cx="76180" cy="71944"/>
            </a:xfrm>
            <a:custGeom>
              <a:avLst/>
              <a:gdLst>
                <a:gd name="T0" fmla="*/ 0 w 85"/>
                <a:gd name="T1" fmla="*/ 80 h 81"/>
                <a:gd name="T2" fmla="*/ 0 w 85"/>
                <a:gd name="T3" fmla="*/ 0 h 81"/>
                <a:gd name="T4" fmla="*/ 84 w 85"/>
                <a:gd name="T5" fmla="*/ 0 h 81"/>
                <a:gd name="T6" fmla="*/ 84 w 85"/>
                <a:gd name="T7" fmla="*/ 80 h 81"/>
                <a:gd name="T8" fmla="*/ 0 w 85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1">
                  <a:moveTo>
                    <a:pt x="0" y="80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80"/>
                  </a:lnTo>
                  <a:lnTo>
                    <a:pt x="0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Freeform 24"/>
            <p:cNvSpPr>
              <a:spLocks noChangeArrowheads="1"/>
            </p:cNvSpPr>
            <p:nvPr/>
          </p:nvSpPr>
          <p:spPr bwMode="auto">
            <a:xfrm>
              <a:off x="12557031" y="6610427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" name="Freeform 25"/>
            <p:cNvSpPr>
              <a:spLocks noChangeArrowheads="1"/>
            </p:cNvSpPr>
            <p:nvPr/>
          </p:nvSpPr>
          <p:spPr bwMode="auto">
            <a:xfrm>
              <a:off x="12709391" y="6610427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8" name="Freeform 26"/>
            <p:cNvSpPr>
              <a:spLocks noChangeArrowheads="1"/>
            </p:cNvSpPr>
            <p:nvPr/>
          </p:nvSpPr>
          <p:spPr bwMode="auto">
            <a:xfrm>
              <a:off x="12861752" y="6610427"/>
              <a:ext cx="97341" cy="71944"/>
            </a:xfrm>
            <a:custGeom>
              <a:avLst/>
              <a:gdLst>
                <a:gd name="T0" fmla="*/ 0 w 107"/>
                <a:gd name="T1" fmla="*/ 0 h 81"/>
                <a:gd name="T2" fmla="*/ 106 w 107"/>
                <a:gd name="T3" fmla="*/ 0 h 81"/>
                <a:gd name="T4" fmla="*/ 106 w 107"/>
                <a:gd name="T5" fmla="*/ 80 h 81"/>
                <a:gd name="T6" fmla="*/ 0 w 107"/>
                <a:gd name="T7" fmla="*/ 80 h 81"/>
                <a:gd name="T8" fmla="*/ 0 w 10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0" y="0"/>
                  </a:moveTo>
                  <a:lnTo>
                    <a:pt x="106" y="0"/>
                  </a:lnTo>
                  <a:lnTo>
                    <a:pt x="106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" name="Freeform 27"/>
            <p:cNvSpPr>
              <a:spLocks noChangeArrowheads="1"/>
            </p:cNvSpPr>
            <p:nvPr/>
          </p:nvSpPr>
          <p:spPr bwMode="auto">
            <a:xfrm>
              <a:off x="12861752" y="6445378"/>
              <a:ext cx="97341" cy="71944"/>
            </a:xfrm>
            <a:custGeom>
              <a:avLst/>
              <a:gdLst>
                <a:gd name="T0" fmla="*/ 0 w 107"/>
                <a:gd name="T1" fmla="*/ 0 h 81"/>
                <a:gd name="T2" fmla="*/ 106 w 107"/>
                <a:gd name="T3" fmla="*/ 0 h 81"/>
                <a:gd name="T4" fmla="*/ 106 w 107"/>
                <a:gd name="T5" fmla="*/ 80 h 81"/>
                <a:gd name="T6" fmla="*/ 0 w 107"/>
                <a:gd name="T7" fmla="*/ 80 h 81"/>
                <a:gd name="T8" fmla="*/ 0 w 10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0" y="0"/>
                  </a:moveTo>
                  <a:lnTo>
                    <a:pt x="106" y="0"/>
                  </a:lnTo>
                  <a:lnTo>
                    <a:pt x="106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" name="Freeform 28"/>
            <p:cNvSpPr>
              <a:spLocks noChangeArrowheads="1"/>
            </p:cNvSpPr>
            <p:nvPr/>
          </p:nvSpPr>
          <p:spPr bwMode="auto">
            <a:xfrm>
              <a:off x="12417368" y="6445378"/>
              <a:ext cx="76180" cy="71944"/>
            </a:xfrm>
            <a:custGeom>
              <a:avLst/>
              <a:gdLst>
                <a:gd name="T0" fmla="*/ 0 w 85"/>
                <a:gd name="T1" fmla="*/ 80 h 81"/>
                <a:gd name="T2" fmla="*/ 0 w 85"/>
                <a:gd name="T3" fmla="*/ 0 h 81"/>
                <a:gd name="T4" fmla="*/ 84 w 85"/>
                <a:gd name="T5" fmla="*/ 0 h 81"/>
                <a:gd name="T6" fmla="*/ 84 w 85"/>
                <a:gd name="T7" fmla="*/ 80 h 81"/>
                <a:gd name="T8" fmla="*/ 0 w 85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1">
                  <a:moveTo>
                    <a:pt x="0" y="80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80"/>
                  </a:lnTo>
                  <a:lnTo>
                    <a:pt x="0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" name="Freeform 29"/>
            <p:cNvSpPr>
              <a:spLocks noChangeArrowheads="1"/>
            </p:cNvSpPr>
            <p:nvPr/>
          </p:nvSpPr>
          <p:spPr bwMode="auto">
            <a:xfrm>
              <a:off x="12557031" y="6445378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" name="Freeform 30"/>
            <p:cNvSpPr>
              <a:spLocks noChangeArrowheads="1"/>
            </p:cNvSpPr>
            <p:nvPr/>
          </p:nvSpPr>
          <p:spPr bwMode="auto">
            <a:xfrm>
              <a:off x="12709391" y="6445378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Freeform 31"/>
            <p:cNvSpPr>
              <a:spLocks noChangeArrowheads="1"/>
            </p:cNvSpPr>
            <p:nvPr/>
          </p:nvSpPr>
          <p:spPr bwMode="auto">
            <a:xfrm>
              <a:off x="13018344" y="6445378"/>
              <a:ext cx="101574" cy="71944"/>
            </a:xfrm>
            <a:custGeom>
              <a:avLst/>
              <a:gdLst>
                <a:gd name="T0" fmla="*/ 110 w 111"/>
                <a:gd name="T1" fmla="*/ 0 h 81"/>
                <a:gd name="T2" fmla="*/ 110 w 111"/>
                <a:gd name="T3" fmla="*/ 80 h 81"/>
                <a:gd name="T4" fmla="*/ 0 w 111"/>
                <a:gd name="T5" fmla="*/ 80 h 81"/>
                <a:gd name="T6" fmla="*/ 0 w 111"/>
                <a:gd name="T7" fmla="*/ 0 h 81"/>
                <a:gd name="T8" fmla="*/ 110 w 11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1">
                  <a:moveTo>
                    <a:pt x="110" y="0"/>
                  </a:moveTo>
                  <a:lnTo>
                    <a:pt x="110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Freeform 32"/>
            <p:cNvSpPr>
              <a:spLocks noChangeArrowheads="1"/>
            </p:cNvSpPr>
            <p:nvPr/>
          </p:nvSpPr>
          <p:spPr bwMode="auto">
            <a:xfrm>
              <a:off x="12861752" y="6284561"/>
              <a:ext cx="97341" cy="71944"/>
            </a:xfrm>
            <a:custGeom>
              <a:avLst/>
              <a:gdLst>
                <a:gd name="T0" fmla="*/ 0 w 107"/>
                <a:gd name="T1" fmla="*/ 0 h 81"/>
                <a:gd name="T2" fmla="*/ 106 w 107"/>
                <a:gd name="T3" fmla="*/ 0 h 81"/>
                <a:gd name="T4" fmla="*/ 106 w 107"/>
                <a:gd name="T5" fmla="*/ 80 h 81"/>
                <a:gd name="T6" fmla="*/ 0 w 107"/>
                <a:gd name="T7" fmla="*/ 80 h 81"/>
                <a:gd name="T8" fmla="*/ 0 w 10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0" y="0"/>
                  </a:moveTo>
                  <a:lnTo>
                    <a:pt x="106" y="0"/>
                  </a:lnTo>
                  <a:lnTo>
                    <a:pt x="106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Freeform 33"/>
            <p:cNvSpPr>
              <a:spLocks noChangeArrowheads="1"/>
            </p:cNvSpPr>
            <p:nvPr/>
          </p:nvSpPr>
          <p:spPr bwMode="auto">
            <a:xfrm>
              <a:off x="12417368" y="6284561"/>
              <a:ext cx="76180" cy="71944"/>
            </a:xfrm>
            <a:custGeom>
              <a:avLst/>
              <a:gdLst>
                <a:gd name="T0" fmla="*/ 0 w 85"/>
                <a:gd name="T1" fmla="*/ 80 h 81"/>
                <a:gd name="T2" fmla="*/ 0 w 85"/>
                <a:gd name="T3" fmla="*/ 0 h 81"/>
                <a:gd name="T4" fmla="*/ 84 w 85"/>
                <a:gd name="T5" fmla="*/ 0 h 81"/>
                <a:gd name="T6" fmla="*/ 84 w 85"/>
                <a:gd name="T7" fmla="*/ 80 h 81"/>
                <a:gd name="T8" fmla="*/ 0 w 85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1">
                  <a:moveTo>
                    <a:pt x="0" y="80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80"/>
                  </a:lnTo>
                  <a:lnTo>
                    <a:pt x="0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Freeform 34"/>
            <p:cNvSpPr>
              <a:spLocks noChangeArrowheads="1"/>
            </p:cNvSpPr>
            <p:nvPr/>
          </p:nvSpPr>
          <p:spPr bwMode="auto">
            <a:xfrm>
              <a:off x="13018344" y="6284561"/>
              <a:ext cx="101574" cy="71944"/>
            </a:xfrm>
            <a:custGeom>
              <a:avLst/>
              <a:gdLst>
                <a:gd name="T0" fmla="*/ 110 w 111"/>
                <a:gd name="T1" fmla="*/ 0 h 81"/>
                <a:gd name="T2" fmla="*/ 110 w 111"/>
                <a:gd name="T3" fmla="*/ 80 h 81"/>
                <a:gd name="T4" fmla="*/ 0 w 111"/>
                <a:gd name="T5" fmla="*/ 80 h 81"/>
                <a:gd name="T6" fmla="*/ 0 w 111"/>
                <a:gd name="T7" fmla="*/ 0 h 81"/>
                <a:gd name="T8" fmla="*/ 110 w 11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1">
                  <a:moveTo>
                    <a:pt x="110" y="0"/>
                  </a:moveTo>
                  <a:lnTo>
                    <a:pt x="110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Freeform 35"/>
            <p:cNvSpPr>
              <a:spLocks noChangeArrowheads="1"/>
            </p:cNvSpPr>
            <p:nvPr/>
          </p:nvSpPr>
          <p:spPr bwMode="auto">
            <a:xfrm>
              <a:off x="12709391" y="6284561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Freeform 36"/>
            <p:cNvSpPr>
              <a:spLocks noChangeArrowheads="1"/>
            </p:cNvSpPr>
            <p:nvPr/>
          </p:nvSpPr>
          <p:spPr bwMode="auto">
            <a:xfrm>
              <a:off x="12557031" y="6284561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" name="Freeform 37"/>
            <p:cNvSpPr>
              <a:spLocks noChangeArrowheads="1"/>
            </p:cNvSpPr>
            <p:nvPr/>
          </p:nvSpPr>
          <p:spPr bwMode="auto">
            <a:xfrm>
              <a:off x="12557031" y="6771244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" name="Freeform 38"/>
            <p:cNvSpPr>
              <a:spLocks noChangeArrowheads="1"/>
            </p:cNvSpPr>
            <p:nvPr/>
          </p:nvSpPr>
          <p:spPr bwMode="auto">
            <a:xfrm>
              <a:off x="12861752" y="6771244"/>
              <a:ext cx="97341" cy="71944"/>
            </a:xfrm>
            <a:custGeom>
              <a:avLst/>
              <a:gdLst>
                <a:gd name="T0" fmla="*/ 0 w 107"/>
                <a:gd name="T1" fmla="*/ 0 h 81"/>
                <a:gd name="T2" fmla="*/ 106 w 107"/>
                <a:gd name="T3" fmla="*/ 0 h 81"/>
                <a:gd name="T4" fmla="*/ 106 w 107"/>
                <a:gd name="T5" fmla="*/ 80 h 81"/>
                <a:gd name="T6" fmla="*/ 0 w 107"/>
                <a:gd name="T7" fmla="*/ 80 h 81"/>
                <a:gd name="T8" fmla="*/ 0 w 107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0" y="0"/>
                  </a:moveTo>
                  <a:lnTo>
                    <a:pt x="106" y="0"/>
                  </a:lnTo>
                  <a:lnTo>
                    <a:pt x="106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Freeform 39"/>
            <p:cNvSpPr>
              <a:spLocks noChangeArrowheads="1"/>
            </p:cNvSpPr>
            <p:nvPr/>
          </p:nvSpPr>
          <p:spPr bwMode="auto">
            <a:xfrm>
              <a:off x="13018344" y="6771244"/>
              <a:ext cx="101574" cy="71944"/>
            </a:xfrm>
            <a:custGeom>
              <a:avLst/>
              <a:gdLst>
                <a:gd name="T0" fmla="*/ 110 w 111"/>
                <a:gd name="T1" fmla="*/ 0 h 81"/>
                <a:gd name="T2" fmla="*/ 110 w 111"/>
                <a:gd name="T3" fmla="*/ 80 h 81"/>
                <a:gd name="T4" fmla="*/ 0 w 111"/>
                <a:gd name="T5" fmla="*/ 80 h 81"/>
                <a:gd name="T6" fmla="*/ 0 w 111"/>
                <a:gd name="T7" fmla="*/ 0 h 81"/>
                <a:gd name="T8" fmla="*/ 110 w 111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1">
                  <a:moveTo>
                    <a:pt x="110" y="0"/>
                  </a:moveTo>
                  <a:lnTo>
                    <a:pt x="110" y="80"/>
                  </a:lnTo>
                  <a:lnTo>
                    <a:pt x="0" y="80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Freeform 40"/>
            <p:cNvSpPr>
              <a:spLocks noChangeArrowheads="1"/>
            </p:cNvSpPr>
            <p:nvPr/>
          </p:nvSpPr>
          <p:spPr bwMode="auto">
            <a:xfrm>
              <a:off x="12709391" y="6771244"/>
              <a:ext cx="97341" cy="71944"/>
            </a:xfrm>
            <a:custGeom>
              <a:avLst/>
              <a:gdLst>
                <a:gd name="T0" fmla="*/ 106 w 107"/>
                <a:gd name="T1" fmla="*/ 80 h 81"/>
                <a:gd name="T2" fmla="*/ 0 w 107"/>
                <a:gd name="T3" fmla="*/ 80 h 81"/>
                <a:gd name="T4" fmla="*/ 0 w 107"/>
                <a:gd name="T5" fmla="*/ 0 h 81"/>
                <a:gd name="T6" fmla="*/ 106 w 107"/>
                <a:gd name="T7" fmla="*/ 0 h 81"/>
                <a:gd name="T8" fmla="*/ 106 w 107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1">
                  <a:moveTo>
                    <a:pt x="106" y="80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Freeform 41"/>
            <p:cNvSpPr>
              <a:spLocks noChangeArrowheads="1"/>
            </p:cNvSpPr>
            <p:nvPr/>
          </p:nvSpPr>
          <p:spPr bwMode="auto">
            <a:xfrm>
              <a:off x="12417368" y="6771244"/>
              <a:ext cx="76180" cy="71944"/>
            </a:xfrm>
            <a:custGeom>
              <a:avLst/>
              <a:gdLst>
                <a:gd name="T0" fmla="*/ 0 w 85"/>
                <a:gd name="T1" fmla="*/ 80 h 81"/>
                <a:gd name="T2" fmla="*/ 0 w 85"/>
                <a:gd name="T3" fmla="*/ 0 h 81"/>
                <a:gd name="T4" fmla="*/ 84 w 85"/>
                <a:gd name="T5" fmla="*/ 0 h 81"/>
                <a:gd name="T6" fmla="*/ 84 w 85"/>
                <a:gd name="T7" fmla="*/ 80 h 81"/>
                <a:gd name="T8" fmla="*/ 0 w 85"/>
                <a:gd name="T9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1">
                  <a:moveTo>
                    <a:pt x="0" y="80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80"/>
                  </a:lnTo>
                  <a:lnTo>
                    <a:pt x="0" y="8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Freeform 42"/>
            <p:cNvSpPr>
              <a:spLocks noChangeArrowheads="1"/>
            </p:cNvSpPr>
            <p:nvPr/>
          </p:nvSpPr>
          <p:spPr bwMode="auto">
            <a:xfrm>
              <a:off x="12861752" y="5463548"/>
              <a:ext cx="97341" cy="93105"/>
            </a:xfrm>
            <a:custGeom>
              <a:avLst/>
              <a:gdLst>
                <a:gd name="T0" fmla="*/ 0 w 107"/>
                <a:gd name="T1" fmla="*/ 102 h 103"/>
                <a:gd name="T2" fmla="*/ 0 w 107"/>
                <a:gd name="T3" fmla="*/ 0 h 103"/>
                <a:gd name="T4" fmla="*/ 106 w 107"/>
                <a:gd name="T5" fmla="*/ 0 h 103"/>
                <a:gd name="T6" fmla="*/ 106 w 107"/>
                <a:gd name="T7" fmla="*/ 102 h 103"/>
                <a:gd name="T8" fmla="*/ 0 w 107"/>
                <a:gd name="T9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3">
                  <a:moveTo>
                    <a:pt x="0" y="10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0" y="102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Freeform 43"/>
            <p:cNvSpPr>
              <a:spLocks noChangeArrowheads="1"/>
            </p:cNvSpPr>
            <p:nvPr/>
          </p:nvSpPr>
          <p:spPr bwMode="auto">
            <a:xfrm>
              <a:off x="12709391" y="5463548"/>
              <a:ext cx="97341" cy="93105"/>
            </a:xfrm>
            <a:custGeom>
              <a:avLst/>
              <a:gdLst>
                <a:gd name="T0" fmla="*/ 0 w 107"/>
                <a:gd name="T1" fmla="*/ 102 h 103"/>
                <a:gd name="T2" fmla="*/ 0 w 107"/>
                <a:gd name="T3" fmla="*/ 0 h 103"/>
                <a:gd name="T4" fmla="*/ 106 w 107"/>
                <a:gd name="T5" fmla="*/ 0 h 103"/>
                <a:gd name="T6" fmla="*/ 106 w 107"/>
                <a:gd name="T7" fmla="*/ 102 h 103"/>
                <a:gd name="T8" fmla="*/ 0 w 107"/>
                <a:gd name="T9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3">
                  <a:moveTo>
                    <a:pt x="0" y="10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0" y="102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" name="Freeform 44"/>
            <p:cNvSpPr>
              <a:spLocks noChangeArrowheads="1"/>
            </p:cNvSpPr>
            <p:nvPr/>
          </p:nvSpPr>
          <p:spPr bwMode="auto">
            <a:xfrm>
              <a:off x="12417368" y="5463548"/>
              <a:ext cx="76180" cy="93105"/>
            </a:xfrm>
            <a:custGeom>
              <a:avLst/>
              <a:gdLst>
                <a:gd name="T0" fmla="*/ 0 w 85"/>
                <a:gd name="T1" fmla="*/ 102 h 103"/>
                <a:gd name="T2" fmla="*/ 0 w 85"/>
                <a:gd name="T3" fmla="*/ 0 h 103"/>
                <a:gd name="T4" fmla="*/ 84 w 85"/>
                <a:gd name="T5" fmla="*/ 0 h 103"/>
                <a:gd name="T6" fmla="*/ 84 w 85"/>
                <a:gd name="T7" fmla="*/ 102 h 103"/>
                <a:gd name="T8" fmla="*/ 0 w 85"/>
                <a:gd name="T9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03">
                  <a:moveTo>
                    <a:pt x="0" y="102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102"/>
                  </a:lnTo>
                  <a:lnTo>
                    <a:pt x="0" y="102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" name="Freeform 45"/>
            <p:cNvSpPr>
              <a:spLocks noChangeArrowheads="1"/>
            </p:cNvSpPr>
            <p:nvPr/>
          </p:nvSpPr>
          <p:spPr bwMode="auto">
            <a:xfrm>
              <a:off x="13018344" y="5463548"/>
              <a:ext cx="101574" cy="93105"/>
            </a:xfrm>
            <a:custGeom>
              <a:avLst/>
              <a:gdLst>
                <a:gd name="T0" fmla="*/ 110 w 111"/>
                <a:gd name="T1" fmla="*/ 0 h 103"/>
                <a:gd name="T2" fmla="*/ 110 w 111"/>
                <a:gd name="T3" fmla="*/ 102 h 103"/>
                <a:gd name="T4" fmla="*/ 0 w 111"/>
                <a:gd name="T5" fmla="*/ 102 h 103"/>
                <a:gd name="T6" fmla="*/ 0 w 111"/>
                <a:gd name="T7" fmla="*/ 0 h 103"/>
                <a:gd name="T8" fmla="*/ 110 w 111"/>
                <a:gd name="T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03">
                  <a:moveTo>
                    <a:pt x="110" y="0"/>
                  </a:moveTo>
                  <a:lnTo>
                    <a:pt x="110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8" name="Freeform 46"/>
            <p:cNvSpPr>
              <a:spLocks noChangeArrowheads="1"/>
            </p:cNvSpPr>
            <p:nvPr/>
          </p:nvSpPr>
          <p:spPr bwMode="auto">
            <a:xfrm>
              <a:off x="12557031" y="5463548"/>
              <a:ext cx="97341" cy="93105"/>
            </a:xfrm>
            <a:custGeom>
              <a:avLst/>
              <a:gdLst>
                <a:gd name="T0" fmla="*/ 0 w 107"/>
                <a:gd name="T1" fmla="*/ 102 h 103"/>
                <a:gd name="T2" fmla="*/ 0 w 107"/>
                <a:gd name="T3" fmla="*/ 0 h 103"/>
                <a:gd name="T4" fmla="*/ 106 w 107"/>
                <a:gd name="T5" fmla="*/ 0 h 103"/>
                <a:gd name="T6" fmla="*/ 106 w 107"/>
                <a:gd name="T7" fmla="*/ 102 h 103"/>
                <a:gd name="T8" fmla="*/ 0 w 107"/>
                <a:gd name="T9" fmla="*/ 10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03">
                  <a:moveTo>
                    <a:pt x="0" y="102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102"/>
                  </a:lnTo>
                  <a:lnTo>
                    <a:pt x="0" y="102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" name="Freeform 47"/>
            <p:cNvSpPr>
              <a:spLocks noChangeArrowheads="1"/>
            </p:cNvSpPr>
            <p:nvPr/>
          </p:nvSpPr>
          <p:spPr bwMode="auto">
            <a:xfrm>
              <a:off x="13018344" y="6932061"/>
              <a:ext cx="101574" cy="71944"/>
            </a:xfrm>
            <a:custGeom>
              <a:avLst/>
              <a:gdLst>
                <a:gd name="T0" fmla="*/ 110 w 111"/>
                <a:gd name="T1" fmla="*/ 0 h 80"/>
                <a:gd name="T2" fmla="*/ 110 w 111"/>
                <a:gd name="T3" fmla="*/ 79 h 80"/>
                <a:gd name="T4" fmla="*/ 0 w 111"/>
                <a:gd name="T5" fmla="*/ 79 h 80"/>
                <a:gd name="T6" fmla="*/ 0 w 111"/>
                <a:gd name="T7" fmla="*/ 0 h 80"/>
                <a:gd name="T8" fmla="*/ 110 w 111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0" y="0"/>
                  </a:move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" name="Freeform 48"/>
            <p:cNvSpPr>
              <a:spLocks noChangeArrowheads="1"/>
            </p:cNvSpPr>
            <p:nvPr/>
          </p:nvSpPr>
          <p:spPr bwMode="auto">
            <a:xfrm>
              <a:off x="12709391" y="6932061"/>
              <a:ext cx="97341" cy="71944"/>
            </a:xfrm>
            <a:custGeom>
              <a:avLst/>
              <a:gdLst>
                <a:gd name="T0" fmla="*/ 106 w 107"/>
                <a:gd name="T1" fmla="*/ 0 h 80"/>
                <a:gd name="T2" fmla="*/ 106 w 107"/>
                <a:gd name="T3" fmla="*/ 79 h 80"/>
                <a:gd name="T4" fmla="*/ 0 w 107"/>
                <a:gd name="T5" fmla="*/ 79 h 80"/>
                <a:gd name="T6" fmla="*/ 0 w 107"/>
                <a:gd name="T7" fmla="*/ 0 h 80"/>
                <a:gd name="T8" fmla="*/ 106 w 1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0"/>
                  </a:moveTo>
                  <a:lnTo>
                    <a:pt x="106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Freeform 49"/>
            <p:cNvSpPr>
              <a:spLocks noChangeArrowheads="1"/>
            </p:cNvSpPr>
            <p:nvPr/>
          </p:nvSpPr>
          <p:spPr bwMode="auto">
            <a:xfrm>
              <a:off x="12557031" y="6932061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" name="Freeform 50"/>
            <p:cNvSpPr>
              <a:spLocks noChangeArrowheads="1"/>
            </p:cNvSpPr>
            <p:nvPr/>
          </p:nvSpPr>
          <p:spPr bwMode="auto">
            <a:xfrm>
              <a:off x="12417368" y="6932061"/>
              <a:ext cx="76180" cy="71944"/>
            </a:xfrm>
            <a:custGeom>
              <a:avLst/>
              <a:gdLst>
                <a:gd name="T0" fmla="*/ 0 w 85"/>
                <a:gd name="T1" fmla="*/ 79 h 80"/>
                <a:gd name="T2" fmla="*/ 0 w 85"/>
                <a:gd name="T3" fmla="*/ 0 h 80"/>
                <a:gd name="T4" fmla="*/ 84 w 85"/>
                <a:gd name="T5" fmla="*/ 0 h 80"/>
                <a:gd name="T6" fmla="*/ 84 w 85"/>
                <a:gd name="T7" fmla="*/ 79 h 80"/>
                <a:gd name="T8" fmla="*/ 0 w 85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0">
                  <a:moveTo>
                    <a:pt x="0" y="79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79"/>
                  </a:lnTo>
                  <a:lnTo>
                    <a:pt x="0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" name="Freeform 51"/>
            <p:cNvSpPr>
              <a:spLocks noChangeArrowheads="1"/>
            </p:cNvSpPr>
            <p:nvPr/>
          </p:nvSpPr>
          <p:spPr bwMode="auto">
            <a:xfrm>
              <a:off x="12861752" y="6932061"/>
              <a:ext cx="97341" cy="71944"/>
            </a:xfrm>
            <a:custGeom>
              <a:avLst/>
              <a:gdLst>
                <a:gd name="T0" fmla="*/ 0 w 107"/>
                <a:gd name="T1" fmla="*/ 0 h 80"/>
                <a:gd name="T2" fmla="*/ 106 w 107"/>
                <a:gd name="T3" fmla="*/ 0 h 80"/>
                <a:gd name="T4" fmla="*/ 106 w 107"/>
                <a:gd name="T5" fmla="*/ 79 h 80"/>
                <a:gd name="T6" fmla="*/ 0 w 107"/>
                <a:gd name="T7" fmla="*/ 79 h 80"/>
                <a:gd name="T8" fmla="*/ 0 w 1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0" y="0"/>
                  </a:moveTo>
                  <a:lnTo>
                    <a:pt x="106" y="0"/>
                  </a:lnTo>
                  <a:lnTo>
                    <a:pt x="106" y="79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" name="Freeform 52"/>
            <p:cNvSpPr>
              <a:spLocks noChangeArrowheads="1"/>
            </p:cNvSpPr>
            <p:nvPr/>
          </p:nvSpPr>
          <p:spPr bwMode="auto">
            <a:xfrm>
              <a:off x="12417368" y="5645525"/>
              <a:ext cx="76180" cy="71944"/>
            </a:xfrm>
            <a:custGeom>
              <a:avLst/>
              <a:gdLst>
                <a:gd name="T0" fmla="*/ 0 w 85"/>
                <a:gd name="T1" fmla="*/ 79 h 80"/>
                <a:gd name="T2" fmla="*/ 0 w 85"/>
                <a:gd name="T3" fmla="*/ 0 h 80"/>
                <a:gd name="T4" fmla="*/ 84 w 85"/>
                <a:gd name="T5" fmla="*/ 0 h 80"/>
                <a:gd name="T6" fmla="*/ 84 w 85"/>
                <a:gd name="T7" fmla="*/ 79 h 80"/>
                <a:gd name="T8" fmla="*/ 0 w 85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0">
                  <a:moveTo>
                    <a:pt x="0" y="79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79"/>
                  </a:lnTo>
                  <a:lnTo>
                    <a:pt x="0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" name="Freeform 53"/>
            <p:cNvSpPr>
              <a:spLocks noChangeArrowheads="1"/>
            </p:cNvSpPr>
            <p:nvPr/>
          </p:nvSpPr>
          <p:spPr bwMode="auto">
            <a:xfrm>
              <a:off x="12557031" y="5645525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6" name="Freeform 54"/>
            <p:cNvSpPr>
              <a:spLocks noChangeArrowheads="1"/>
            </p:cNvSpPr>
            <p:nvPr/>
          </p:nvSpPr>
          <p:spPr bwMode="auto">
            <a:xfrm>
              <a:off x="12861752" y="5645525"/>
              <a:ext cx="97341" cy="71944"/>
            </a:xfrm>
            <a:custGeom>
              <a:avLst/>
              <a:gdLst>
                <a:gd name="T0" fmla="*/ 0 w 107"/>
                <a:gd name="T1" fmla="*/ 0 h 80"/>
                <a:gd name="T2" fmla="*/ 106 w 107"/>
                <a:gd name="T3" fmla="*/ 0 h 80"/>
                <a:gd name="T4" fmla="*/ 106 w 107"/>
                <a:gd name="T5" fmla="*/ 79 h 80"/>
                <a:gd name="T6" fmla="*/ 0 w 107"/>
                <a:gd name="T7" fmla="*/ 79 h 80"/>
                <a:gd name="T8" fmla="*/ 0 w 1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0" y="0"/>
                  </a:moveTo>
                  <a:lnTo>
                    <a:pt x="106" y="0"/>
                  </a:lnTo>
                  <a:lnTo>
                    <a:pt x="106" y="79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7" name="Freeform 55"/>
            <p:cNvSpPr>
              <a:spLocks noChangeArrowheads="1"/>
            </p:cNvSpPr>
            <p:nvPr/>
          </p:nvSpPr>
          <p:spPr bwMode="auto">
            <a:xfrm>
              <a:off x="13018344" y="5645525"/>
              <a:ext cx="101574" cy="71944"/>
            </a:xfrm>
            <a:custGeom>
              <a:avLst/>
              <a:gdLst>
                <a:gd name="T0" fmla="*/ 110 w 111"/>
                <a:gd name="T1" fmla="*/ 0 h 80"/>
                <a:gd name="T2" fmla="*/ 110 w 111"/>
                <a:gd name="T3" fmla="*/ 79 h 80"/>
                <a:gd name="T4" fmla="*/ 0 w 111"/>
                <a:gd name="T5" fmla="*/ 79 h 80"/>
                <a:gd name="T6" fmla="*/ 0 w 111"/>
                <a:gd name="T7" fmla="*/ 0 h 80"/>
                <a:gd name="T8" fmla="*/ 110 w 111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0" y="0"/>
                  </a:move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8" name="Freeform 56"/>
            <p:cNvSpPr>
              <a:spLocks noChangeArrowheads="1"/>
            </p:cNvSpPr>
            <p:nvPr/>
          </p:nvSpPr>
          <p:spPr bwMode="auto">
            <a:xfrm>
              <a:off x="12709391" y="5645525"/>
              <a:ext cx="97341" cy="71944"/>
            </a:xfrm>
            <a:custGeom>
              <a:avLst/>
              <a:gdLst>
                <a:gd name="T0" fmla="*/ 0 w 107"/>
                <a:gd name="T1" fmla="*/ 79 h 80"/>
                <a:gd name="T2" fmla="*/ 0 w 107"/>
                <a:gd name="T3" fmla="*/ 0 h 80"/>
                <a:gd name="T4" fmla="*/ 106 w 107"/>
                <a:gd name="T5" fmla="*/ 0 h 80"/>
                <a:gd name="T6" fmla="*/ 106 w 107"/>
                <a:gd name="T7" fmla="*/ 79 h 80"/>
                <a:gd name="T8" fmla="*/ 0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0" y="79"/>
                  </a:move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  <a:lnTo>
                    <a:pt x="0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9" name="Freeform 57"/>
            <p:cNvSpPr>
              <a:spLocks noChangeArrowheads="1"/>
            </p:cNvSpPr>
            <p:nvPr/>
          </p:nvSpPr>
          <p:spPr bwMode="auto">
            <a:xfrm>
              <a:off x="12417368" y="7092878"/>
              <a:ext cx="76180" cy="110033"/>
            </a:xfrm>
            <a:custGeom>
              <a:avLst/>
              <a:gdLst>
                <a:gd name="T0" fmla="*/ 0 w 85"/>
                <a:gd name="T1" fmla="*/ 119 h 120"/>
                <a:gd name="T2" fmla="*/ 0 w 85"/>
                <a:gd name="T3" fmla="*/ 0 h 120"/>
                <a:gd name="T4" fmla="*/ 84 w 85"/>
                <a:gd name="T5" fmla="*/ 0 h 120"/>
                <a:gd name="T6" fmla="*/ 84 w 85"/>
                <a:gd name="T7" fmla="*/ 119 h 120"/>
                <a:gd name="T8" fmla="*/ 0 w 85"/>
                <a:gd name="T9" fmla="*/ 11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20">
                  <a:moveTo>
                    <a:pt x="0" y="119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119"/>
                  </a:lnTo>
                  <a:lnTo>
                    <a:pt x="0" y="11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" name="Freeform 58"/>
            <p:cNvSpPr>
              <a:spLocks noChangeArrowheads="1"/>
            </p:cNvSpPr>
            <p:nvPr/>
          </p:nvSpPr>
          <p:spPr bwMode="auto">
            <a:xfrm>
              <a:off x="13018344" y="7092878"/>
              <a:ext cx="101574" cy="110033"/>
            </a:xfrm>
            <a:custGeom>
              <a:avLst/>
              <a:gdLst>
                <a:gd name="T0" fmla="*/ 110 w 111"/>
                <a:gd name="T1" fmla="*/ 0 h 120"/>
                <a:gd name="T2" fmla="*/ 110 w 111"/>
                <a:gd name="T3" fmla="*/ 119 h 120"/>
                <a:gd name="T4" fmla="*/ 0 w 111"/>
                <a:gd name="T5" fmla="*/ 119 h 120"/>
                <a:gd name="T6" fmla="*/ 0 w 111"/>
                <a:gd name="T7" fmla="*/ 0 h 120"/>
                <a:gd name="T8" fmla="*/ 110 w 111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20">
                  <a:moveTo>
                    <a:pt x="110" y="0"/>
                  </a:moveTo>
                  <a:lnTo>
                    <a:pt x="110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1" name="Freeform 59"/>
            <p:cNvSpPr>
              <a:spLocks noChangeArrowheads="1"/>
            </p:cNvSpPr>
            <p:nvPr/>
          </p:nvSpPr>
          <p:spPr bwMode="auto">
            <a:xfrm>
              <a:off x="12861752" y="7092878"/>
              <a:ext cx="97341" cy="110033"/>
            </a:xfrm>
            <a:custGeom>
              <a:avLst/>
              <a:gdLst>
                <a:gd name="T0" fmla="*/ 106 w 107"/>
                <a:gd name="T1" fmla="*/ 0 h 120"/>
                <a:gd name="T2" fmla="*/ 106 w 107"/>
                <a:gd name="T3" fmla="*/ 119 h 120"/>
                <a:gd name="T4" fmla="*/ 0 w 107"/>
                <a:gd name="T5" fmla="*/ 119 h 120"/>
                <a:gd name="T6" fmla="*/ 0 w 107"/>
                <a:gd name="T7" fmla="*/ 0 h 120"/>
                <a:gd name="T8" fmla="*/ 106 w 107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0"/>
                  </a:moveTo>
                  <a:lnTo>
                    <a:pt x="106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106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2" name="Freeform 60"/>
            <p:cNvSpPr>
              <a:spLocks noChangeArrowheads="1"/>
            </p:cNvSpPr>
            <p:nvPr/>
          </p:nvSpPr>
          <p:spPr bwMode="auto">
            <a:xfrm>
              <a:off x="12709391" y="7092878"/>
              <a:ext cx="97341" cy="110033"/>
            </a:xfrm>
            <a:custGeom>
              <a:avLst/>
              <a:gdLst>
                <a:gd name="T0" fmla="*/ 106 w 107"/>
                <a:gd name="T1" fmla="*/ 0 h 120"/>
                <a:gd name="T2" fmla="*/ 106 w 107"/>
                <a:gd name="T3" fmla="*/ 119 h 120"/>
                <a:gd name="T4" fmla="*/ 0 w 107"/>
                <a:gd name="T5" fmla="*/ 119 h 120"/>
                <a:gd name="T6" fmla="*/ 0 w 107"/>
                <a:gd name="T7" fmla="*/ 0 h 120"/>
                <a:gd name="T8" fmla="*/ 106 w 107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0"/>
                  </a:moveTo>
                  <a:lnTo>
                    <a:pt x="106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106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3" name="Freeform 61"/>
            <p:cNvSpPr>
              <a:spLocks noChangeArrowheads="1"/>
            </p:cNvSpPr>
            <p:nvPr/>
          </p:nvSpPr>
          <p:spPr bwMode="auto">
            <a:xfrm>
              <a:off x="12557031" y="7092878"/>
              <a:ext cx="97341" cy="110033"/>
            </a:xfrm>
            <a:custGeom>
              <a:avLst/>
              <a:gdLst>
                <a:gd name="T0" fmla="*/ 106 w 107"/>
                <a:gd name="T1" fmla="*/ 0 h 120"/>
                <a:gd name="T2" fmla="*/ 106 w 107"/>
                <a:gd name="T3" fmla="*/ 119 h 120"/>
                <a:gd name="T4" fmla="*/ 0 w 107"/>
                <a:gd name="T5" fmla="*/ 119 h 120"/>
                <a:gd name="T6" fmla="*/ 0 w 107"/>
                <a:gd name="T7" fmla="*/ 0 h 120"/>
                <a:gd name="T8" fmla="*/ 106 w 107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120">
                  <a:moveTo>
                    <a:pt x="106" y="0"/>
                  </a:moveTo>
                  <a:lnTo>
                    <a:pt x="106" y="119"/>
                  </a:lnTo>
                  <a:lnTo>
                    <a:pt x="0" y="119"/>
                  </a:lnTo>
                  <a:lnTo>
                    <a:pt x="0" y="0"/>
                  </a:lnTo>
                  <a:lnTo>
                    <a:pt x="106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4" name="Freeform 62"/>
            <p:cNvSpPr>
              <a:spLocks noChangeArrowheads="1"/>
            </p:cNvSpPr>
            <p:nvPr/>
          </p:nvSpPr>
          <p:spPr bwMode="auto">
            <a:xfrm>
              <a:off x="12417368" y="6123744"/>
              <a:ext cx="76180" cy="71944"/>
            </a:xfrm>
            <a:custGeom>
              <a:avLst/>
              <a:gdLst>
                <a:gd name="T0" fmla="*/ 0 w 85"/>
                <a:gd name="T1" fmla="*/ 79 h 80"/>
                <a:gd name="T2" fmla="*/ 0 w 85"/>
                <a:gd name="T3" fmla="*/ 0 h 80"/>
                <a:gd name="T4" fmla="*/ 84 w 85"/>
                <a:gd name="T5" fmla="*/ 0 h 80"/>
                <a:gd name="T6" fmla="*/ 84 w 85"/>
                <a:gd name="T7" fmla="*/ 79 h 80"/>
                <a:gd name="T8" fmla="*/ 0 w 85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0">
                  <a:moveTo>
                    <a:pt x="0" y="79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79"/>
                  </a:lnTo>
                  <a:lnTo>
                    <a:pt x="0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5" name="Freeform 63"/>
            <p:cNvSpPr>
              <a:spLocks noChangeArrowheads="1"/>
            </p:cNvSpPr>
            <p:nvPr/>
          </p:nvSpPr>
          <p:spPr bwMode="auto">
            <a:xfrm>
              <a:off x="12709391" y="6123744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6" name="Freeform 64"/>
            <p:cNvSpPr>
              <a:spLocks noChangeArrowheads="1"/>
            </p:cNvSpPr>
            <p:nvPr/>
          </p:nvSpPr>
          <p:spPr bwMode="auto">
            <a:xfrm>
              <a:off x="12557031" y="6123744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7" name="Freeform 65"/>
            <p:cNvSpPr>
              <a:spLocks noChangeArrowheads="1"/>
            </p:cNvSpPr>
            <p:nvPr/>
          </p:nvSpPr>
          <p:spPr bwMode="auto">
            <a:xfrm>
              <a:off x="13018344" y="6123744"/>
              <a:ext cx="101574" cy="71944"/>
            </a:xfrm>
            <a:custGeom>
              <a:avLst/>
              <a:gdLst>
                <a:gd name="T0" fmla="*/ 110 w 111"/>
                <a:gd name="T1" fmla="*/ 0 h 80"/>
                <a:gd name="T2" fmla="*/ 110 w 111"/>
                <a:gd name="T3" fmla="*/ 79 h 80"/>
                <a:gd name="T4" fmla="*/ 0 w 111"/>
                <a:gd name="T5" fmla="*/ 79 h 80"/>
                <a:gd name="T6" fmla="*/ 0 w 111"/>
                <a:gd name="T7" fmla="*/ 0 h 80"/>
                <a:gd name="T8" fmla="*/ 110 w 111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0" y="0"/>
                  </a:move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8" name="Freeform 66"/>
            <p:cNvSpPr>
              <a:spLocks noChangeArrowheads="1"/>
            </p:cNvSpPr>
            <p:nvPr/>
          </p:nvSpPr>
          <p:spPr bwMode="auto">
            <a:xfrm>
              <a:off x="12861752" y="6123744"/>
              <a:ext cx="97341" cy="71944"/>
            </a:xfrm>
            <a:custGeom>
              <a:avLst/>
              <a:gdLst>
                <a:gd name="T0" fmla="*/ 0 w 107"/>
                <a:gd name="T1" fmla="*/ 0 h 80"/>
                <a:gd name="T2" fmla="*/ 106 w 107"/>
                <a:gd name="T3" fmla="*/ 0 h 80"/>
                <a:gd name="T4" fmla="*/ 106 w 107"/>
                <a:gd name="T5" fmla="*/ 79 h 80"/>
                <a:gd name="T6" fmla="*/ 0 w 107"/>
                <a:gd name="T7" fmla="*/ 79 h 80"/>
                <a:gd name="T8" fmla="*/ 0 w 1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0" y="0"/>
                  </a:moveTo>
                  <a:lnTo>
                    <a:pt x="106" y="0"/>
                  </a:lnTo>
                  <a:lnTo>
                    <a:pt x="106" y="79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" name="Freeform 67"/>
            <p:cNvSpPr>
              <a:spLocks noChangeArrowheads="1"/>
            </p:cNvSpPr>
            <p:nvPr/>
          </p:nvSpPr>
          <p:spPr bwMode="auto">
            <a:xfrm>
              <a:off x="12861752" y="5967159"/>
              <a:ext cx="97341" cy="67712"/>
            </a:xfrm>
            <a:custGeom>
              <a:avLst/>
              <a:gdLst>
                <a:gd name="T0" fmla="*/ 0 w 107"/>
                <a:gd name="T1" fmla="*/ 0 h 76"/>
                <a:gd name="T2" fmla="*/ 106 w 107"/>
                <a:gd name="T3" fmla="*/ 0 h 76"/>
                <a:gd name="T4" fmla="*/ 106 w 107"/>
                <a:gd name="T5" fmla="*/ 75 h 76"/>
                <a:gd name="T6" fmla="*/ 0 w 107"/>
                <a:gd name="T7" fmla="*/ 75 h 76"/>
                <a:gd name="T8" fmla="*/ 0 w 107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76">
                  <a:moveTo>
                    <a:pt x="0" y="0"/>
                  </a:moveTo>
                  <a:lnTo>
                    <a:pt x="106" y="0"/>
                  </a:lnTo>
                  <a:lnTo>
                    <a:pt x="106" y="75"/>
                  </a:lnTo>
                  <a:lnTo>
                    <a:pt x="0" y="75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0" name="Freeform 68"/>
            <p:cNvSpPr>
              <a:spLocks noChangeArrowheads="1"/>
            </p:cNvSpPr>
            <p:nvPr/>
          </p:nvSpPr>
          <p:spPr bwMode="auto">
            <a:xfrm>
              <a:off x="12417368" y="5967159"/>
              <a:ext cx="76180" cy="67712"/>
            </a:xfrm>
            <a:custGeom>
              <a:avLst/>
              <a:gdLst>
                <a:gd name="T0" fmla="*/ 0 w 85"/>
                <a:gd name="T1" fmla="*/ 75 h 76"/>
                <a:gd name="T2" fmla="*/ 0 w 85"/>
                <a:gd name="T3" fmla="*/ 0 h 76"/>
                <a:gd name="T4" fmla="*/ 84 w 85"/>
                <a:gd name="T5" fmla="*/ 0 h 76"/>
                <a:gd name="T6" fmla="*/ 84 w 85"/>
                <a:gd name="T7" fmla="*/ 75 h 76"/>
                <a:gd name="T8" fmla="*/ 0 w 85"/>
                <a:gd name="T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76">
                  <a:moveTo>
                    <a:pt x="0" y="75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75"/>
                  </a:lnTo>
                  <a:lnTo>
                    <a:pt x="0" y="75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1" name="Freeform 69"/>
            <p:cNvSpPr>
              <a:spLocks noChangeArrowheads="1"/>
            </p:cNvSpPr>
            <p:nvPr/>
          </p:nvSpPr>
          <p:spPr bwMode="auto">
            <a:xfrm>
              <a:off x="13018344" y="5967159"/>
              <a:ext cx="101574" cy="67712"/>
            </a:xfrm>
            <a:custGeom>
              <a:avLst/>
              <a:gdLst>
                <a:gd name="T0" fmla="*/ 110 w 111"/>
                <a:gd name="T1" fmla="*/ 0 h 76"/>
                <a:gd name="T2" fmla="*/ 110 w 111"/>
                <a:gd name="T3" fmla="*/ 75 h 76"/>
                <a:gd name="T4" fmla="*/ 0 w 111"/>
                <a:gd name="T5" fmla="*/ 75 h 76"/>
                <a:gd name="T6" fmla="*/ 0 w 111"/>
                <a:gd name="T7" fmla="*/ 0 h 76"/>
                <a:gd name="T8" fmla="*/ 110 w 111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76">
                  <a:moveTo>
                    <a:pt x="110" y="0"/>
                  </a:moveTo>
                  <a:lnTo>
                    <a:pt x="110" y="75"/>
                  </a:lnTo>
                  <a:lnTo>
                    <a:pt x="0" y="75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2" name="Freeform 70"/>
            <p:cNvSpPr>
              <a:spLocks noChangeArrowheads="1"/>
            </p:cNvSpPr>
            <p:nvPr/>
          </p:nvSpPr>
          <p:spPr bwMode="auto">
            <a:xfrm>
              <a:off x="12709391" y="5967159"/>
              <a:ext cx="97341" cy="67712"/>
            </a:xfrm>
            <a:custGeom>
              <a:avLst/>
              <a:gdLst>
                <a:gd name="T0" fmla="*/ 106 w 107"/>
                <a:gd name="T1" fmla="*/ 75 h 76"/>
                <a:gd name="T2" fmla="*/ 0 w 107"/>
                <a:gd name="T3" fmla="*/ 75 h 76"/>
                <a:gd name="T4" fmla="*/ 0 w 107"/>
                <a:gd name="T5" fmla="*/ 0 h 76"/>
                <a:gd name="T6" fmla="*/ 106 w 107"/>
                <a:gd name="T7" fmla="*/ 0 h 76"/>
                <a:gd name="T8" fmla="*/ 106 w 107"/>
                <a:gd name="T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76">
                  <a:moveTo>
                    <a:pt x="106" y="7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5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3" name="Freeform 71"/>
            <p:cNvSpPr>
              <a:spLocks noChangeArrowheads="1"/>
            </p:cNvSpPr>
            <p:nvPr/>
          </p:nvSpPr>
          <p:spPr bwMode="auto">
            <a:xfrm>
              <a:off x="12557031" y="5967159"/>
              <a:ext cx="97341" cy="67712"/>
            </a:xfrm>
            <a:custGeom>
              <a:avLst/>
              <a:gdLst>
                <a:gd name="T0" fmla="*/ 106 w 107"/>
                <a:gd name="T1" fmla="*/ 75 h 76"/>
                <a:gd name="T2" fmla="*/ 0 w 107"/>
                <a:gd name="T3" fmla="*/ 75 h 76"/>
                <a:gd name="T4" fmla="*/ 0 w 107"/>
                <a:gd name="T5" fmla="*/ 0 h 76"/>
                <a:gd name="T6" fmla="*/ 106 w 107"/>
                <a:gd name="T7" fmla="*/ 0 h 76"/>
                <a:gd name="T8" fmla="*/ 106 w 107"/>
                <a:gd name="T9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76">
                  <a:moveTo>
                    <a:pt x="106" y="75"/>
                  </a:moveTo>
                  <a:lnTo>
                    <a:pt x="0" y="75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5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4" name="Freeform 72"/>
            <p:cNvSpPr>
              <a:spLocks noChangeArrowheads="1"/>
            </p:cNvSpPr>
            <p:nvPr/>
          </p:nvSpPr>
          <p:spPr bwMode="auto">
            <a:xfrm>
              <a:off x="12417368" y="5806342"/>
              <a:ext cx="76180" cy="71944"/>
            </a:xfrm>
            <a:custGeom>
              <a:avLst/>
              <a:gdLst>
                <a:gd name="T0" fmla="*/ 0 w 85"/>
                <a:gd name="T1" fmla="*/ 79 h 80"/>
                <a:gd name="T2" fmla="*/ 0 w 85"/>
                <a:gd name="T3" fmla="*/ 0 h 80"/>
                <a:gd name="T4" fmla="*/ 84 w 85"/>
                <a:gd name="T5" fmla="*/ 0 h 80"/>
                <a:gd name="T6" fmla="*/ 84 w 85"/>
                <a:gd name="T7" fmla="*/ 79 h 80"/>
                <a:gd name="T8" fmla="*/ 0 w 85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0">
                  <a:moveTo>
                    <a:pt x="0" y="79"/>
                  </a:moveTo>
                  <a:lnTo>
                    <a:pt x="0" y="0"/>
                  </a:lnTo>
                  <a:lnTo>
                    <a:pt x="84" y="0"/>
                  </a:lnTo>
                  <a:lnTo>
                    <a:pt x="84" y="79"/>
                  </a:lnTo>
                  <a:lnTo>
                    <a:pt x="0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5" name="Freeform 73"/>
            <p:cNvSpPr>
              <a:spLocks noChangeArrowheads="1"/>
            </p:cNvSpPr>
            <p:nvPr/>
          </p:nvSpPr>
          <p:spPr bwMode="auto">
            <a:xfrm>
              <a:off x="12861752" y="5806342"/>
              <a:ext cx="97341" cy="71944"/>
            </a:xfrm>
            <a:custGeom>
              <a:avLst/>
              <a:gdLst>
                <a:gd name="T0" fmla="*/ 0 w 107"/>
                <a:gd name="T1" fmla="*/ 0 h 80"/>
                <a:gd name="T2" fmla="*/ 106 w 107"/>
                <a:gd name="T3" fmla="*/ 0 h 80"/>
                <a:gd name="T4" fmla="*/ 106 w 107"/>
                <a:gd name="T5" fmla="*/ 79 h 80"/>
                <a:gd name="T6" fmla="*/ 0 w 107"/>
                <a:gd name="T7" fmla="*/ 79 h 80"/>
                <a:gd name="T8" fmla="*/ 0 w 107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0" y="0"/>
                  </a:moveTo>
                  <a:lnTo>
                    <a:pt x="106" y="0"/>
                  </a:lnTo>
                  <a:lnTo>
                    <a:pt x="106" y="79"/>
                  </a:lnTo>
                  <a:lnTo>
                    <a:pt x="0" y="79"/>
                  </a:lnTo>
                  <a:lnTo>
                    <a:pt x="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6" name="Freeform 74"/>
            <p:cNvSpPr>
              <a:spLocks noChangeArrowheads="1"/>
            </p:cNvSpPr>
            <p:nvPr/>
          </p:nvSpPr>
          <p:spPr bwMode="auto">
            <a:xfrm>
              <a:off x="13018344" y="5806342"/>
              <a:ext cx="101574" cy="71944"/>
            </a:xfrm>
            <a:custGeom>
              <a:avLst/>
              <a:gdLst>
                <a:gd name="T0" fmla="*/ 110 w 111"/>
                <a:gd name="T1" fmla="*/ 0 h 80"/>
                <a:gd name="T2" fmla="*/ 110 w 111"/>
                <a:gd name="T3" fmla="*/ 79 h 80"/>
                <a:gd name="T4" fmla="*/ 0 w 111"/>
                <a:gd name="T5" fmla="*/ 79 h 80"/>
                <a:gd name="T6" fmla="*/ 0 w 111"/>
                <a:gd name="T7" fmla="*/ 0 h 80"/>
                <a:gd name="T8" fmla="*/ 110 w 111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80">
                  <a:moveTo>
                    <a:pt x="110" y="0"/>
                  </a:moveTo>
                  <a:lnTo>
                    <a:pt x="110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110" y="0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" name="Freeform 75"/>
            <p:cNvSpPr>
              <a:spLocks noChangeArrowheads="1"/>
            </p:cNvSpPr>
            <p:nvPr/>
          </p:nvSpPr>
          <p:spPr bwMode="auto">
            <a:xfrm>
              <a:off x="12709391" y="5806342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" name="Freeform 76"/>
            <p:cNvSpPr>
              <a:spLocks noChangeArrowheads="1"/>
            </p:cNvSpPr>
            <p:nvPr/>
          </p:nvSpPr>
          <p:spPr bwMode="auto">
            <a:xfrm>
              <a:off x="12557031" y="5806342"/>
              <a:ext cx="97341" cy="71944"/>
            </a:xfrm>
            <a:custGeom>
              <a:avLst/>
              <a:gdLst>
                <a:gd name="T0" fmla="*/ 106 w 107"/>
                <a:gd name="T1" fmla="*/ 79 h 80"/>
                <a:gd name="T2" fmla="*/ 0 w 107"/>
                <a:gd name="T3" fmla="*/ 79 h 80"/>
                <a:gd name="T4" fmla="*/ 0 w 107"/>
                <a:gd name="T5" fmla="*/ 0 h 80"/>
                <a:gd name="T6" fmla="*/ 106 w 107"/>
                <a:gd name="T7" fmla="*/ 0 h 80"/>
                <a:gd name="T8" fmla="*/ 106 w 107"/>
                <a:gd name="T9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" h="80">
                  <a:moveTo>
                    <a:pt x="106" y="79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106" y="79"/>
                  </a:lnTo>
                </a:path>
              </a:pathLst>
            </a:custGeom>
            <a:solidFill>
              <a:srgbClr val="B3B5B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" name="Freeform 77"/>
            <p:cNvSpPr>
              <a:spLocks noChangeArrowheads="1"/>
            </p:cNvSpPr>
            <p:nvPr/>
          </p:nvSpPr>
          <p:spPr bwMode="auto">
            <a:xfrm>
              <a:off x="10161589" y="4253188"/>
              <a:ext cx="376668" cy="5302729"/>
            </a:xfrm>
            <a:custGeom>
              <a:avLst/>
              <a:gdLst>
                <a:gd name="T0" fmla="*/ 0 w 395"/>
                <a:gd name="T1" fmla="*/ 5527 h 5528"/>
                <a:gd name="T2" fmla="*/ 394 w 395"/>
                <a:gd name="T3" fmla="*/ 5527 h 5528"/>
                <a:gd name="T4" fmla="*/ 394 w 395"/>
                <a:gd name="T5" fmla="*/ 0 h 5528"/>
                <a:gd name="T6" fmla="*/ 0 w 395"/>
                <a:gd name="T7" fmla="*/ 0 h 5528"/>
                <a:gd name="T8" fmla="*/ 0 w 395"/>
                <a:gd name="T9" fmla="*/ 5527 h 5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5528">
                  <a:moveTo>
                    <a:pt x="0" y="5527"/>
                  </a:moveTo>
                  <a:lnTo>
                    <a:pt x="394" y="5527"/>
                  </a:lnTo>
                  <a:lnTo>
                    <a:pt x="394" y="0"/>
                  </a:lnTo>
                  <a:lnTo>
                    <a:pt x="0" y="0"/>
                  </a:lnTo>
                  <a:lnTo>
                    <a:pt x="0" y="5527"/>
                  </a:lnTo>
                </a:path>
              </a:pathLst>
            </a:custGeom>
            <a:solidFill>
              <a:srgbClr val="DDB1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" name="Freeform 78"/>
            <p:cNvSpPr>
              <a:spLocks noChangeArrowheads="1"/>
            </p:cNvSpPr>
            <p:nvPr/>
          </p:nvSpPr>
          <p:spPr bwMode="auto">
            <a:xfrm>
              <a:off x="10563651" y="4536734"/>
              <a:ext cx="1392404" cy="3643775"/>
            </a:xfrm>
            <a:custGeom>
              <a:avLst/>
              <a:gdLst>
                <a:gd name="T0" fmla="*/ 1244 w 1457"/>
                <a:gd name="T1" fmla="*/ 0 h 3802"/>
                <a:gd name="T2" fmla="*/ 1244 w 1457"/>
                <a:gd name="T3" fmla="*/ 0 h 3802"/>
                <a:gd name="T4" fmla="*/ 1239 w 1457"/>
                <a:gd name="T5" fmla="*/ 0 h 3802"/>
                <a:gd name="T6" fmla="*/ 509 w 1457"/>
                <a:gd name="T7" fmla="*/ 13 h 3802"/>
                <a:gd name="T8" fmla="*/ 0 w 1457"/>
                <a:gd name="T9" fmla="*/ 637 h 3802"/>
                <a:gd name="T10" fmla="*/ 13 w 1457"/>
                <a:gd name="T11" fmla="*/ 3562 h 3802"/>
                <a:gd name="T12" fmla="*/ 208 w 1457"/>
                <a:gd name="T13" fmla="*/ 3801 h 3802"/>
                <a:gd name="T14" fmla="*/ 213 w 1457"/>
                <a:gd name="T15" fmla="*/ 3801 h 3802"/>
                <a:gd name="T16" fmla="*/ 943 w 1457"/>
                <a:gd name="T17" fmla="*/ 3788 h 3802"/>
                <a:gd name="T18" fmla="*/ 1452 w 1457"/>
                <a:gd name="T19" fmla="*/ 3168 h 3802"/>
                <a:gd name="T20" fmla="*/ 1443 w 1457"/>
                <a:gd name="T21" fmla="*/ 239 h 3802"/>
                <a:gd name="T22" fmla="*/ 1244 w 1457"/>
                <a:gd name="T23" fmla="*/ 0 h 3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57" h="3802">
                  <a:moveTo>
                    <a:pt x="1244" y="0"/>
                  </a:moveTo>
                  <a:lnTo>
                    <a:pt x="1244" y="0"/>
                  </a:lnTo>
                  <a:cubicBezTo>
                    <a:pt x="1244" y="0"/>
                    <a:pt x="1244" y="0"/>
                    <a:pt x="1239" y="0"/>
                  </a:cubicBezTo>
                  <a:cubicBezTo>
                    <a:pt x="509" y="13"/>
                    <a:pt x="509" y="13"/>
                    <a:pt x="509" y="13"/>
                  </a:cubicBezTo>
                  <a:cubicBezTo>
                    <a:pt x="275" y="18"/>
                    <a:pt x="0" y="354"/>
                    <a:pt x="0" y="637"/>
                  </a:cubicBezTo>
                  <a:cubicBezTo>
                    <a:pt x="13" y="3562"/>
                    <a:pt x="13" y="3562"/>
                    <a:pt x="13" y="3562"/>
                  </a:cubicBezTo>
                  <a:cubicBezTo>
                    <a:pt x="13" y="3708"/>
                    <a:pt x="89" y="3801"/>
                    <a:pt x="208" y="3801"/>
                  </a:cubicBezTo>
                  <a:cubicBezTo>
                    <a:pt x="213" y="3801"/>
                    <a:pt x="213" y="3801"/>
                    <a:pt x="213" y="3801"/>
                  </a:cubicBezTo>
                  <a:cubicBezTo>
                    <a:pt x="943" y="3788"/>
                    <a:pt x="943" y="3788"/>
                    <a:pt x="943" y="3788"/>
                  </a:cubicBezTo>
                  <a:cubicBezTo>
                    <a:pt x="1182" y="3783"/>
                    <a:pt x="1456" y="3451"/>
                    <a:pt x="1452" y="3168"/>
                  </a:cubicBezTo>
                  <a:cubicBezTo>
                    <a:pt x="1443" y="239"/>
                    <a:pt x="1443" y="239"/>
                    <a:pt x="1443" y="239"/>
                  </a:cubicBezTo>
                  <a:cubicBezTo>
                    <a:pt x="1443" y="93"/>
                    <a:pt x="1367" y="0"/>
                    <a:pt x="1244" y="0"/>
                  </a:cubicBez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" name="Freeform 79"/>
            <p:cNvSpPr>
              <a:spLocks noChangeArrowheads="1"/>
            </p:cNvSpPr>
            <p:nvPr/>
          </p:nvSpPr>
          <p:spPr bwMode="auto">
            <a:xfrm>
              <a:off x="12209988" y="1984822"/>
              <a:ext cx="931091" cy="1180735"/>
            </a:xfrm>
            <a:custGeom>
              <a:avLst/>
              <a:gdLst>
                <a:gd name="T0" fmla="*/ 664 w 974"/>
                <a:gd name="T1" fmla="*/ 420 h 1235"/>
                <a:gd name="T2" fmla="*/ 434 w 974"/>
                <a:gd name="T3" fmla="*/ 185 h 1235"/>
                <a:gd name="T4" fmla="*/ 394 w 974"/>
                <a:gd name="T5" fmla="*/ 110 h 1235"/>
                <a:gd name="T6" fmla="*/ 354 w 974"/>
                <a:gd name="T7" fmla="*/ 35 h 1235"/>
                <a:gd name="T8" fmla="*/ 40 w 974"/>
                <a:gd name="T9" fmla="*/ 137 h 1235"/>
                <a:gd name="T10" fmla="*/ 53 w 974"/>
                <a:gd name="T11" fmla="*/ 238 h 1235"/>
                <a:gd name="T12" fmla="*/ 93 w 974"/>
                <a:gd name="T13" fmla="*/ 314 h 1235"/>
                <a:gd name="T14" fmla="*/ 124 w 974"/>
                <a:gd name="T15" fmla="*/ 389 h 1235"/>
                <a:gd name="T16" fmla="*/ 146 w 974"/>
                <a:gd name="T17" fmla="*/ 686 h 1235"/>
                <a:gd name="T18" fmla="*/ 704 w 974"/>
                <a:gd name="T19" fmla="*/ 1137 h 1235"/>
                <a:gd name="T20" fmla="*/ 664 w 974"/>
                <a:gd name="T21" fmla="*/ 420 h 1235"/>
                <a:gd name="T22" fmla="*/ 385 w 974"/>
                <a:gd name="T23" fmla="*/ 487 h 1235"/>
                <a:gd name="T24" fmla="*/ 376 w 974"/>
                <a:gd name="T25" fmla="*/ 504 h 1235"/>
                <a:gd name="T26" fmla="*/ 274 w 974"/>
                <a:gd name="T27" fmla="*/ 327 h 1235"/>
                <a:gd name="T28" fmla="*/ 385 w 974"/>
                <a:gd name="T29" fmla="*/ 487 h 1235"/>
                <a:gd name="T30" fmla="*/ 642 w 974"/>
                <a:gd name="T31" fmla="*/ 478 h 1235"/>
                <a:gd name="T32" fmla="*/ 677 w 974"/>
                <a:gd name="T33" fmla="*/ 1084 h 1235"/>
                <a:gd name="T34" fmla="*/ 203 w 974"/>
                <a:gd name="T35" fmla="*/ 703 h 1235"/>
                <a:gd name="T36" fmla="*/ 203 w 974"/>
                <a:gd name="T37" fmla="*/ 699 h 1235"/>
                <a:gd name="T38" fmla="*/ 221 w 974"/>
                <a:gd name="T39" fmla="*/ 354 h 1235"/>
                <a:gd name="T40" fmla="*/ 310 w 974"/>
                <a:gd name="T41" fmla="*/ 531 h 1235"/>
                <a:gd name="T42" fmla="*/ 380 w 974"/>
                <a:gd name="T43" fmla="*/ 845 h 1235"/>
                <a:gd name="T44" fmla="*/ 354 w 974"/>
                <a:gd name="T45" fmla="*/ 610 h 1235"/>
                <a:gd name="T46" fmla="*/ 425 w 974"/>
                <a:gd name="T47" fmla="*/ 721 h 1235"/>
                <a:gd name="T48" fmla="*/ 359 w 974"/>
                <a:gd name="T49" fmla="*/ 561 h 1235"/>
                <a:gd name="T50" fmla="*/ 438 w 974"/>
                <a:gd name="T51" fmla="*/ 522 h 1235"/>
                <a:gd name="T52" fmla="*/ 527 w 974"/>
                <a:gd name="T53" fmla="*/ 668 h 1235"/>
                <a:gd name="T54" fmla="*/ 478 w 974"/>
                <a:gd name="T55" fmla="*/ 544 h 1235"/>
                <a:gd name="T56" fmla="*/ 659 w 974"/>
                <a:gd name="T57" fmla="*/ 703 h 1235"/>
                <a:gd name="T58" fmla="*/ 438 w 974"/>
                <a:gd name="T59" fmla="*/ 464 h 1235"/>
                <a:gd name="T60" fmla="*/ 350 w 974"/>
                <a:gd name="T61" fmla="*/ 287 h 1235"/>
                <a:gd name="T62" fmla="*/ 637 w 974"/>
                <a:gd name="T63" fmla="*/ 473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74" h="1235">
                  <a:moveTo>
                    <a:pt x="664" y="420"/>
                  </a:moveTo>
                  <a:lnTo>
                    <a:pt x="664" y="420"/>
                  </a:lnTo>
                  <a:cubicBezTo>
                    <a:pt x="664" y="420"/>
                    <a:pt x="500" y="345"/>
                    <a:pt x="434" y="230"/>
                  </a:cubicBezTo>
                  <a:cubicBezTo>
                    <a:pt x="438" y="216"/>
                    <a:pt x="438" y="199"/>
                    <a:pt x="434" y="185"/>
                  </a:cubicBezTo>
                  <a:cubicBezTo>
                    <a:pt x="425" y="172"/>
                    <a:pt x="407" y="163"/>
                    <a:pt x="389" y="159"/>
                  </a:cubicBezTo>
                  <a:cubicBezTo>
                    <a:pt x="398" y="146"/>
                    <a:pt x="402" y="128"/>
                    <a:pt x="394" y="110"/>
                  </a:cubicBezTo>
                  <a:cubicBezTo>
                    <a:pt x="385" y="97"/>
                    <a:pt x="367" y="84"/>
                    <a:pt x="350" y="84"/>
                  </a:cubicBezTo>
                  <a:cubicBezTo>
                    <a:pt x="359" y="70"/>
                    <a:pt x="363" y="48"/>
                    <a:pt x="354" y="35"/>
                  </a:cubicBezTo>
                  <a:cubicBezTo>
                    <a:pt x="341" y="8"/>
                    <a:pt x="306" y="0"/>
                    <a:pt x="274" y="13"/>
                  </a:cubicBezTo>
                  <a:cubicBezTo>
                    <a:pt x="40" y="137"/>
                    <a:pt x="40" y="137"/>
                    <a:pt x="40" y="137"/>
                  </a:cubicBezTo>
                  <a:cubicBezTo>
                    <a:pt x="9" y="150"/>
                    <a:pt x="0" y="185"/>
                    <a:pt x="13" y="212"/>
                  </a:cubicBezTo>
                  <a:cubicBezTo>
                    <a:pt x="18" y="225"/>
                    <a:pt x="35" y="234"/>
                    <a:pt x="53" y="238"/>
                  </a:cubicBezTo>
                  <a:cubicBezTo>
                    <a:pt x="44" y="252"/>
                    <a:pt x="44" y="270"/>
                    <a:pt x="49" y="287"/>
                  </a:cubicBezTo>
                  <a:cubicBezTo>
                    <a:pt x="57" y="305"/>
                    <a:pt x="75" y="314"/>
                    <a:pt x="93" y="314"/>
                  </a:cubicBezTo>
                  <a:cubicBezTo>
                    <a:pt x="84" y="331"/>
                    <a:pt x="80" y="349"/>
                    <a:pt x="89" y="362"/>
                  </a:cubicBezTo>
                  <a:cubicBezTo>
                    <a:pt x="97" y="376"/>
                    <a:pt x="111" y="384"/>
                    <a:pt x="124" y="389"/>
                  </a:cubicBezTo>
                  <a:cubicBezTo>
                    <a:pt x="181" y="513"/>
                    <a:pt x="146" y="686"/>
                    <a:pt x="146" y="686"/>
                  </a:cubicBezTo>
                  <a:lnTo>
                    <a:pt x="146" y="686"/>
                  </a:lnTo>
                  <a:cubicBezTo>
                    <a:pt x="124" y="778"/>
                    <a:pt x="133" y="876"/>
                    <a:pt x="177" y="968"/>
                  </a:cubicBezTo>
                  <a:cubicBezTo>
                    <a:pt x="274" y="1159"/>
                    <a:pt x="514" y="1234"/>
                    <a:pt x="704" y="1137"/>
                  </a:cubicBezTo>
                  <a:cubicBezTo>
                    <a:pt x="898" y="1035"/>
                    <a:pt x="973" y="800"/>
                    <a:pt x="872" y="606"/>
                  </a:cubicBezTo>
                  <a:cubicBezTo>
                    <a:pt x="827" y="518"/>
                    <a:pt x="752" y="455"/>
                    <a:pt x="664" y="420"/>
                  </a:cubicBezTo>
                  <a:close/>
                  <a:moveTo>
                    <a:pt x="385" y="487"/>
                  </a:moveTo>
                  <a:lnTo>
                    <a:pt x="385" y="487"/>
                  </a:lnTo>
                  <a:cubicBezTo>
                    <a:pt x="385" y="491"/>
                    <a:pt x="385" y="491"/>
                    <a:pt x="385" y="495"/>
                  </a:cubicBezTo>
                  <a:cubicBezTo>
                    <a:pt x="385" y="495"/>
                    <a:pt x="380" y="500"/>
                    <a:pt x="376" y="504"/>
                  </a:cubicBezTo>
                  <a:cubicBezTo>
                    <a:pt x="372" y="504"/>
                    <a:pt x="363" y="504"/>
                    <a:pt x="359" y="495"/>
                  </a:cubicBezTo>
                  <a:cubicBezTo>
                    <a:pt x="274" y="327"/>
                    <a:pt x="274" y="327"/>
                    <a:pt x="274" y="327"/>
                  </a:cubicBezTo>
                  <a:cubicBezTo>
                    <a:pt x="297" y="318"/>
                    <a:pt x="297" y="318"/>
                    <a:pt x="297" y="318"/>
                  </a:cubicBezTo>
                  <a:lnTo>
                    <a:pt x="385" y="487"/>
                  </a:lnTo>
                  <a:close/>
                  <a:moveTo>
                    <a:pt x="642" y="478"/>
                  </a:moveTo>
                  <a:lnTo>
                    <a:pt x="642" y="478"/>
                  </a:lnTo>
                  <a:cubicBezTo>
                    <a:pt x="721" y="504"/>
                    <a:pt x="783" y="561"/>
                    <a:pt x="818" y="637"/>
                  </a:cubicBezTo>
                  <a:cubicBezTo>
                    <a:pt x="903" y="796"/>
                    <a:pt x="841" y="999"/>
                    <a:pt x="677" y="1084"/>
                  </a:cubicBezTo>
                  <a:cubicBezTo>
                    <a:pt x="514" y="1168"/>
                    <a:pt x="314" y="1102"/>
                    <a:pt x="230" y="938"/>
                  </a:cubicBezTo>
                  <a:cubicBezTo>
                    <a:pt x="190" y="867"/>
                    <a:pt x="181" y="783"/>
                    <a:pt x="203" y="703"/>
                  </a:cubicBezTo>
                  <a:cubicBezTo>
                    <a:pt x="203" y="699"/>
                    <a:pt x="203" y="699"/>
                    <a:pt x="203" y="699"/>
                  </a:cubicBezTo>
                  <a:lnTo>
                    <a:pt x="203" y="699"/>
                  </a:lnTo>
                  <a:cubicBezTo>
                    <a:pt x="208" y="690"/>
                    <a:pt x="239" y="513"/>
                    <a:pt x="181" y="376"/>
                  </a:cubicBezTo>
                  <a:cubicBezTo>
                    <a:pt x="221" y="354"/>
                    <a:pt x="221" y="354"/>
                    <a:pt x="221" y="354"/>
                  </a:cubicBezTo>
                  <a:cubicBezTo>
                    <a:pt x="310" y="526"/>
                    <a:pt x="310" y="526"/>
                    <a:pt x="310" y="526"/>
                  </a:cubicBezTo>
                  <a:cubicBezTo>
                    <a:pt x="310" y="526"/>
                    <a:pt x="310" y="526"/>
                    <a:pt x="310" y="531"/>
                  </a:cubicBezTo>
                  <a:cubicBezTo>
                    <a:pt x="363" y="836"/>
                    <a:pt x="363" y="836"/>
                    <a:pt x="363" y="836"/>
                  </a:cubicBezTo>
                  <a:cubicBezTo>
                    <a:pt x="363" y="845"/>
                    <a:pt x="372" y="849"/>
                    <a:pt x="380" y="845"/>
                  </a:cubicBezTo>
                  <a:cubicBezTo>
                    <a:pt x="389" y="845"/>
                    <a:pt x="394" y="836"/>
                    <a:pt x="389" y="827"/>
                  </a:cubicBezTo>
                  <a:cubicBezTo>
                    <a:pt x="354" y="610"/>
                    <a:pt x="354" y="610"/>
                    <a:pt x="354" y="610"/>
                  </a:cubicBezTo>
                  <a:cubicBezTo>
                    <a:pt x="411" y="717"/>
                    <a:pt x="411" y="717"/>
                    <a:pt x="411" y="717"/>
                  </a:cubicBezTo>
                  <a:cubicBezTo>
                    <a:pt x="411" y="721"/>
                    <a:pt x="420" y="725"/>
                    <a:pt x="425" y="721"/>
                  </a:cubicBezTo>
                  <a:cubicBezTo>
                    <a:pt x="434" y="717"/>
                    <a:pt x="434" y="712"/>
                    <a:pt x="434" y="703"/>
                  </a:cubicBezTo>
                  <a:cubicBezTo>
                    <a:pt x="359" y="561"/>
                    <a:pt x="359" y="561"/>
                    <a:pt x="359" y="561"/>
                  </a:cubicBezTo>
                  <a:cubicBezTo>
                    <a:pt x="372" y="566"/>
                    <a:pt x="389" y="561"/>
                    <a:pt x="407" y="557"/>
                  </a:cubicBezTo>
                  <a:cubicBezTo>
                    <a:pt x="420" y="548"/>
                    <a:pt x="434" y="535"/>
                    <a:pt x="438" y="522"/>
                  </a:cubicBezTo>
                  <a:cubicBezTo>
                    <a:pt x="514" y="663"/>
                    <a:pt x="514" y="663"/>
                    <a:pt x="514" y="663"/>
                  </a:cubicBezTo>
                  <a:cubicBezTo>
                    <a:pt x="514" y="668"/>
                    <a:pt x="522" y="672"/>
                    <a:pt x="527" y="668"/>
                  </a:cubicBezTo>
                  <a:cubicBezTo>
                    <a:pt x="536" y="663"/>
                    <a:pt x="536" y="659"/>
                    <a:pt x="536" y="650"/>
                  </a:cubicBezTo>
                  <a:cubicBezTo>
                    <a:pt x="478" y="544"/>
                    <a:pt x="478" y="544"/>
                    <a:pt x="478" y="544"/>
                  </a:cubicBezTo>
                  <a:cubicBezTo>
                    <a:pt x="637" y="703"/>
                    <a:pt x="637" y="703"/>
                    <a:pt x="637" y="703"/>
                  </a:cubicBezTo>
                  <a:cubicBezTo>
                    <a:pt x="642" y="708"/>
                    <a:pt x="650" y="708"/>
                    <a:pt x="659" y="703"/>
                  </a:cubicBezTo>
                  <a:cubicBezTo>
                    <a:pt x="664" y="699"/>
                    <a:pt x="664" y="690"/>
                    <a:pt x="659" y="681"/>
                  </a:cubicBezTo>
                  <a:cubicBezTo>
                    <a:pt x="438" y="464"/>
                    <a:pt x="438" y="464"/>
                    <a:pt x="438" y="464"/>
                  </a:cubicBezTo>
                  <a:cubicBezTo>
                    <a:pt x="438" y="460"/>
                    <a:pt x="438" y="460"/>
                    <a:pt x="438" y="455"/>
                  </a:cubicBezTo>
                  <a:cubicBezTo>
                    <a:pt x="350" y="287"/>
                    <a:pt x="350" y="287"/>
                    <a:pt x="350" y="287"/>
                  </a:cubicBezTo>
                  <a:cubicBezTo>
                    <a:pt x="389" y="270"/>
                    <a:pt x="389" y="270"/>
                    <a:pt x="389" y="270"/>
                  </a:cubicBezTo>
                  <a:cubicBezTo>
                    <a:pt x="469" y="393"/>
                    <a:pt x="628" y="473"/>
                    <a:pt x="637" y="473"/>
                  </a:cubicBezTo>
                  <a:cubicBezTo>
                    <a:pt x="642" y="478"/>
                    <a:pt x="642" y="478"/>
                    <a:pt x="642" y="478"/>
                  </a:cubicBezTo>
                  <a:close/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" name="Freeform 80"/>
            <p:cNvSpPr>
              <a:spLocks noChangeArrowheads="1"/>
            </p:cNvSpPr>
            <p:nvPr/>
          </p:nvSpPr>
          <p:spPr bwMode="auto">
            <a:xfrm>
              <a:off x="12235382" y="1934038"/>
              <a:ext cx="211612" cy="156585"/>
            </a:xfrm>
            <a:custGeom>
              <a:avLst/>
              <a:gdLst>
                <a:gd name="T0" fmla="*/ 67 w 227"/>
                <a:gd name="T1" fmla="*/ 35 h 169"/>
                <a:gd name="T2" fmla="*/ 67 w 227"/>
                <a:gd name="T3" fmla="*/ 35 h 169"/>
                <a:gd name="T4" fmla="*/ 94 w 227"/>
                <a:gd name="T5" fmla="*/ 22 h 169"/>
                <a:gd name="T6" fmla="*/ 226 w 227"/>
                <a:gd name="T7" fmla="*/ 66 h 169"/>
                <a:gd name="T8" fmla="*/ 27 w 227"/>
                <a:gd name="T9" fmla="*/ 168 h 169"/>
                <a:gd name="T10" fmla="*/ 67 w 227"/>
                <a:gd name="T11" fmla="*/ 35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169">
                  <a:moveTo>
                    <a:pt x="67" y="35"/>
                  </a:moveTo>
                  <a:lnTo>
                    <a:pt x="67" y="35"/>
                  </a:lnTo>
                  <a:cubicBezTo>
                    <a:pt x="94" y="22"/>
                    <a:pt x="94" y="22"/>
                    <a:pt x="94" y="22"/>
                  </a:cubicBezTo>
                  <a:cubicBezTo>
                    <a:pt x="142" y="0"/>
                    <a:pt x="200" y="17"/>
                    <a:pt x="226" y="66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0" y="119"/>
                    <a:pt x="18" y="61"/>
                    <a:pt x="67" y="35"/>
                  </a:cubicBezTo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3" name="Freeform 81"/>
            <p:cNvSpPr>
              <a:spLocks noChangeArrowheads="1"/>
            </p:cNvSpPr>
            <p:nvPr/>
          </p:nvSpPr>
          <p:spPr bwMode="auto">
            <a:xfrm>
              <a:off x="12624747" y="2606930"/>
              <a:ext cx="80412" cy="63480"/>
            </a:xfrm>
            <a:custGeom>
              <a:avLst/>
              <a:gdLst>
                <a:gd name="T0" fmla="*/ 71 w 86"/>
                <a:gd name="T1" fmla="*/ 45 h 72"/>
                <a:gd name="T2" fmla="*/ 71 w 86"/>
                <a:gd name="T3" fmla="*/ 45 h 72"/>
                <a:gd name="T4" fmla="*/ 36 w 86"/>
                <a:gd name="T5" fmla="*/ 62 h 72"/>
                <a:gd name="T6" fmla="*/ 5 w 86"/>
                <a:gd name="T7" fmla="*/ 53 h 72"/>
                <a:gd name="T8" fmla="*/ 13 w 86"/>
                <a:gd name="T9" fmla="*/ 22 h 72"/>
                <a:gd name="T10" fmla="*/ 49 w 86"/>
                <a:gd name="T11" fmla="*/ 5 h 72"/>
                <a:gd name="T12" fmla="*/ 80 w 86"/>
                <a:gd name="T13" fmla="*/ 13 h 72"/>
                <a:gd name="T14" fmla="*/ 71 w 86"/>
                <a:gd name="T15" fmla="*/ 4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72">
                  <a:moveTo>
                    <a:pt x="71" y="45"/>
                  </a:moveTo>
                  <a:lnTo>
                    <a:pt x="71" y="45"/>
                  </a:lnTo>
                  <a:cubicBezTo>
                    <a:pt x="36" y="62"/>
                    <a:pt x="36" y="62"/>
                    <a:pt x="36" y="62"/>
                  </a:cubicBezTo>
                  <a:cubicBezTo>
                    <a:pt x="27" y="71"/>
                    <a:pt x="13" y="67"/>
                    <a:pt x="5" y="53"/>
                  </a:cubicBezTo>
                  <a:cubicBezTo>
                    <a:pt x="0" y="45"/>
                    <a:pt x="5" y="27"/>
                    <a:pt x="13" y="22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62" y="0"/>
                    <a:pt x="76" y="5"/>
                    <a:pt x="80" y="13"/>
                  </a:cubicBezTo>
                  <a:cubicBezTo>
                    <a:pt x="85" y="27"/>
                    <a:pt x="80" y="40"/>
                    <a:pt x="71" y="45"/>
                  </a:cubicBezTo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4" name="Freeform 82"/>
            <p:cNvSpPr>
              <a:spLocks noChangeArrowheads="1"/>
            </p:cNvSpPr>
            <p:nvPr/>
          </p:nvSpPr>
          <p:spPr bwMode="auto">
            <a:xfrm>
              <a:off x="12590889" y="2653482"/>
              <a:ext cx="215844" cy="122729"/>
            </a:xfrm>
            <a:custGeom>
              <a:avLst/>
              <a:gdLst>
                <a:gd name="T0" fmla="*/ 226 w 231"/>
                <a:gd name="T1" fmla="*/ 22 h 133"/>
                <a:gd name="T2" fmla="*/ 226 w 231"/>
                <a:gd name="T3" fmla="*/ 22 h 133"/>
                <a:gd name="T4" fmla="*/ 18 w 231"/>
                <a:gd name="T5" fmla="*/ 128 h 133"/>
                <a:gd name="T6" fmla="*/ 0 w 231"/>
                <a:gd name="T7" fmla="*/ 124 h 133"/>
                <a:gd name="T8" fmla="*/ 4 w 231"/>
                <a:gd name="T9" fmla="*/ 110 h 133"/>
                <a:gd name="T10" fmla="*/ 217 w 231"/>
                <a:gd name="T11" fmla="*/ 4 h 133"/>
                <a:gd name="T12" fmla="*/ 230 w 231"/>
                <a:gd name="T13" fmla="*/ 9 h 133"/>
                <a:gd name="T14" fmla="*/ 226 w 231"/>
                <a:gd name="T15" fmla="*/ 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1" h="133">
                  <a:moveTo>
                    <a:pt x="226" y="22"/>
                  </a:moveTo>
                  <a:lnTo>
                    <a:pt x="226" y="22"/>
                  </a:lnTo>
                  <a:cubicBezTo>
                    <a:pt x="18" y="128"/>
                    <a:pt x="18" y="128"/>
                    <a:pt x="18" y="128"/>
                  </a:cubicBezTo>
                  <a:cubicBezTo>
                    <a:pt x="9" y="132"/>
                    <a:pt x="4" y="128"/>
                    <a:pt x="0" y="124"/>
                  </a:cubicBezTo>
                  <a:cubicBezTo>
                    <a:pt x="0" y="119"/>
                    <a:pt x="0" y="115"/>
                    <a:pt x="4" y="110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21" y="0"/>
                    <a:pt x="226" y="4"/>
                    <a:pt x="230" y="9"/>
                  </a:cubicBezTo>
                  <a:cubicBezTo>
                    <a:pt x="230" y="13"/>
                    <a:pt x="230" y="18"/>
                    <a:pt x="226" y="22"/>
                  </a:cubicBezTo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5" name="Freeform 83"/>
            <p:cNvSpPr>
              <a:spLocks noChangeArrowheads="1"/>
            </p:cNvSpPr>
            <p:nvPr/>
          </p:nvSpPr>
          <p:spPr bwMode="auto">
            <a:xfrm>
              <a:off x="10500167" y="1451587"/>
              <a:ext cx="2848291" cy="3474494"/>
            </a:xfrm>
            <a:custGeom>
              <a:avLst/>
              <a:gdLst>
                <a:gd name="T0" fmla="*/ 721 w 2974"/>
                <a:gd name="T1" fmla="*/ 3032 h 3625"/>
                <a:gd name="T2" fmla="*/ 721 w 2974"/>
                <a:gd name="T3" fmla="*/ 3032 h 3625"/>
                <a:gd name="T4" fmla="*/ 721 w 2974"/>
                <a:gd name="T5" fmla="*/ 3315 h 3625"/>
                <a:gd name="T6" fmla="*/ 442 w 2974"/>
                <a:gd name="T7" fmla="*/ 3624 h 3625"/>
                <a:gd name="T8" fmla="*/ 1836 w 2974"/>
                <a:gd name="T9" fmla="*/ 3624 h 3625"/>
                <a:gd name="T10" fmla="*/ 1142 w 2974"/>
                <a:gd name="T11" fmla="*/ 3235 h 3625"/>
                <a:gd name="T12" fmla="*/ 1057 w 2974"/>
                <a:gd name="T13" fmla="*/ 3235 h 3625"/>
                <a:gd name="T14" fmla="*/ 1057 w 2974"/>
                <a:gd name="T15" fmla="*/ 3027 h 3625"/>
                <a:gd name="T16" fmla="*/ 1009 w 2974"/>
                <a:gd name="T17" fmla="*/ 3027 h 3625"/>
                <a:gd name="T18" fmla="*/ 429 w 2974"/>
                <a:gd name="T19" fmla="*/ 2209 h 3625"/>
                <a:gd name="T20" fmla="*/ 504 w 2974"/>
                <a:gd name="T21" fmla="*/ 2027 h 3625"/>
                <a:gd name="T22" fmla="*/ 482 w 2974"/>
                <a:gd name="T23" fmla="*/ 1921 h 3625"/>
                <a:gd name="T24" fmla="*/ 1460 w 2974"/>
                <a:gd name="T25" fmla="*/ 1186 h 3625"/>
                <a:gd name="T26" fmla="*/ 1544 w 2974"/>
                <a:gd name="T27" fmla="*/ 1607 h 3625"/>
                <a:gd name="T28" fmla="*/ 2973 w 2974"/>
                <a:gd name="T29" fmla="*/ 801 h 3625"/>
                <a:gd name="T30" fmla="*/ 2239 w 2974"/>
                <a:gd name="T31" fmla="*/ 448 h 3625"/>
                <a:gd name="T32" fmla="*/ 2111 w 2974"/>
                <a:gd name="T33" fmla="*/ 226 h 3625"/>
                <a:gd name="T34" fmla="*/ 1641 w 2974"/>
                <a:gd name="T35" fmla="*/ 98 h 3625"/>
                <a:gd name="T36" fmla="*/ 1513 w 2974"/>
                <a:gd name="T37" fmla="*/ 567 h 3625"/>
                <a:gd name="T38" fmla="*/ 1588 w 2974"/>
                <a:gd name="T39" fmla="*/ 700 h 3625"/>
                <a:gd name="T40" fmla="*/ 1363 w 2974"/>
                <a:gd name="T41" fmla="*/ 868 h 3625"/>
                <a:gd name="T42" fmla="*/ 1376 w 2974"/>
                <a:gd name="T43" fmla="*/ 885 h 3625"/>
                <a:gd name="T44" fmla="*/ 168 w 2974"/>
                <a:gd name="T45" fmla="*/ 1788 h 3625"/>
                <a:gd name="T46" fmla="*/ 0 w 2974"/>
                <a:gd name="T47" fmla="*/ 2027 h 3625"/>
                <a:gd name="T48" fmla="*/ 177 w 2974"/>
                <a:gd name="T49" fmla="*/ 2266 h 3625"/>
                <a:gd name="T50" fmla="*/ 721 w 2974"/>
                <a:gd name="T51" fmla="*/ 3032 h 3625"/>
                <a:gd name="T52" fmla="*/ 1478 w 2974"/>
                <a:gd name="T53" fmla="*/ 1089 h 3625"/>
                <a:gd name="T54" fmla="*/ 1478 w 2974"/>
                <a:gd name="T55" fmla="*/ 1089 h 3625"/>
                <a:gd name="T56" fmla="*/ 863 w 2974"/>
                <a:gd name="T57" fmla="*/ 1549 h 3625"/>
                <a:gd name="T58" fmla="*/ 858 w 2974"/>
                <a:gd name="T59" fmla="*/ 1549 h 3625"/>
                <a:gd name="T60" fmla="*/ 451 w 2974"/>
                <a:gd name="T61" fmla="*/ 1704 h 3625"/>
                <a:gd name="T62" fmla="*/ 1433 w 2974"/>
                <a:gd name="T63" fmla="*/ 965 h 3625"/>
                <a:gd name="T64" fmla="*/ 1491 w 2974"/>
                <a:gd name="T65" fmla="*/ 1041 h 3625"/>
                <a:gd name="T66" fmla="*/ 1478 w 2974"/>
                <a:gd name="T67" fmla="*/ 1089 h 3625"/>
                <a:gd name="T68" fmla="*/ 447 w 2974"/>
                <a:gd name="T69" fmla="*/ 1864 h 3625"/>
                <a:gd name="T70" fmla="*/ 447 w 2974"/>
                <a:gd name="T71" fmla="*/ 1864 h 3625"/>
                <a:gd name="T72" fmla="*/ 376 w 2974"/>
                <a:gd name="T73" fmla="*/ 1806 h 3625"/>
                <a:gd name="T74" fmla="*/ 672 w 2974"/>
                <a:gd name="T75" fmla="*/ 1695 h 3625"/>
                <a:gd name="T76" fmla="*/ 447 w 2974"/>
                <a:gd name="T77" fmla="*/ 1864 h 3625"/>
                <a:gd name="T78" fmla="*/ 929 w 2974"/>
                <a:gd name="T79" fmla="*/ 3027 h 3625"/>
                <a:gd name="T80" fmla="*/ 929 w 2974"/>
                <a:gd name="T81" fmla="*/ 3027 h 3625"/>
                <a:gd name="T82" fmla="*/ 840 w 2974"/>
                <a:gd name="T83" fmla="*/ 3027 h 3625"/>
                <a:gd name="T84" fmla="*/ 305 w 2974"/>
                <a:gd name="T85" fmla="*/ 2275 h 3625"/>
                <a:gd name="T86" fmla="*/ 372 w 2974"/>
                <a:gd name="T87" fmla="*/ 2248 h 3625"/>
                <a:gd name="T88" fmla="*/ 929 w 2974"/>
                <a:gd name="T89" fmla="*/ 3027 h 3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4" h="3625">
                  <a:moveTo>
                    <a:pt x="721" y="3032"/>
                  </a:moveTo>
                  <a:lnTo>
                    <a:pt x="721" y="3032"/>
                  </a:lnTo>
                  <a:cubicBezTo>
                    <a:pt x="721" y="3315"/>
                    <a:pt x="721" y="3315"/>
                    <a:pt x="721" y="3315"/>
                  </a:cubicBezTo>
                  <a:cubicBezTo>
                    <a:pt x="553" y="3386"/>
                    <a:pt x="442" y="3496"/>
                    <a:pt x="442" y="3624"/>
                  </a:cubicBezTo>
                  <a:cubicBezTo>
                    <a:pt x="1836" y="3624"/>
                    <a:pt x="1836" y="3624"/>
                    <a:pt x="1836" y="3624"/>
                  </a:cubicBezTo>
                  <a:cubicBezTo>
                    <a:pt x="1836" y="3408"/>
                    <a:pt x="1527" y="3235"/>
                    <a:pt x="1142" y="3235"/>
                  </a:cubicBezTo>
                  <a:cubicBezTo>
                    <a:pt x="1111" y="3235"/>
                    <a:pt x="1084" y="3235"/>
                    <a:pt x="1057" y="3235"/>
                  </a:cubicBezTo>
                  <a:cubicBezTo>
                    <a:pt x="1057" y="3027"/>
                    <a:pt x="1057" y="3027"/>
                    <a:pt x="1057" y="3027"/>
                  </a:cubicBezTo>
                  <a:cubicBezTo>
                    <a:pt x="1009" y="3027"/>
                    <a:pt x="1009" y="3027"/>
                    <a:pt x="1009" y="3027"/>
                  </a:cubicBezTo>
                  <a:cubicBezTo>
                    <a:pt x="429" y="2209"/>
                    <a:pt x="429" y="2209"/>
                    <a:pt x="429" y="2209"/>
                  </a:cubicBezTo>
                  <a:cubicBezTo>
                    <a:pt x="478" y="2164"/>
                    <a:pt x="504" y="2098"/>
                    <a:pt x="504" y="2027"/>
                  </a:cubicBezTo>
                  <a:cubicBezTo>
                    <a:pt x="504" y="1987"/>
                    <a:pt x="500" y="1952"/>
                    <a:pt x="482" y="1921"/>
                  </a:cubicBezTo>
                  <a:cubicBezTo>
                    <a:pt x="1460" y="1186"/>
                    <a:pt x="1460" y="1186"/>
                    <a:pt x="1460" y="1186"/>
                  </a:cubicBezTo>
                  <a:cubicBezTo>
                    <a:pt x="1442" y="1332"/>
                    <a:pt x="1469" y="1478"/>
                    <a:pt x="1544" y="1607"/>
                  </a:cubicBezTo>
                  <a:cubicBezTo>
                    <a:pt x="2973" y="801"/>
                    <a:pt x="2973" y="801"/>
                    <a:pt x="2973" y="801"/>
                  </a:cubicBezTo>
                  <a:cubicBezTo>
                    <a:pt x="2827" y="545"/>
                    <a:pt x="2535" y="416"/>
                    <a:pt x="2239" y="448"/>
                  </a:cubicBezTo>
                  <a:cubicBezTo>
                    <a:pt x="2111" y="226"/>
                    <a:pt x="2111" y="226"/>
                    <a:pt x="2111" y="226"/>
                  </a:cubicBezTo>
                  <a:cubicBezTo>
                    <a:pt x="2017" y="63"/>
                    <a:pt x="1809" y="0"/>
                    <a:pt x="1641" y="98"/>
                  </a:cubicBezTo>
                  <a:cubicBezTo>
                    <a:pt x="1478" y="191"/>
                    <a:pt x="1420" y="399"/>
                    <a:pt x="1513" y="567"/>
                  </a:cubicBezTo>
                  <a:cubicBezTo>
                    <a:pt x="1588" y="700"/>
                    <a:pt x="1588" y="700"/>
                    <a:pt x="1588" y="700"/>
                  </a:cubicBezTo>
                  <a:cubicBezTo>
                    <a:pt x="1363" y="868"/>
                    <a:pt x="1363" y="868"/>
                    <a:pt x="1363" y="868"/>
                  </a:cubicBezTo>
                  <a:cubicBezTo>
                    <a:pt x="1376" y="885"/>
                    <a:pt x="1376" y="885"/>
                    <a:pt x="1376" y="885"/>
                  </a:cubicBezTo>
                  <a:cubicBezTo>
                    <a:pt x="168" y="1788"/>
                    <a:pt x="168" y="1788"/>
                    <a:pt x="168" y="1788"/>
                  </a:cubicBezTo>
                  <a:cubicBezTo>
                    <a:pt x="71" y="1824"/>
                    <a:pt x="0" y="1916"/>
                    <a:pt x="0" y="2027"/>
                  </a:cubicBezTo>
                  <a:cubicBezTo>
                    <a:pt x="0" y="2138"/>
                    <a:pt x="75" y="2235"/>
                    <a:pt x="177" y="2266"/>
                  </a:cubicBezTo>
                  <a:lnTo>
                    <a:pt x="721" y="3032"/>
                  </a:lnTo>
                  <a:close/>
                  <a:moveTo>
                    <a:pt x="1478" y="1089"/>
                  </a:moveTo>
                  <a:lnTo>
                    <a:pt x="1478" y="1089"/>
                  </a:lnTo>
                  <a:cubicBezTo>
                    <a:pt x="863" y="1549"/>
                    <a:pt x="863" y="1549"/>
                    <a:pt x="863" y="1549"/>
                  </a:cubicBezTo>
                  <a:cubicBezTo>
                    <a:pt x="863" y="1549"/>
                    <a:pt x="863" y="1549"/>
                    <a:pt x="858" y="1549"/>
                  </a:cubicBezTo>
                  <a:cubicBezTo>
                    <a:pt x="451" y="1704"/>
                    <a:pt x="451" y="1704"/>
                    <a:pt x="451" y="1704"/>
                  </a:cubicBezTo>
                  <a:cubicBezTo>
                    <a:pt x="1433" y="965"/>
                    <a:pt x="1433" y="965"/>
                    <a:pt x="1433" y="965"/>
                  </a:cubicBezTo>
                  <a:cubicBezTo>
                    <a:pt x="1491" y="1041"/>
                    <a:pt x="1491" y="1041"/>
                    <a:pt x="1491" y="1041"/>
                  </a:cubicBezTo>
                  <a:cubicBezTo>
                    <a:pt x="1487" y="1058"/>
                    <a:pt x="1482" y="1076"/>
                    <a:pt x="1478" y="1089"/>
                  </a:cubicBezTo>
                  <a:close/>
                  <a:moveTo>
                    <a:pt x="447" y="1864"/>
                  </a:moveTo>
                  <a:lnTo>
                    <a:pt x="447" y="1864"/>
                  </a:lnTo>
                  <a:cubicBezTo>
                    <a:pt x="425" y="1841"/>
                    <a:pt x="403" y="1819"/>
                    <a:pt x="376" y="1806"/>
                  </a:cubicBezTo>
                  <a:cubicBezTo>
                    <a:pt x="672" y="1695"/>
                    <a:pt x="672" y="1695"/>
                    <a:pt x="672" y="1695"/>
                  </a:cubicBezTo>
                  <a:lnTo>
                    <a:pt x="447" y="1864"/>
                  </a:lnTo>
                  <a:close/>
                  <a:moveTo>
                    <a:pt x="929" y="3027"/>
                  </a:moveTo>
                  <a:lnTo>
                    <a:pt x="929" y="3027"/>
                  </a:lnTo>
                  <a:cubicBezTo>
                    <a:pt x="840" y="3027"/>
                    <a:pt x="840" y="3027"/>
                    <a:pt x="840" y="3027"/>
                  </a:cubicBezTo>
                  <a:cubicBezTo>
                    <a:pt x="305" y="2275"/>
                    <a:pt x="305" y="2275"/>
                    <a:pt x="305" y="2275"/>
                  </a:cubicBezTo>
                  <a:cubicBezTo>
                    <a:pt x="327" y="2270"/>
                    <a:pt x="354" y="2262"/>
                    <a:pt x="372" y="2248"/>
                  </a:cubicBezTo>
                  <a:lnTo>
                    <a:pt x="929" y="3027"/>
                  </a:lnTo>
                  <a:close/>
                </a:path>
              </a:pathLst>
            </a:custGeom>
            <a:solidFill>
              <a:srgbClr val="3A475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6" name="Freeform 84"/>
            <p:cNvSpPr>
              <a:spLocks noChangeArrowheads="1"/>
            </p:cNvSpPr>
            <p:nvPr/>
          </p:nvSpPr>
          <p:spPr bwMode="auto">
            <a:xfrm>
              <a:off x="10474774" y="3855378"/>
              <a:ext cx="1565925" cy="4265883"/>
            </a:xfrm>
            <a:custGeom>
              <a:avLst/>
              <a:gdLst>
                <a:gd name="T0" fmla="*/ 229 w 1637"/>
                <a:gd name="T1" fmla="*/ 3916 h 4448"/>
                <a:gd name="T2" fmla="*/ 229 w 1637"/>
                <a:gd name="T3" fmla="*/ 3916 h 4448"/>
                <a:gd name="T4" fmla="*/ 1057 w 1637"/>
                <a:gd name="T5" fmla="*/ 4319 h 4448"/>
                <a:gd name="T6" fmla="*/ 1636 w 1637"/>
                <a:gd name="T7" fmla="*/ 3956 h 4448"/>
                <a:gd name="T8" fmla="*/ 1636 w 1637"/>
                <a:gd name="T9" fmla="*/ 894 h 4448"/>
                <a:gd name="T10" fmla="*/ 1411 w 1637"/>
                <a:gd name="T11" fmla="*/ 531 h 4448"/>
                <a:gd name="T12" fmla="*/ 579 w 1637"/>
                <a:gd name="T13" fmla="*/ 128 h 4448"/>
                <a:gd name="T14" fmla="*/ 0 w 1637"/>
                <a:gd name="T15" fmla="*/ 491 h 4448"/>
                <a:gd name="T16" fmla="*/ 0 w 1637"/>
                <a:gd name="T17" fmla="*/ 3553 h 4448"/>
                <a:gd name="T18" fmla="*/ 229 w 1637"/>
                <a:gd name="T19" fmla="*/ 3916 h 4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7" h="4448">
                  <a:moveTo>
                    <a:pt x="229" y="3916"/>
                  </a:moveTo>
                  <a:lnTo>
                    <a:pt x="229" y="3916"/>
                  </a:lnTo>
                  <a:cubicBezTo>
                    <a:pt x="1057" y="4319"/>
                    <a:pt x="1057" y="4319"/>
                    <a:pt x="1057" y="4319"/>
                  </a:cubicBezTo>
                  <a:cubicBezTo>
                    <a:pt x="1327" y="4447"/>
                    <a:pt x="1636" y="4252"/>
                    <a:pt x="1636" y="3956"/>
                  </a:cubicBezTo>
                  <a:cubicBezTo>
                    <a:pt x="1636" y="894"/>
                    <a:pt x="1636" y="894"/>
                    <a:pt x="1636" y="894"/>
                  </a:cubicBezTo>
                  <a:cubicBezTo>
                    <a:pt x="1636" y="739"/>
                    <a:pt x="1548" y="597"/>
                    <a:pt x="1411" y="531"/>
                  </a:cubicBezTo>
                  <a:cubicBezTo>
                    <a:pt x="579" y="128"/>
                    <a:pt x="579" y="128"/>
                    <a:pt x="579" y="128"/>
                  </a:cubicBezTo>
                  <a:cubicBezTo>
                    <a:pt x="313" y="0"/>
                    <a:pt x="0" y="194"/>
                    <a:pt x="0" y="491"/>
                  </a:cubicBezTo>
                  <a:cubicBezTo>
                    <a:pt x="0" y="3553"/>
                    <a:pt x="0" y="3553"/>
                    <a:pt x="0" y="3553"/>
                  </a:cubicBezTo>
                  <a:cubicBezTo>
                    <a:pt x="0" y="3708"/>
                    <a:pt x="88" y="3849"/>
                    <a:pt x="229" y="3916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7" name="Freeform 85"/>
            <p:cNvSpPr>
              <a:spLocks noChangeArrowheads="1"/>
            </p:cNvSpPr>
            <p:nvPr/>
          </p:nvSpPr>
          <p:spPr bwMode="auto">
            <a:xfrm>
              <a:off x="10707547" y="4117763"/>
              <a:ext cx="1244276" cy="3664935"/>
            </a:xfrm>
            <a:custGeom>
              <a:avLst/>
              <a:gdLst>
                <a:gd name="T0" fmla="*/ 1048 w 1302"/>
                <a:gd name="T1" fmla="*/ 3823 h 3824"/>
                <a:gd name="T2" fmla="*/ 1048 w 1302"/>
                <a:gd name="T3" fmla="*/ 3823 h 3824"/>
                <a:gd name="T4" fmla="*/ 1301 w 1302"/>
                <a:gd name="T5" fmla="*/ 3570 h 3824"/>
                <a:gd name="T6" fmla="*/ 1301 w 1302"/>
                <a:gd name="T7" fmla="*/ 633 h 3824"/>
                <a:gd name="T8" fmla="*/ 1159 w 1302"/>
                <a:gd name="T9" fmla="*/ 407 h 3824"/>
                <a:gd name="T10" fmla="*/ 358 w 1302"/>
                <a:gd name="T11" fmla="*/ 22 h 3824"/>
                <a:gd name="T12" fmla="*/ 252 w 1302"/>
                <a:gd name="T13" fmla="*/ 0 h 3824"/>
                <a:gd name="T14" fmla="*/ 0 w 1302"/>
                <a:gd name="T15" fmla="*/ 248 h 3824"/>
                <a:gd name="T16" fmla="*/ 0 w 1302"/>
                <a:gd name="T17" fmla="*/ 3185 h 3824"/>
                <a:gd name="T18" fmla="*/ 142 w 1302"/>
                <a:gd name="T19" fmla="*/ 3416 h 3824"/>
                <a:gd name="T20" fmla="*/ 938 w 1302"/>
                <a:gd name="T21" fmla="*/ 3801 h 3824"/>
                <a:gd name="T22" fmla="*/ 1048 w 1302"/>
                <a:gd name="T23" fmla="*/ 3823 h 3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2" h="3824">
                  <a:moveTo>
                    <a:pt x="1048" y="3823"/>
                  </a:moveTo>
                  <a:lnTo>
                    <a:pt x="1048" y="3823"/>
                  </a:lnTo>
                  <a:cubicBezTo>
                    <a:pt x="1168" y="3823"/>
                    <a:pt x="1301" y="3730"/>
                    <a:pt x="1301" y="3570"/>
                  </a:cubicBezTo>
                  <a:cubicBezTo>
                    <a:pt x="1301" y="633"/>
                    <a:pt x="1301" y="633"/>
                    <a:pt x="1301" y="633"/>
                  </a:cubicBezTo>
                  <a:cubicBezTo>
                    <a:pt x="1301" y="540"/>
                    <a:pt x="1243" y="451"/>
                    <a:pt x="1159" y="407"/>
                  </a:cubicBezTo>
                  <a:cubicBezTo>
                    <a:pt x="358" y="22"/>
                    <a:pt x="358" y="22"/>
                    <a:pt x="358" y="22"/>
                  </a:cubicBezTo>
                  <a:cubicBezTo>
                    <a:pt x="327" y="4"/>
                    <a:pt x="287" y="0"/>
                    <a:pt x="252" y="0"/>
                  </a:cubicBezTo>
                  <a:cubicBezTo>
                    <a:pt x="128" y="0"/>
                    <a:pt x="0" y="92"/>
                    <a:pt x="0" y="248"/>
                  </a:cubicBezTo>
                  <a:cubicBezTo>
                    <a:pt x="0" y="3185"/>
                    <a:pt x="0" y="3185"/>
                    <a:pt x="0" y="3185"/>
                  </a:cubicBezTo>
                  <a:cubicBezTo>
                    <a:pt x="0" y="3283"/>
                    <a:pt x="53" y="3371"/>
                    <a:pt x="142" y="3416"/>
                  </a:cubicBezTo>
                  <a:cubicBezTo>
                    <a:pt x="938" y="3801"/>
                    <a:pt x="938" y="3801"/>
                    <a:pt x="938" y="3801"/>
                  </a:cubicBezTo>
                  <a:cubicBezTo>
                    <a:pt x="973" y="3814"/>
                    <a:pt x="1013" y="3823"/>
                    <a:pt x="1048" y="3823"/>
                  </a:cubicBezTo>
                </a:path>
              </a:pathLst>
            </a:custGeom>
            <a:solidFill>
              <a:srgbClr val="17959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8" name="Freeform 86"/>
            <p:cNvSpPr>
              <a:spLocks noChangeArrowheads="1"/>
            </p:cNvSpPr>
            <p:nvPr/>
          </p:nvSpPr>
          <p:spPr bwMode="auto">
            <a:xfrm>
              <a:off x="10474774" y="3999266"/>
              <a:ext cx="1472816" cy="4079673"/>
            </a:xfrm>
            <a:custGeom>
              <a:avLst/>
              <a:gdLst>
                <a:gd name="T0" fmla="*/ 194 w 1540"/>
                <a:gd name="T1" fmla="*/ 0 h 4254"/>
                <a:gd name="T2" fmla="*/ 194 w 1540"/>
                <a:gd name="T3" fmla="*/ 0 h 4254"/>
                <a:gd name="T4" fmla="*/ 101 w 1540"/>
                <a:gd name="T5" fmla="*/ 257 h 4254"/>
                <a:gd name="T6" fmla="*/ 101 w 1540"/>
                <a:gd name="T7" fmla="*/ 3319 h 4254"/>
                <a:gd name="T8" fmla="*/ 327 w 1540"/>
                <a:gd name="T9" fmla="*/ 3682 h 4254"/>
                <a:gd name="T10" fmla="*/ 1154 w 1540"/>
                <a:gd name="T11" fmla="*/ 4080 h 4254"/>
                <a:gd name="T12" fmla="*/ 1539 w 1540"/>
                <a:gd name="T13" fmla="*/ 4062 h 4254"/>
                <a:gd name="T14" fmla="*/ 1057 w 1540"/>
                <a:gd name="T15" fmla="*/ 4169 h 4254"/>
                <a:gd name="T16" fmla="*/ 229 w 1540"/>
                <a:gd name="T17" fmla="*/ 3766 h 4254"/>
                <a:gd name="T18" fmla="*/ 0 w 1540"/>
                <a:gd name="T19" fmla="*/ 3403 h 4254"/>
                <a:gd name="T20" fmla="*/ 0 w 1540"/>
                <a:gd name="T21" fmla="*/ 341 h 4254"/>
                <a:gd name="T22" fmla="*/ 194 w 1540"/>
                <a:gd name="T23" fmla="*/ 0 h 4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0" h="4254">
                  <a:moveTo>
                    <a:pt x="194" y="0"/>
                  </a:moveTo>
                  <a:lnTo>
                    <a:pt x="194" y="0"/>
                  </a:lnTo>
                  <a:cubicBezTo>
                    <a:pt x="137" y="67"/>
                    <a:pt x="101" y="155"/>
                    <a:pt x="101" y="257"/>
                  </a:cubicBezTo>
                  <a:cubicBezTo>
                    <a:pt x="101" y="3319"/>
                    <a:pt x="101" y="3319"/>
                    <a:pt x="101" y="3319"/>
                  </a:cubicBezTo>
                  <a:cubicBezTo>
                    <a:pt x="101" y="3474"/>
                    <a:pt x="190" y="3616"/>
                    <a:pt x="327" y="3682"/>
                  </a:cubicBezTo>
                  <a:cubicBezTo>
                    <a:pt x="1154" y="4080"/>
                    <a:pt x="1154" y="4080"/>
                    <a:pt x="1154" y="4080"/>
                  </a:cubicBezTo>
                  <a:cubicBezTo>
                    <a:pt x="1287" y="4146"/>
                    <a:pt x="1428" y="4129"/>
                    <a:pt x="1539" y="4062"/>
                  </a:cubicBezTo>
                  <a:cubicBezTo>
                    <a:pt x="1428" y="4195"/>
                    <a:pt x="1234" y="4253"/>
                    <a:pt x="1057" y="4169"/>
                  </a:cubicBezTo>
                  <a:cubicBezTo>
                    <a:pt x="229" y="3766"/>
                    <a:pt x="229" y="3766"/>
                    <a:pt x="229" y="3766"/>
                  </a:cubicBezTo>
                  <a:cubicBezTo>
                    <a:pt x="88" y="3699"/>
                    <a:pt x="0" y="3558"/>
                    <a:pt x="0" y="3403"/>
                  </a:cubicBezTo>
                  <a:cubicBezTo>
                    <a:pt x="0" y="341"/>
                    <a:pt x="0" y="341"/>
                    <a:pt x="0" y="341"/>
                  </a:cubicBezTo>
                  <a:cubicBezTo>
                    <a:pt x="0" y="191"/>
                    <a:pt x="83" y="67"/>
                    <a:pt x="194" y="0"/>
                  </a:cubicBez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9" name="Freeform 87"/>
            <p:cNvSpPr>
              <a:spLocks noChangeArrowheads="1"/>
            </p:cNvSpPr>
            <p:nvPr/>
          </p:nvSpPr>
          <p:spPr bwMode="auto">
            <a:xfrm>
              <a:off x="10948784" y="4342061"/>
              <a:ext cx="59251" cy="1011454"/>
            </a:xfrm>
            <a:custGeom>
              <a:avLst/>
              <a:gdLst>
                <a:gd name="T0" fmla="*/ 66 w 67"/>
                <a:gd name="T1" fmla="*/ 1058 h 1059"/>
                <a:gd name="T2" fmla="*/ 66 w 67"/>
                <a:gd name="T3" fmla="*/ 36 h 1059"/>
                <a:gd name="T4" fmla="*/ 0 w 67"/>
                <a:gd name="T5" fmla="*/ 0 h 1059"/>
                <a:gd name="T6" fmla="*/ 0 w 67"/>
                <a:gd name="T7" fmla="*/ 1022 h 1059"/>
                <a:gd name="T8" fmla="*/ 66 w 67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59">
                  <a:moveTo>
                    <a:pt x="66" y="1058"/>
                  </a:moveTo>
                  <a:lnTo>
                    <a:pt x="66" y="36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6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0" name="Freeform 88"/>
            <p:cNvSpPr>
              <a:spLocks noChangeArrowheads="1"/>
            </p:cNvSpPr>
            <p:nvPr/>
          </p:nvSpPr>
          <p:spPr bwMode="auto">
            <a:xfrm>
              <a:off x="11092680" y="4418237"/>
              <a:ext cx="55019" cy="1011454"/>
            </a:xfrm>
            <a:custGeom>
              <a:avLst/>
              <a:gdLst>
                <a:gd name="T0" fmla="*/ 62 w 63"/>
                <a:gd name="T1" fmla="*/ 1058 h 1059"/>
                <a:gd name="T2" fmla="*/ 62 w 63"/>
                <a:gd name="T3" fmla="*/ 35 h 1059"/>
                <a:gd name="T4" fmla="*/ 0 w 63"/>
                <a:gd name="T5" fmla="*/ 0 h 1059"/>
                <a:gd name="T6" fmla="*/ 0 w 63"/>
                <a:gd name="T7" fmla="*/ 1022 h 1059"/>
                <a:gd name="T8" fmla="*/ 62 w 63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59">
                  <a:moveTo>
                    <a:pt x="62" y="1058"/>
                  </a:moveTo>
                  <a:lnTo>
                    <a:pt x="62" y="35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2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1" name="Freeform 89"/>
            <p:cNvSpPr>
              <a:spLocks noChangeArrowheads="1"/>
            </p:cNvSpPr>
            <p:nvPr/>
          </p:nvSpPr>
          <p:spPr bwMode="auto">
            <a:xfrm>
              <a:off x="11236575" y="4494414"/>
              <a:ext cx="55019" cy="1011454"/>
            </a:xfrm>
            <a:custGeom>
              <a:avLst/>
              <a:gdLst>
                <a:gd name="T0" fmla="*/ 61 w 62"/>
                <a:gd name="T1" fmla="*/ 1057 h 1058"/>
                <a:gd name="T2" fmla="*/ 61 w 62"/>
                <a:gd name="T3" fmla="*/ 35 h 1058"/>
                <a:gd name="T4" fmla="*/ 0 w 62"/>
                <a:gd name="T5" fmla="*/ 0 h 1058"/>
                <a:gd name="T6" fmla="*/ 0 w 62"/>
                <a:gd name="T7" fmla="*/ 1022 h 1058"/>
                <a:gd name="T8" fmla="*/ 61 w 62"/>
                <a:gd name="T9" fmla="*/ 1057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58">
                  <a:moveTo>
                    <a:pt x="61" y="1057"/>
                  </a:moveTo>
                  <a:lnTo>
                    <a:pt x="61" y="35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1" y="10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" name="Freeform 90"/>
            <p:cNvSpPr>
              <a:spLocks noChangeArrowheads="1"/>
            </p:cNvSpPr>
            <p:nvPr/>
          </p:nvSpPr>
          <p:spPr bwMode="auto">
            <a:xfrm>
              <a:off x="11372007" y="4570590"/>
              <a:ext cx="59251" cy="1011454"/>
            </a:xfrm>
            <a:custGeom>
              <a:avLst/>
              <a:gdLst>
                <a:gd name="T0" fmla="*/ 67 w 68"/>
                <a:gd name="T1" fmla="*/ 1058 h 1059"/>
                <a:gd name="T2" fmla="*/ 67 w 68"/>
                <a:gd name="T3" fmla="*/ 36 h 1059"/>
                <a:gd name="T4" fmla="*/ 0 w 68"/>
                <a:gd name="T5" fmla="*/ 0 h 1059"/>
                <a:gd name="T6" fmla="*/ 0 w 68"/>
                <a:gd name="T7" fmla="*/ 1022 h 1059"/>
                <a:gd name="T8" fmla="*/ 67 w 68"/>
                <a:gd name="T9" fmla="*/ 1058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059">
                  <a:moveTo>
                    <a:pt x="67" y="1058"/>
                  </a:moveTo>
                  <a:lnTo>
                    <a:pt x="67" y="36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7" y="10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3" name="Freeform 91"/>
            <p:cNvSpPr>
              <a:spLocks noChangeArrowheads="1"/>
            </p:cNvSpPr>
            <p:nvPr/>
          </p:nvSpPr>
          <p:spPr bwMode="auto">
            <a:xfrm>
              <a:off x="11520135" y="4646767"/>
              <a:ext cx="55019" cy="1011454"/>
            </a:xfrm>
            <a:custGeom>
              <a:avLst/>
              <a:gdLst>
                <a:gd name="T0" fmla="*/ 62 w 63"/>
                <a:gd name="T1" fmla="*/ 1057 h 1058"/>
                <a:gd name="T2" fmla="*/ 62 w 63"/>
                <a:gd name="T3" fmla="*/ 35 h 1058"/>
                <a:gd name="T4" fmla="*/ 0 w 63"/>
                <a:gd name="T5" fmla="*/ 0 h 1058"/>
                <a:gd name="T6" fmla="*/ 0 w 63"/>
                <a:gd name="T7" fmla="*/ 1022 h 1058"/>
                <a:gd name="T8" fmla="*/ 62 w 63"/>
                <a:gd name="T9" fmla="*/ 1057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58">
                  <a:moveTo>
                    <a:pt x="62" y="1057"/>
                  </a:moveTo>
                  <a:lnTo>
                    <a:pt x="62" y="35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2" y="105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4" name="Freeform 92"/>
            <p:cNvSpPr>
              <a:spLocks noChangeArrowheads="1"/>
            </p:cNvSpPr>
            <p:nvPr/>
          </p:nvSpPr>
          <p:spPr bwMode="auto">
            <a:xfrm>
              <a:off x="11659798" y="4722943"/>
              <a:ext cx="55019" cy="770229"/>
            </a:xfrm>
            <a:custGeom>
              <a:avLst/>
              <a:gdLst>
                <a:gd name="T0" fmla="*/ 62 w 63"/>
                <a:gd name="T1" fmla="*/ 805 h 806"/>
                <a:gd name="T2" fmla="*/ 62 w 63"/>
                <a:gd name="T3" fmla="*/ 35 h 806"/>
                <a:gd name="T4" fmla="*/ 0 w 63"/>
                <a:gd name="T5" fmla="*/ 0 h 806"/>
                <a:gd name="T6" fmla="*/ 0 w 63"/>
                <a:gd name="T7" fmla="*/ 774 h 806"/>
                <a:gd name="T8" fmla="*/ 62 w 63"/>
                <a:gd name="T9" fmla="*/ 805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06">
                  <a:moveTo>
                    <a:pt x="62" y="805"/>
                  </a:moveTo>
                  <a:lnTo>
                    <a:pt x="62" y="35"/>
                  </a:lnTo>
                  <a:lnTo>
                    <a:pt x="0" y="0"/>
                  </a:lnTo>
                  <a:lnTo>
                    <a:pt x="0" y="774"/>
                  </a:lnTo>
                  <a:lnTo>
                    <a:pt x="62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5" name="Freeform 93"/>
            <p:cNvSpPr>
              <a:spLocks noChangeArrowheads="1"/>
            </p:cNvSpPr>
            <p:nvPr/>
          </p:nvSpPr>
          <p:spPr bwMode="auto">
            <a:xfrm>
              <a:off x="10948784" y="5785182"/>
              <a:ext cx="59251" cy="1007222"/>
            </a:xfrm>
            <a:custGeom>
              <a:avLst/>
              <a:gdLst>
                <a:gd name="T0" fmla="*/ 66 w 67"/>
                <a:gd name="T1" fmla="*/ 1053 h 1054"/>
                <a:gd name="T2" fmla="*/ 66 w 67"/>
                <a:gd name="T3" fmla="*/ 35 h 1054"/>
                <a:gd name="T4" fmla="*/ 0 w 67"/>
                <a:gd name="T5" fmla="*/ 0 h 1054"/>
                <a:gd name="T6" fmla="*/ 0 w 67"/>
                <a:gd name="T7" fmla="*/ 1022 h 1054"/>
                <a:gd name="T8" fmla="*/ 66 w 67"/>
                <a:gd name="T9" fmla="*/ 105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54">
                  <a:moveTo>
                    <a:pt x="66" y="1053"/>
                  </a:moveTo>
                  <a:lnTo>
                    <a:pt x="66" y="35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6" y="10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6" name="Freeform 94"/>
            <p:cNvSpPr>
              <a:spLocks noChangeArrowheads="1"/>
            </p:cNvSpPr>
            <p:nvPr/>
          </p:nvSpPr>
          <p:spPr bwMode="auto">
            <a:xfrm>
              <a:off x="11092680" y="5861358"/>
              <a:ext cx="55019" cy="1007222"/>
            </a:xfrm>
            <a:custGeom>
              <a:avLst/>
              <a:gdLst>
                <a:gd name="T0" fmla="*/ 62 w 63"/>
                <a:gd name="T1" fmla="*/ 1054 h 1055"/>
                <a:gd name="T2" fmla="*/ 62 w 63"/>
                <a:gd name="T3" fmla="*/ 36 h 1055"/>
                <a:gd name="T4" fmla="*/ 0 w 63"/>
                <a:gd name="T5" fmla="*/ 0 h 1055"/>
                <a:gd name="T6" fmla="*/ 0 w 63"/>
                <a:gd name="T7" fmla="*/ 1022 h 1055"/>
                <a:gd name="T8" fmla="*/ 62 w 63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55">
                  <a:moveTo>
                    <a:pt x="62" y="1054"/>
                  </a:moveTo>
                  <a:lnTo>
                    <a:pt x="62" y="36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2" y="10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" name="Freeform 95"/>
            <p:cNvSpPr>
              <a:spLocks noChangeArrowheads="1"/>
            </p:cNvSpPr>
            <p:nvPr/>
          </p:nvSpPr>
          <p:spPr bwMode="auto">
            <a:xfrm>
              <a:off x="11236575" y="5937535"/>
              <a:ext cx="55019" cy="1007222"/>
            </a:xfrm>
            <a:custGeom>
              <a:avLst/>
              <a:gdLst>
                <a:gd name="T0" fmla="*/ 61 w 62"/>
                <a:gd name="T1" fmla="*/ 1053 h 1054"/>
                <a:gd name="T2" fmla="*/ 61 w 62"/>
                <a:gd name="T3" fmla="*/ 36 h 1054"/>
                <a:gd name="T4" fmla="*/ 0 w 62"/>
                <a:gd name="T5" fmla="*/ 0 h 1054"/>
                <a:gd name="T6" fmla="*/ 0 w 62"/>
                <a:gd name="T7" fmla="*/ 1022 h 1054"/>
                <a:gd name="T8" fmla="*/ 61 w 62"/>
                <a:gd name="T9" fmla="*/ 105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54">
                  <a:moveTo>
                    <a:pt x="61" y="1053"/>
                  </a:moveTo>
                  <a:lnTo>
                    <a:pt x="61" y="36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1" y="10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8" name="Freeform 96"/>
            <p:cNvSpPr>
              <a:spLocks noChangeArrowheads="1"/>
            </p:cNvSpPr>
            <p:nvPr/>
          </p:nvSpPr>
          <p:spPr bwMode="auto">
            <a:xfrm>
              <a:off x="11372007" y="6013711"/>
              <a:ext cx="59251" cy="1007222"/>
            </a:xfrm>
            <a:custGeom>
              <a:avLst/>
              <a:gdLst>
                <a:gd name="T0" fmla="*/ 67 w 68"/>
                <a:gd name="T1" fmla="*/ 1053 h 1054"/>
                <a:gd name="T2" fmla="*/ 67 w 68"/>
                <a:gd name="T3" fmla="*/ 35 h 1054"/>
                <a:gd name="T4" fmla="*/ 0 w 68"/>
                <a:gd name="T5" fmla="*/ 0 h 1054"/>
                <a:gd name="T6" fmla="*/ 0 w 68"/>
                <a:gd name="T7" fmla="*/ 1022 h 1054"/>
                <a:gd name="T8" fmla="*/ 67 w 68"/>
                <a:gd name="T9" fmla="*/ 1053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054">
                  <a:moveTo>
                    <a:pt x="67" y="1053"/>
                  </a:moveTo>
                  <a:lnTo>
                    <a:pt x="67" y="35"/>
                  </a:lnTo>
                  <a:lnTo>
                    <a:pt x="0" y="0"/>
                  </a:lnTo>
                  <a:lnTo>
                    <a:pt x="0" y="1022"/>
                  </a:lnTo>
                  <a:lnTo>
                    <a:pt x="67" y="10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9" name="Freeform 97"/>
            <p:cNvSpPr>
              <a:spLocks noChangeArrowheads="1"/>
            </p:cNvSpPr>
            <p:nvPr/>
          </p:nvSpPr>
          <p:spPr bwMode="auto">
            <a:xfrm>
              <a:off x="11520135" y="6089887"/>
              <a:ext cx="55019" cy="1007222"/>
            </a:xfrm>
            <a:custGeom>
              <a:avLst/>
              <a:gdLst>
                <a:gd name="T0" fmla="*/ 62 w 63"/>
                <a:gd name="T1" fmla="*/ 1054 h 1055"/>
                <a:gd name="T2" fmla="*/ 62 w 63"/>
                <a:gd name="T3" fmla="*/ 36 h 1055"/>
                <a:gd name="T4" fmla="*/ 0 w 63"/>
                <a:gd name="T5" fmla="*/ 0 h 1055"/>
                <a:gd name="T6" fmla="*/ 0 w 63"/>
                <a:gd name="T7" fmla="*/ 1023 h 1055"/>
                <a:gd name="T8" fmla="*/ 62 w 63"/>
                <a:gd name="T9" fmla="*/ 1054 h 1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055">
                  <a:moveTo>
                    <a:pt x="62" y="1054"/>
                  </a:moveTo>
                  <a:lnTo>
                    <a:pt x="62" y="36"/>
                  </a:lnTo>
                  <a:lnTo>
                    <a:pt x="0" y="0"/>
                  </a:lnTo>
                  <a:lnTo>
                    <a:pt x="0" y="1023"/>
                  </a:lnTo>
                  <a:lnTo>
                    <a:pt x="62" y="10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0" name="Freeform 98"/>
            <p:cNvSpPr>
              <a:spLocks noChangeArrowheads="1"/>
            </p:cNvSpPr>
            <p:nvPr/>
          </p:nvSpPr>
          <p:spPr bwMode="auto">
            <a:xfrm>
              <a:off x="11659798" y="6166064"/>
              <a:ext cx="55019" cy="770229"/>
            </a:xfrm>
            <a:custGeom>
              <a:avLst/>
              <a:gdLst>
                <a:gd name="T0" fmla="*/ 62 w 63"/>
                <a:gd name="T1" fmla="*/ 805 h 806"/>
                <a:gd name="T2" fmla="*/ 62 w 63"/>
                <a:gd name="T3" fmla="*/ 35 h 806"/>
                <a:gd name="T4" fmla="*/ 0 w 63"/>
                <a:gd name="T5" fmla="*/ 0 h 806"/>
                <a:gd name="T6" fmla="*/ 0 w 63"/>
                <a:gd name="T7" fmla="*/ 770 h 806"/>
                <a:gd name="T8" fmla="*/ 62 w 63"/>
                <a:gd name="T9" fmla="*/ 805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806">
                  <a:moveTo>
                    <a:pt x="62" y="805"/>
                  </a:moveTo>
                  <a:lnTo>
                    <a:pt x="62" y="35"/>
                  </a:lnTo>
                  <a:lnTo>
                    <a:pt x="0" y="0"/>
                  </a:lnTo>
                  <a:lnTo>
                    <a:pt x="0" y="770"/>
                  </a:lnTo>
                  <a:lnTo>
                    <a:pt x="62" y="80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1" name="Freeform 99"/>
            <p:cNvSpPr>
              <a:spLocks noChangeArrowheads="1"/>
            </p:cNvSpPr>
            <p:nvPr/>
          </p:nvSpPr>
          <p:spPr bwMode="auto">
            <a:xfrm>
              <a:off x="10161589" y="9555917"/>
              <a:ext cx="4448074" cy="347026"/>
            </a:xfrm>
            <a:custGeom>
              <a:avLst/>
              <a:gdLst>
                <a:gd name="T0" fmla="*/ 0 w 4638"/>
                <a:gd name="T1" fmla="*/ 0 h 368"/>
                <a:gd name="T2" fmla="*/ 4637 w 4638"/>
                <a:gd name="T3" fmla="*/ 0 h 368"/>
                <a:gd name="T4" fmla="*/ 4637 w 4638"/>
                <a:gd name="T5" fmla="*/ 367 h 368"/>
                <a:gd name="T6" fmla="*/ 0 w 4638"/>
                <a:gd name="T7" fmla="*/ 367 h 368"/>
                <a:gd name="T8" fmla="*/ 0 w 4638"/>
                <a:gd name="T9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368">
                  <a:moveTo>
                    <a:pt x="0" y="0"/>
                  </a:moveTo>
                  <a:lnTo>
                    <a:pt x="4637" y="0"/>
                  </a:lnTo>
                  <a:lnTo>
                    <a:pt x="4637" y="367"/>
                  </a:lnTo>
                  <a:lnTo>
                    <a:pt x="0" y="367"/>
                  </a:lnTo>
                  <a:lnTo>
                    <a:pt x="0" y="0"/>
                  </a:lnTo>
                </a:path>
              </a:pathLst>
            </a:custGeom>
            <a:solidFill>
              <a:srgbClr val="6039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2" name="Freeform 100"/>
            <p:cNvSpPr>
              <a:spLocks noChangeArrowheads="1"/>
            </p:cNvSpPr>
            <p:nvPr/>
          </p:nvSpPr>
          <p:spPr bwMode="auto">
            <a:xfrm>
              <a:off x="14186440" y="9555917"/>
              <a:ext cx="418991" cy="3355997"/>
            </a:xfrm>
            <a:custGeom>
              <a:avLst/>
              <a:gdLst>
                <a:gd name="T0" fmla="*/ 0 w 443"/>
                <a:gd name="T1" fmla="*/ 0 h 3501"/>
                <a:gd name="T2" fmla="*/ 442 w 443"/>
                <a:gd name="T3" fmla="*/ 0 h 3501"/>
                <a:gd name="T4" fmla="*/ 442 w 443"/>
                <a:gd name="T5" fmla="*/ 3500 h 3501"/>
                <a:gd name="T6" fmla="*/ 0 w 443"/>
                <a:gd name="T7" fmla="*/ 3500 h 3501"/>
                <a:gd name="T8" fmla="*/ 0 w 443"/>
                <a:gd name="T9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3501">
                  <a:moveTo>
                    <a:pt x="0" y="0"/>
                  </a:moveTo>
                  <a:lnTo>
                    <a:pt x="442" y="0"/>
                  </a:lnTo>
                  <a:lnTo>
                    <a:pt x="442" y="3500"/>
                  </a:lnTo>
                  <a:lnTo>
                    <a:pt x="0" y="3500"/>
                  </a:lnTo>
                  <a:lnTo>
                    <a:pt x="0" y="0"/>
                  </a:lnTo>
                </a:path>
              </a:pathLst>
            </a:custGeom>
            <a:solidFill>
              <a:srgbClr val="6039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3" name="Freeform 101"/>
            <p:cNvSpPr>
              <a:spLocks noChangeArrowheads="1"/>
            </p:cNvSpPr>
            <p:nvPr/>
          </p:nvSpPr>
          <p:spPr bwMode="auto">
            <a:xfrm>
              <a:off x="10161589" y="9555917"/>
              <a:ext cx="418991" cy="3355997"/>
            </a:xfrm>
            <a:custGeom>
              <a:avLst/>
              <a:gdLst>
                <a:gd name="T0" fmla="*/ 0 w 443"/>
                <a:gd name="T1" fmla="*/ 0 h 3501"/>
                <a:gd name="T2" fmla="*/ 442 w 443"/>
                <a:gd name="T3" fmla="*/ 0 h 3501"/>
                <a:gd name="T4" fmla="*/ 442 w 443"/>
                <a:gd name="T5" fmla="*/ 3500 h 3501"/>
                <a:gd name="T6" fmla="*/ 0 w 443"/>
                <a:gd name="T7" fmla="*/ 3500 h 3501"/>
                <a:gd name="T8" fmla="*/ 0 w 443"/>
                <a:gd name="T9" fmla="*/ 0 h 3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3501">
                  <a:moveTo>
                    <a:pt x="0" y="0"/>
                  </a:moveTo>
                  <a:lnTo>
                    <a:pt x="442" y="0"/>
                  </a:lnTo>
                  <a:lnTo>
                    <a:pt x="442" y="3500"/>
                  </a:lnTo>
                  <a:lnTo>
                    <a:pt x="0" y="3500"/>
                  </a:lnTo>
                  <a:lnTo>
                    <a:pt x="0" y="0"/>
                  </a:lnTo>
                </a:path>
              </a:pathLst>
            </a:custGeom>
            <a:solidFill>
              <a:srgbClr val="60391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4" name="Freeform 102"/>
            <p:cNvSpPr>
              <a:spLocks noChangeArrowheads="1"/>
            </p:cNvSpPr>
            <p:nvPr/>
          </p:nvSpPr>
          <p:spPr bwMode="auto">
            <a:xfrm>
              <a:off x="16835816" y="9670182"/>
              <a:ext cx="1185024" cy="503611"/>
            </a:xfrm>
            <a:custGeom>
              <a:avLst/>
              <a:gdLst>
                <a:gd name="T0" fmla="*/ 0 w 1240"/>
                <a:gd name="T1" fmla="*/ 57 h 527"/>
                <a:gd name="T2" fmla="*/ 67 w 1240"/>
                <a:gd name="T3" fmla="*/ 0 h 527"/>
                <a:gd name="T4" fmla="*/ 425 w 1240"/>
                <a:gd name="T5" fmla="*/ 398 h 527"/>
                <a:gd name="T6" fmla="*/ 810 w 1240"/>
                <a:gd name="T7" fmla="*/ 398 h 527"/>
                <a:gd name="T8" fmla="*/ 810 w 1240"/>
                <a:gd name="T9" fmla="*/ 344 h 527"/>
                <a:gd name="T10" fmla="*/ 1239 w 1240"/>
                <a:gd name="T11" fmla="*/ 344 h 527"/>
                <a:gd name="T12" fmla="*/ 1239 w 1240"/>
                <a:gd name="T13" fmla="*/ 526 h 527"/>
                <a:gd name="T14" fmla="*/ 810 w 1240"/>
                <a:gd name="T15" fmla="*/ 526 h 527"/>
                <a:gd name="T16" fmla="*/ 810 w 1240"/>
                <a:gd name="T17" fmla="*/ 486 h 527"/>
                <a:gd name="T18" fmla="*/ 390 w 1240"/>
                <a:gd name="T19" fmla="*/ 486 h 527"/>
                <a:gd name="T20" fmla="*/ 0 w 1240"/>
                <a:gd name="T21" fmla="*/ 5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0" h="527">
                  <a:moveTo>
                    <a:pt x="0" y="57"/>
                  </a:moveTo>
                  <a:lnTo>
                    <a:pt x="67" y="0"/>
                  </a:lnTo>
                  <a:lnTo>
                    <a:pt x="425" y="398"/>
                  </a:lnTo>
                  <a:lnTo>
                    <a:pt x="810" y="398"/>
                  </a:lnTo>
                  <a:lnTo>
                    <a:pt x="810" y="344"/>
                  </a:lnTo>
                  <a:lnTo>
                    <a:pt x="1239" y="344"/>
                  </a:lnTo>
                  <a:lnTo>
                    <a:pt x="1239" y="526"/>
                  </a:lnTo>
                  <a:lnTo>
                    <a:pt x="810" y="526"/>
                  </a:lnTo>
                  <a:lnTo>
                    <a:pt x="810" y="486"/>
                  </a:lnTo>
                  <a:lnTo>
                    <a:pt x="390" y="486"/>
                  </a:lnTo>
                  <a:lnTo>
                    <a:pt x="0" y="57"/>
                  </a:lnTo>
                </a:path>
              </a:pathLst>
            </a:custGeom>
            <a:solidFill>
              <a:srgbClr val="5A5B5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5" name="Freeform 103"/>
            <p:cNvSpPr>
              <a:spLocks noChangeArrowheads="1"/>
            </p:cNvSpPr>
            <p:nvPr/>
          </p:nvSpPr>
          <p:spPr bwMode="auto">
            <a:xfrm>
              <a:off x="13661643" y="11274120"/>
              <a:ext cx="135431" cy="50784"/>
            </a:xfrm>
            <a:custGeom>
              <a:avLst/>
              <a:gdLst>
                <a:gd name="T0" fmla="*/ 146 w 147"/>
                <a:gd name="T1" fmla="*/ 0 h 59"/>
                <a:gd name="T2" fmla="*/ 0 w 147"/>
                <a:gd name="T3" fmla="*/ 58 h 59"/>
                <a:gd name="T4" fmla="*/ 0 w 147"/>
                <a:gd name="T5" fmla="*/ 58 h 59"/>
                <a:gd name="T6" fmla="*/ 146 w 147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59">
                  <a:moveTo>
                    <a:pt x="146" y="0"/>
                  </a:moveTo>
                  <a:lnTo>
                    <a:pt x="0" y="58"/>
                  </a:lnTo>
                  <a:lnTo>
                    <a:pt x="0" y="58"/>
                  </a:lnTo>
                  <a:lnTo>
                    <a:pt x="146" y="0"/>
                  </a:lnTo>
                </a:path>
              </a:pathLst>
            </a:custGeom>
            <a:solidFill>
              <a:srgbClr val="2D2D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6" name="Freeform 104"/>
            <p:cNvSpPr>
              <a:spLocks noChangeArrowheads="1"/>
            </p:cNvSpPr>
            <p:nvPr/>
          </p:nvSpPr>
          <p:spPr bwMode="auto">
            <a:xfrm>
              <a:off x="13661643" y="11274120"/>
              <a:ext cx="135431" cy="50784"/>
            </a:xfrm>
            <a:custGeom>
              <a:avLst/>
              <a:gdLst>
                <a:gd name="T0" fmla="*/ 146 w 147"/>
                <a:gd name="T1" fmla="*/ 0 h 59"/>
                <a:gd name="T2" fmla="*/ 0 w 147"/>
                <a:gd name="T3" fmla="*/ 58 h 59"/>
                <a:gd name="T4" fmla="*/ 0 w 147"/>
                <a:gd name="T5" fmla="*/ 58 h 59"/>
                <a:gd name="T6" fmla="*/ 146 w 147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59">
                  <a:moveTo>
                    <a:pt x="146" y="0"/>
                  </a:moveTo>
                  <a:lnTo>
                    <a:pt x="0" y="58"/>
                  </a:lnTo>
                  <a:lnTo>
                    <a:pt x="0" y="58"/>
                  </a:lnTo>
                  <a:lnTo>
                    <a:pt x="146" y="0"/>
                  </a:lnTo>
                </a:path>
              </a:pathLst>
            </a:custGeom>
            <a:solidFill>
              <a:srgbClr val="2D2D2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7" name="Freeform 105"/>
            <p:cNvSpPr>
              <a:spLocks noChangeArrowheads="1"/>
            </p:cNvSpPr>
            <p:nvPr/>
          </p:nvSpPr>
          <p:spPr bwMode="auto">
            <a:xfrm>
              <a:off x="13661643" y="11197943"/>
              <a:ext cx="431687" cy="431667"/>
            </a:xfrm>
            <a:custGeom>
              <a:avLst/>
              <a:gdLst>
                <a:gd name="T0" fmla="*/ 363 w 452"/>
                <a:gd name="T1" fmla="*/ 0 h 452"/>
                <a:gd name="T2" fmla="*/ 146 w 452"/>
                <a:gd name="T3" fmla="*/ 80 h 452"/>
                <a:gd name="T4" fmla="*/ 0 w 452"/>
                <a:gd name="T5" fmla="*/ 138 h 452"/>
                <a:gd name="T6" fmla="*/ 18 w 452"/>
                <a:gd name="T7" fmla="*/ 451 h 452"/>
                <a:gd name="T8" fmla="*/ 451 w 452"/>
                <a:gd name="T9" fmla="*/ 451 h 452"/>
                <a:gd name="T10" fmla="*/ 363 w 452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52">
                  <a:moveTo>
                    <a:pt x="363" y="0"/>
                  </a:moveTo>
                  <a:lnTo>
                    <a:pt x="146" y="80"/>
                  </a:lnTo>
                  <a:lnTo>
                    <a:pt x="0" y="138"/>
                  </a:lnTo>
                  <a:lnTo>
                    <a:pt x="18" y="451"/>
                  </a:lnTo>
                  <a:lnTo>
                    <a:pt x="451" y="451"/>
                  </a:lnTo>
                  <a:lnTo>
                    <a:pt x="363" y="0"/>
                  </a:lnTo>
                </a:path>
              </a:pathLst>
            </a:custGeom>
            <a:solidFill>
              <a:srgbClr val="04040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8" name="Freeform 106"/>
            <p:cNvSpPr>
              <a:spLocks noChangeArrowheads="1"/>
            </p:cNvSpPr>
            <p:nvPr/>
          </p:nvSpPr>
          <p:spPr bwMode="auto">
            <a:xfrm>
              <a:off x="13661643" y="11197943"/>
              <a:ext cx="431687" cy="431667"/>
            </a:xfrm>
            <a:custGeom>
              <a:avLst/>
              <a:gdLst>
                <a:gd name="T0" fmla="*/ 363 w 452"/>
                <a:gd name="T1" fmla="*/ 0 h 452"/>
                <a:gd name="T2" fmla="*/ 146 w 452"/>
                <a:gd name="T3" fmla="*/ 80 h 452"/>
                <a:gd name="T4" fmla="*/ 0 w 452"/>
                <a:gd name="T5" fmla="*/ 138 h 452"/>
                <a:gd name="T6" fmla="*/ 18 w 452"/>
                <a:gd name="T7" fmla="*/ 451 h 452"/>
                <a:gd name="T8" fmla="*/ 451 w 452"/>
                <a:gd name="T9" fmla="*/ 451 h 452"/>
                <a:gd name="T10" fmla="*/ 363 w 452"/>
                <a:gd name="T11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52">
                  <a:moveTo>
                    <a:pt x="363" y="0"/>
                  </a:moveTo>
                  <a:lnTo>
                    <a:pt x="146" y="80"/>
                  </a:lnTo>
                  <a:lnTo>
                    <a:pt x="0" y="138"/>
                  </a:lnTo>
                  <a:lnTo>
                    <a:pt x="18" y="451"/>
                  </a:lnTo>
                  <a:lnTo>
                    <a:pt x="451" y="451"/>
                  </a:lnTo>
                  <a:lnTo>
                    <a:pt x="363" y="0"/>
                  </a:lnTo>
                </a:path>
              </a:pathLst>
            </a:custGeom>
            <a:solidFill>
              <a:srgbClr val="04040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9" name="Freeform 107"/>
            <p:cNvSpPr>
              <a:spLocks noChangeArrowheads="1"/>
            </p:cNvSpPr>
            <p:nvPr/>
          </p:nvSpPr>
          <p:spPr bwMode="auto">
            <a:xfrm>
              <a:off x="13280743" y="5819038"/>
              <a:ext cx="1019967" cy="304706"/>
            </a:xfrm>
            <a:custGeom>
              <a:avLst/>
              <a:gdLst>
                <a:gd name="T0" fmla="*/ 721 w 1067"/>
                <a:gd name="T1" fmla="*/ 0 h 324"/>
                <a:gd name="T2" fmla="*/ 0 w 1067"/>
                <a:gd name="T3" fmla="*/ 58 h 324"/>
                <a:gd name="T4" fmla="*/ 243 w 1067"/>
                <a:gd name="T5" fmla="*/ 319 h 324"/>
                <a:gd name="T6" fmla="*/ 522 w 1067"/>
                <a:gd name="T7" fmla="*/ 323 h 324"/>
                <a:gd name="T8" fmla="*/ 974 w 1067"/>
                <a:gd name="T9" fmla="*/ 212 h 324"/>
                <a:gd name="T10" fmla="*/ 1066 w 1067"/>
                <a:gd name="T11" fmla="*/ 44 h 324"/>
                <a:gd name="T12" fmla="*/ 721 w 106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7" h="324">
                  <a:moveTo>
                    <a:pt x="721" y="0"/>
                  </a:moveTo>
                  <a:lnTo>
                    <a:pt x="0" y="58"/>
                  </a:lnTo>
                  <a:lnTo>
                    <a:pt x="243" y="319"/>
                  </a:lnTo>
                  <a:lnTo>
                    <a:pt x="522" y="323"/>
                  </a:lnTo>
                  <a:lnTo>
                    <a:pt x="974" y="212"/>
                  </a:lnTo>
                  <a:lnTo>
                    <a:pt x="1066" y="44"/>
                  </a:lnTo>
                  <a:lnTo>
                    <a:pt x="721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0" name="Freeform 108"/>
            <p:cNvSpPr>
              <a:spLocks noChangeArrowheads="1"/>
            </p:cNvSpPr>
            <p:nvPr/>
          </p:nvSpPr>
          <p:spPr bwMode="auto">
            <a:xfrm>
              <a:off x="13280743" y="5819038"/>
              <a:ext cx="1019967" cy="304706"/>
            </a:xfrm>
            <a:custGeom>
              <a:avLst/>
              <a:gdLst>
                <a:gd name="T0" fmla="*/ 721 w 1067"/>
                <a:gd name="T1" fmla="*/ 0 h 324"/>
                <a:gd name="T2" fmla="*/ 0 w 1067"/>
                <a:gd name="T3" fmla="*/ 58 h 324"/>
                <a:gd name="T4" fmla="*/ 243 w 1067"/>
                <a:gd name="T5" fmla="*/ 319 h 324"/>
                <a:gd name="T6" fmla="*/ 522 w 1067"/>
                <a:gd name="T7" fmla="*/ 323 h 324"/>
                <a:gd name="T8" fmla="*/ 974 w 1067"/>
                <a:gd name="T9" fmla="*/ 212 h 324"/>
                <a:gd name="T10" fmla="*/ 1066 w 1067"/>
                <a:gd name="T11" fmla="*/ 44 h 324"/>
                <a:gd name="T12" fmla="*/ 721 w 1067"/>
                <a:gd name="T13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7" h="324">
                  <a:moveTo>
                    <a:pt x="721" y="0"/>
                  </a:moveTo>
                  <a:lnTo>
                    <a:pt x="0" y="58"/>
                  </a:lnTo>
                  <a:lnTo>
                    <a:pt x="243" y="319"/>
                  </a:lnTo>
                  <a:lnTo>
                    <a:pt x="522" y="323"/>
                  </a:lnTo>
                  <a:lnTo>
                    <a:pt x="974" y="212"/>
                  </a:lnTo>
                  <a:lnTo>
                    <a:pt x="1066" y="44"/>
                  </a:lnTo>
                  <a:lnTo>
                    <a:pt x="721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Freeform 109"/>
            <p:cNvSpPr>
              <a:spLocks noChangeArrowheads="1"/>
            </p:cNvSpPr>
            <p:nvPr/>
          </p:nvSpPr>
          <p:spPr bwMode="auto">
            <a:xfrm>
              <a:off x="13234188" y="6652747"/>
              <a:ext cx="914162" cy="376650"/>
            </a:xfrm>
            <a:custGeom>
              <a:avLst/>
              <a:gdLst>
                <a:gd name="T0" fmla="*/ 548 w 956"/>
                <a:gd name="T1" fmla="*/ 0 h 395"/>
                <a:gd name="T2" fmla="*/ 181 w 956"/>
                <a:gd name="T3" fmla="*/ 40 h 395"/>
                <a:gd name="T4" fmla="*/ 0 w 956"/>
                <a:gd name="T5" fmla="*/ 18 h 395"/>
                <a:gd name="T6" fmla="*/ 0 w 956"/>
                <a:gd name="T7" fmla="*/ 129 h 395"/>
                <a:gd name="T8" fmla="*/ 4 w 956"/>
                <a:gd name="T9" fmla="*/ 129 h 395"/>
                <a:gd name="T10" fmla="*/ 96 w 956"/>
                <a:gd name="T11" fmla="*/ 151 h 395"/>
                <a:gd name="T12" fmla="*/ 154 w 956"/>
                <a:gd name="T13" fmla="*/ 341 h 395"/>
                <a:gd name="T14" fmla="*/ 720 w 956"/>
                <a:gd name="T15" fmla="*/ 394 h 395"/>
                <a:gd name="T16" fmla="*/ 920 w 956"/>
                <a:gd name="T17" fmla="*/ 363 h 395"/>
                <a:gd name="T18" fmla="*/ 955 w 956"/>
                <a:gd name="T19" fmla="*/ 94 h 395"/>
                <a:gd name="T20" fmla="*/ 548 w 956"/>
                <a:gd name="T21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6" h="395">
                  <a:moveTo>
                    <a:pt x="548" y="0"/>
                  </a:moveTo>
                  <a:lnTo>
                    <a:pt x="181" y="40"/>
                  </a:lnTo>
                  <a:lnTo>
                    <a:pt x="0" y="18"/>
                  </a:lnTo>
                  <a:lnTo>
                    <a:pt x="0" y="129"/>
                  </a:lnTo>
                  <a:lnTo>
                    <a:pt x="4" y="129"/>
                  </a:lnTo>
                  <a:lnTo>
                    <a:pt x="96" y="151"/>
                  </a:lnTo>
                  <a:lnTo>
                    <a:pt x="154" y="341"/>
                  </a:lnTo>
                  <a:lnTo>
                    <a:pt x="720" y="394"/>
                  </a:lnTo>
                  <a:lnTo>
                    <a:pt x="920" y="363"/>
                  </a:lnTo>
                  <a:lnTo>
                    <a:pt x="955" y="94"/>
                  </a:lnTo>
                  <a:lnTo>
                    <a:pt x="548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2" name="Freeform 110"/>
            <p:cNvSpPr>
              <a:spLocks noChangeArrowheads="1"/>
            </p:cNvSpPr>
            <p:nvPr/>
          </p:nvSpPr>
          <p:spPr bwMode="auto">
            <a:xfrm>
              <a:off x="13234188" y="6652747"/>
              <a:ext cx="914162" cy="376650"/>
            </a:xfrm>
            <a:custGeom>
              <a:avLst/>
              <a:gdLst>
                <a:gd name="T0" fmla="*/ 548 w 956"/>
                <a:gd name="T1" fmla="*/ 0 h 395"/>
                <a:gd name="T2" fmla="*/ 181 w 956"/>
                <a:gd name="T3" fmla="*/ 40 h 395"/>
                <a:gd name="T4" fmla="*/ 0 w 956"/>
                <a:gd name="T5" fmla="*/ 18 h 395"/>
                <a:gd name="T6" fmla="*/ 0 w 956"/>
                <a:gd name="T7" fmla="*/ 129 h 395"/>
                <a:gd name="T8" fmla="*/ 4 w 956"/>
                <a:gd name="T9" fmla="*/ 129 h 395"/>
                <a:gd name="T10" fmla="*/ 96 w 956"/>
                <a:gd name="T11" fmla="*/ 151 h 395"/>
                <a:gd name="T12" fmla="*/ 154 w 956"/>
                <a:gd name="T13" fmla="*/ 341 h 395"/>
                <a:gd name="T14" fmla="*/ 720 w 956"/>
                <a:gd name="T15" fmla="*/ 394 h 395"/>
                <a:gd name="T16" fmla="*/ 920 w 956"/>
                <a:gd name="T17" fmla="*/ 363 h 395"/>
                <a:gd name="T18" fmla="*/ 955 w 956"/>
                <a:gd name="T19" fmla="*/ 94 h 395"/>
                <a:gd name="T20" fmla="*/ 548 w 956"/>
                <a:gd name="T21" fmla="*/ 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6" h="395">
                  <a:moveTo>
                    <a:pt x="548" y="0"/>
                  </a:moveTo>
                  <a:lnTo>
                    <a:pt x="181" y="40"/>
                  </a:lnTo>
                  <a:lnTo>
                    <a:pt x="0" y="18"/>
                  </a:lnTo>
                  <a:lnTo>
                    <a:pt x="0" y="129"/>
                  </a:lnTo>
                  <a:lnTo>
                    <a:pt x="4" y="129"/>
                  </a:lnTo>
                  <a:lnTo>
                    <a:pt x="96" y="151"/>
                  </a:lnTo>
                  <a:lnTo>
                    <a:pt x="154" y="341"/>
                  </a:lnTo>
                  <a:lnTo>
                    <a:pt x="720" y="394"/>
                  </a:lnTo>
                  <a:lnTo>
                    <a:pt x="920" y="363"/>
                  </a:lnTo>
                  <a:lnTo>
                    <a:pt x="955" y="94"/>
                  </a:lnTo>
                  <a:lnTo>
                    <a:pt x="548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3" name="Freeform 111"/>
            <p:cNvSpPr>
              <a:spLocks noChangeArrowheads="1"/>
            </p:cNvSpPr>
            <p:nvPr/>
          </p:nvSpPr>
          <p:spPr bwMode="auto">
            <a:xfrm>
              <a:off x="12984486" y="6652747"/>
              <a:ext cx="249702" cy="118497"/>
            </a:xfrm>
            <a:custGeom>
              <a:avLst/>
              <a:gdLst>
                <a:gd name="T0" fmla="*/ 146 w 263"/>
                <a:gd name="T1" fmla="*/ 0 h 130"/>
                <a:gd name="T2" fmla="*/ 146 w 263"/>
                <a:gd name="T3" fmla="*/ 36 h 130"/>
                <a:gd name="T4" fmla="*/ 36 w 263"/>
                <a:gd name="T5" fmla="*/ 36 h 130"/>
                <a:gd name="T6" fmla="*/ 36 w 263"/>
                <a:gd name="T7" fmla="*/ 5 h 130"/>
                <a:gd name="T8" fmla="*/ 0 w 263"/>
                <a:gd name="T9" fmla="*/ 85 h 130"/>
                <a:gd name="T10" fmla="*/ 262 w 263"/>
                <a:gd name="T11" fmla="*/ 129 h 130"/>
                <a:gd name="T12" fmla="*/ 262 w 263"/>
                <a:gd name="T13" fmla="*/ 18 h 130"/>
                <a:gd name="T14" fmla="*/ 146 w 263"/>
                <a:gd name="T1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130">
                  <a:moveTo>
                    <a:pt x="146" y="0"/>
                  </a:moveTo>
                  <a:lnTo>
                    <a:pt x="146" y="36"/>
                  </a:lnTo>
                  <a:lnTo>
                    <a:pt x="36" y="36"/>
                  </a:lnTo>
                  <a:lnTo>
                    <a:pt x="36" y="5"/>
                  </a:lnTo>
                  <a:lnTo>
                    <a:pt x="0" y="85"/>
                  </a:lnTo>
                  <a:lnTo>
                    <a:pt x="262" y="129"/>
                  </a:lnTo>
                  <a:lnTo>
                    <a:pt x="262" y="18"/>
                  </a:lnTo>
                  <a:lnTo>
                    <a:pt x="146" y="0"/>
                  </a:lnTo>
                </a:path>
              </a:pathLst>
            </a:custGeom>
            <a:solidFill>
              <a:srgbClr val="A4A6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4" name="Freeform 112"/>
            <p:cNvSpPr>
              <a:spLocks noChangeArrowheads="1"/>
            </p:cNvSpPr>
            <p:nvPr/>
          </p:nvSpPr>
          <p:spPr bwMode="auto">
            <a:xfrm>
              <a:off x="12984486" y="6652747"/>
              <a:ext cx="249702" cy="118497"/>
            </a:xfrm>
            <a:custGeom>
              <a:avLst/>
              <a:gdLst>
                <a:gd name="T0" fmla="*/ 146 w 263"/>
                <a:gd name="T1" fmla="*/ 0 h 130"/>
                <a:gd name="T2" fmla="*/ 146 w 263"/>
                <a:gd name="T3" fmla="*/ 36 h 130"/>
                <a:gd name="T4" fmla="*/ 36 w 263"/>
                <a:gd name="T5" fmla="*/ 36 h 130"/>
                <a:gd name="T6" fmla="*/ 36 w 263"/>
                <a:gd name="T7" fmla="*/ 5 h 130"/>
                <a:gd name="T8" fmla="*/ 0 w 263"/>
                <a:gd name="T9" fmla="*/ 85 h 130"/>
                <a:gd name="T10" fmla="*/ 262 w 263"/>
                <a:gd name="T11" fmla="*/ 129 h 130"/>
                <a:gd name="T12" fmla="*/ 262 w 263"/>
                <a:gd name="T13" fmla="*/ 18 h 130"/>
                <a:gd name="T14" fmla="*/ 146 w 263"/>
                <a:gd name="T1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130">
                  <a:moveTo>
                    <a:pt x="146" y="0"/>
                  </a:moveTo>
                  <a:lnTo>
                    <a:pt x="146" y="36"/>
                  </a:lnTo>
                  <a:lnTo>
                    <a:pt x="36" y="36"/>
                  </a:lnTo>
                  <a:lnTo>
                    <a:pt x="36" y="5"/>
                  </a:lnTo>
                  <a:lnTo>
                    <a:pt x="0" y="85"/>
                  </a:lnTo>
                  <a:lnTo>
                    <a:pt x="262" y="129"/>
                  </a:lnTo>
                  <a:lnTo>
                    <a:pt x="262" y="18"/>
                  </a:lnTo>
                  <a:lnTo>
                    <a:pt x="146" y="0"/>
                  </a:lnTo>
                </a:path>
              </a:pathLst>
            </a:custGeom>
            <a:solidFill>
              <a:srgbClr val="A4A6A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5" name="Freeform 113"/>
            <p:cNvSpPr>
              <a:spLocks noChangeArrowheads="1"/>
            </p:cNvSpPr>
            <p:nvPr/>
          </p:nvSpPr>
          <p:spPr bwMode="auto">
            <a:xfrm>
              <a:off x="13018344" y="6640051"/>
              <a:ext cx="101574" cy="42320"/>
            </a:xfrm>
            <a:custGeom>
              <a:avLst/>
              <a:gdLst>
                <a:gd name="T0" fmla="*/ 9 w 111"/>
                <a:gd name="T1" fmla="*/ 0 h 50"/>
                <a:gd name="T2" fmla="*/ 0 w 111"/>
                <a:gd name="T3" fmla="*/ 18 h 50"/>
                <a:gd name="T4" fmla="*/ 0 w 111"/>
                <a:gd name="T5" fmla="*/ 49 h 50"/>
                <a:gd name="T6" fmla="*/ 110 w 111"/>
                <a:gd name="T7" fmla="*/ 49 h 50"/>
                <a:gd name="T8" fmla="*/ 110 w 111"/>
                <a:gd name="T9" fmla="*/ 13 h 50"/>
                <a:gd name="T10" fmla="*/ 9 w 111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50">
                  <a:moveTo>
                    <a:pt x="9" y="0"/>
                  </a:moveTo>
                  <a:lnTo>
                    <a:pt x="0" y="18"/>
                  </a:lnTo>
                  <a:lnTo>
                    <a:pt x="0" y="49"/>
                  </a:lnTo>
                  <a:lnTo>
                    <a:pt x="110" y="49"/>
                  </a:lnTo>
                  <a:lnTo>
                    <a:pt x="110" y="13"/>
                  </a:lnTo>
                  <a:lnTo>
                    <a:pt x="9" y="0"/>
                  </a:lnTo>
                </a:path>
              </a:pathLst>
            </a:custGeom>
            <a:solidFill>
              <a:srgbClr val="8587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6" name="Freeform 114"/>
            <p:cNvSpPr>
              <a:spLocks noChangeArrowheads="1"/>
            </p:cNvSpPr>
            <p:nvPr/>
          </p:nvSpPr>
          <p:spPr bwMode="auto">
            <a:xfrm>
              <a:off x="13018344" y="6640051"/>
              <a:ext cx="101574" cy="42320"/>
            </a:xfrm>
            <a:custGeom>
              <a:avLst/>
              <a:gdLst>
                <a:gd name="T0" fmla="*/ 9 w 111"/>
                <a:gd name="T1" fmla="*/ 0 h 50"/>
                <a:gd name="T2" fmla="*/ 0 w 111"/>
                <a:gd name="T3" fmla="*/ 18 h 50"/>
                <a:gd name="T4" fmla="*/ 0 w 111"/>
                <a:gd name="T5" fmla="*/ 49 h 50"/>
                <a:gd name="T6" fmla="*/ 110 w 111"/>
                <a:gd name="T7" fmla="*/ 49 h 50"/>
                <a:gd name="T8" fmla="*/ 110 w 111"/>
                <a:gd name="T9" fmla="*/ 13 h 50"/>
                <a:gd name="T10" fmla="*/ 9 w 111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50">
                  <a:moveTo>
                    <a:pt x="9" y="0"/>
                  </a:moveTo>
                  <a:lnTo>
                    <a:pt x="0" y="18"/>
                  </a:lnTo>
                  <a:lnTo>
                    <a:pt x="0" y="49"/>
                  </a:lnTo>
                  <a:lnTo>
                    <a:pt x="110" y="49"/>
                  </a:lnTo>
                  <a:lnTo>
                    <a:pt x="110" y="13"/>
                  </a:lnTo>
                  <a:lnTo>
                    <a:pt x="9" y="0"/>
                  </a:lnTo>
                </a:path>
              </a:pathLst>
            </a:custGeom>
            <a:solidFill>
              <a:srgbClr val="85878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7" name="Freeform 115"/>
            <p:cNvSpPr>
              <a:spLocks noChangeArrowheads="1"/>
            </p:cNvSpPr>
            <p:nvPr/>
          </p:nvSpPr>
          <p:spPr bwMode="auto">
            <a:xfrm>
              <a:off x="12921003" y="6470770"/>
              <a:ext cx="1248508" cy="537467"/>
            </a:xfrm>
            <a:custGeom>
              <a:avLst/>
              <a:gdLst>
                <a:gd name="T0" fmla="*/ 115 w 1306"/>
                <a:gd name="T1" fmla="*/ 271 h 563"/>
                <a:gd name="T2" fmla="*/ 115 w 1306"/>
                <a:gd name="T3" fmla="*/ 271 h 563"/>
                <a:gd name="T4" fmla="*/ 314 w 1306"/>
                <a:gd name="T5" fmla="*/ 182 h 563"/>
                <a:gd name="T6" fmla="*/ 478 w 1306"/>
                <a:gd name="T7" fmla="*/ 266 h 563"/>
                <a:gd name="T8" fmla="*/ 504 w 1306"/>
                <a:gd name="T9" fmla="*/ 421 h 563"/>
                <a:gd name="T10" fmla="*/ 469 w 1306"/>
                <a:gd name="T11" fmla="*/ 470 h 563"/>
                <a:gd name="T12" fmla="*/ 482 w 1306"/>
                <a:gd name="T13" fmla="*/ 527 h 563"/>
                <a:gd name="T14" fmla="*/ 1013 w 1306"/>
                <a:gd name="T15" fmla="*/ 562 h 563"/>
                <a:gd name="T16" fmla="*/ 1305 w 1306"/>
                <a:gd name="T17" fmla="*/ 412 h 563"/>
                <a:gd name="T18" fmla="*/ 1261 w 1306"/>
                <a:gd name="T19" fmla="*/ 195 h 563"/>
                <a:gd name="T20" fmla="*/ 1013 w 1306"/>
                <a:gd name="T21" fmla="*/ 133 h 563"/>
                <a:gd name="T22" fmla="*/ 934 w 1306"/>
                <a:gd name="T23" fmla="*/ 142 h 563"/>
                <a:gd name="T24" fmla="*/ 712 w 1306"/>
                <a:gd name="T25" fmla="*/ 0 h 563"/>
                <a:gd name="T26" fmla="*/ 527 w 1306"/>
                <a:gd name="T27" fmla="*/ 67 h 563"/>
                <a:gd name="T28" fmla="*/ 513 w 1306"/>
                <a:gd name="T29" fmla="*/ 103 h 563"/>
                <a:gd name="T30" fmla="*/ 265 w 1306"/>
                <a:gd name="T31" fmla="*/ 40 h 563"/>
                <a:gd name="T32" fmla="*/ 40 w 1306"/>
                <a:gd name="T33" fmla="*/ 182 h 563"/>
                <a:gd name="T34" fmla="*/ 115 w 1306"/>
                <a:gd name="T35" fmla="*/ 271 h 563"/>
                <a:gd name="T36" fmla="*/ 717 w 1306"/>
                <a:gd name="T37" fmla="*/ 98 h 563"/>
                <a:gd name="T38" fmla="*/ 717 w 1306"/>
                <a:gd name="T39" fmla="*/ 98 h 563"/>
                <a:gd name="T40" fmla="*/ 739 w 1306"/>
                <a:gd name="T41" fmla="*/ 155 h 563"/>
                <a:gd name="T42" fmla="*/ 628 w 1306"/>
                <a:gd name="T43" fmla="*/ 129 h 563"/>
                <a:gd name="T44" fmla="*/ 717 w 1306"/>
                <a:gd name="T45" fmla="*/ 98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06" h="563">
                  <a:moveTo>
                    <a:pt x="115" y="271"/>
                  </a:moveTo>
                  <a:lnTo>
                    <a:pt x="115" y="271"/>
                  </a:lnTo>
                  <a:cubicBezTo>
                    <a:pt x="234" y="235"/>
                    <a:pt x="314" y="182"/>
                    <a:pt x="314" y="182"/>
                  </a:cubicBezTo>
                  <a:cubicBezTo>
                    <a:pt x="478" y="266"/>
                    <a:pt x="478" y="266"/>
                    <a:pt x="478" y="266"/>
                  </a:cubicBezTo>
                  <a:cubicBezTo>
                    <a:pt x="504" y="421"/>
                    <a:pt x="504" y="421"/>
                    <a:pt x="504" y="421"/>
                  </a:cubicBezTo>
                  <a:cubicBezTo>
                    <a:pt x="469" y="470"/>
                    <a:pt x="469" y="470"/>
                    <a:pt x="469" y="470"/>
                  </a:cubicBezTo>
                  <a:cubicBezTo>
                    <a:pt x="482" y="527"/>
                    <a:pt x="482" y="527"/>
                    <a:pt x="482" y="527"/>
                  </a:cubicBezTo>
                  <a:cubicBezTo>
                    <a:pt x="1013" y="562"/>
                    <a:pt x="1013" y="562"/>
                    <a:pt x="1013" y="562"/>
                  </a:cubicBezTo>
                  <a:cubicBezTo>
                    <a:pt x="1305" y="412"/>
                    <a:pt x="1305" y="412"/>
                    <a:pt x="1305" y="412"/>
                  </a:cubicBezTo>
                  <a:cubicBezTo>
                    <a:pt x="1261" y="195"/>
                    <a:pt x="1261" y="195"/>
                    <a:pt x="1261" y="195"/>
                  </a:cubicBezTo>
                  <a:cubicBezTo>
                    <a:pt x="1013" y="133"/>
                    <a:pt x="1013" y="133"/>
                    <a:pt x="1013" y="133"/>
                  </a:cubicBezTo>
                  <a:cubicBezTo>
                    <a:pt x="934" y="142"/>
                    <a:pt x="934" y="142"/>
                    <a:pt x="934" y="142"/>
                  </a:cubicBezTo>
                  <a:cubicBezTo>
                    <a:pt x="712" y="0"/>
                    <a:pt x="712" y="0"/>
                    <a:pt x="712" y="0"/>
                  </a:cubicBezTo>
                  <a:cubicBezTo>
                    <a:pt x="527" y="67"/>
                    <a:pt x="527" y="67"/>
                    <a:pt x="527" y="67"/>
                  </a:cubicBezTo>
                  <a:cubicBezTo>
                    <a:pt x="527" y="67"/>
                    <a:pt x="518" y="85"/>
                    <a:pt x="513" y="103"/>
                  </a:cubicBezTo>
                  <a:cubicBezTo>
                    <a:pt x="265" y="40"/>
                    <a:pt x="265" y="40"/>
                    <a:pt x="265" y="40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40" y="182"/>
                    <a:pt x="0" y="310"/>
                    <a:pt x="115" y="271"/>
                  </a:cubicBezTo>
                  <a:close/>
                  <a:moveTo>
                    <a:pt x="717" y="98"/>
                  </a:moveTo>
                  <a:lnTo>
                    <a:pt x="717" y="98"/>
                  </a:lnTo>
                  <a:cubicBezTo>
                    <a:pt x="739" y="155"/>
                    <a:pt x="739" y="155"/>
                    <a:pt x="739" y="155"/>
                  </a:cubicBezTo>
                  <a:cubicBezTo>
                    <a:pt x="628" y="129"/>
                    <a:pt x="628" y="129"/>
                    <a:pt x="628" y="129"/>
                  </a:cubicBezTo>
                  <a:cubicBezTo>
                    <a:pt x="677" y="111"/>
                    <a:pt x="717" y="98"/>
                    <a:pt x="717" y="98"/>
                  </a:cubicBezTo>
                  <a:close/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8" name="Freeform 116"/>
            <p:cNvSpPr>
              <a:spLocks noChangeArrowheads="1"/>
            </p:cNvSpPr>
            <p:nvPr/>
          </p:nvSpPr>
          <p:spPr bwMode="auto">
            <a:xfrm>
              <a:off x="13255349" y="5628597"/>
              <a:ext cx="1083451" cy="495147"/>
            </a:xfrm>
            <a:custGeom>
              <a:avLst/>
              <a:gdLst>
                <a:gd name="T0" fmla="*/ 0 w 1133"/>
                <a:gd name="T1" fmla="*/ 257 h 519"/>
                <a:gd name="T2" fmla="*/ 17 w 1133"/>
                <a:gd name="T3" fmla="*/ 111 h 519"/>
                <a:gd name="T4" fmla="*/ 114 w 1133"/>
                <a:gd name="T5" fmla="*/ 35 h 519"/>
                <a:gd name="T6" fmla="*/ 778 w 1133"/>
                <a:gd name="T7" fmla="*/ 9 h 519"/>
                <a:gd name="T8" fmla="*/ 1132 w 1133"/>
                <a:gd name="T9" fmla="*/ 0 h 519"/>
                <a:gd name="T10" fmla="*/ 1070 w 1133"/>
                <a:gd name="T11" fmla="*/ 283 h 519"/>
                <a:gd name="T12" fmla="*/ 778 w 1133"/>
                <a:gd name="T13" fmla="*/ 434 h 519"/>
                <a:gd name="T14" fmla="*/ 650 w 1133"/>
                <a:gd name="T15" fmla="*/ 429 h 519"/>
                <a:gd name="T16" fmla="*/ 513 w 1133"/>
                <a:gd name="T17" fmla="*/ 518 h 519"/>
                <a:gd name="T18" fmla="*/ 269 w 1133"/>
                <a:gd name="T19" fmla="*/ 518 h 519"/>
                <a:gd name="T20" fmla="*/ 261 w 1133"/>
                <a:gd name="T21" fmla="*/ 403 h 519"/>
                <a:gd name="T22" fmla="*/ 247 w 1133"/>
                <a:gd name="T23" fmla="*/ 403 h 519"/>
                <a:gd name="T24" fmla="*/ 0 w 1133"/>
                <a:gd name="T25" fmla="*/ 257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3" h="519">
                  <a:moveTo>
                    <a:pt x="0" y="257"/>
                  </a:moveTo>
                  <a:lnTo>
                    <a:pt x="17" y="111"/>
                  </a:lnTo>
                  <a:lnTo>
                    <a:pt x="114" y="35"/>
                  </a:lnTo>
                  <a:lnTo>
                    <a:pt x="778" y="9"/>
                  </a:lnTo>
                  <a:lnTo>
                    <a:pt x="1132" y="0"/>
                  </a:lnTo>
                  <a:lnTo>
                    <a:pt x="1070" y="283"/>
                  </a:lnTo>
                  <a:lnTo>
                    <a:pt x="778" y="434"/>
                  </a:lnTo>
                  <a:lnTo>
                    <a:pt x="650" y="429"/>
                  </a:lnTo>
                  <a:lnTo>
                    <a:pt x="513" y="518"/>
                  </a:lnTo>
                  <a:lnTo>
                    <a:pt x="269" y="518"/>
                  </a:lnTo>
                  <a:lnTo>
                    <a:pt x="261" y="403"/>
                  </a:lnTo>
                  <a:lnTo>
                    <a:pt x="247" y="403"/>
                  </a:lnTo>
                  <a:lnTo>
                    <a:pt x="0" y="257"/>
                  </a:ln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9" name="Freeform 117"/>
            <p:cNvSpPr>
              <a:spLocks noChangeArrowheads="1"/>
            </p:cNvSpPr>
            <p:nvPr/>
          </p:nvSpPr>
          <p:spPr bwMode="auto">
            <a:xfrm>
              <a:off x="14076402" y="5535492"/>
              <a:ext cx="1671731" cy="465523"/>
            </a:xfrm>
            <a:custGeom>
              <a:avLst/>
              <a:gdLst>
                <a:gd name="T0" fmla="*/ 1744 w 1745"/>
                <a:gd name="T1" fmla="*/ 0 h 488"/>
                <a:gd name="T2" fmla="*/ 1744 w 1745"/>
                <a:gd name="T3" fmla="*/ 0 h 488"/>
                <a:gd name="T4" fmla="*/ 1682 w 1745"/>
                <a:gd name="T5" fmla="*/ 487 h 488"/>
                <a:gd name="T6" fmla="*/ 0 w 1745"/>
                <a:gd name="T7" fmla="*/ 420 h 488"/>
                <a:gd name="T8" fmla="*/ 22 w 1745"/>
                <a:gd name="T9" fmla="*/ 110 h 488"/>
                <a:gd name="T10" fmla="*/ 1744 w 1745"/>
                <a:gd name="T11" fmla="*/ 0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5" h="488">
                  <a:moveTo>
                    <a:pt x="1744" y="0"/>
                  </a:moveTo>
                  <a:lnTo>
                    <a:pt x="1744" y="0"/>
                  </a:lnTo>
                  <a:cubicBezTo>
                    <a:pt x="1726" y="115"/>
                    <a:pt x="1704" y="239"/>
                    <a:pt x="1682" y="487"/>
                  </a:cubicBezTo>
                  <a:cubicBezTo>
                    <a:pt x="0" y="420"/>
                    <a:pt x="0" y="420"/>
                    <a:pt x="0" y="420"/>
                  </a:cubicBezTo>
                  <a:cubicBezTo>
                    <a:pt x="22" y="110"/>
                    <a:pt x="22" y="110"/>
                    <a:pt x="22" y="110"/>
                  </a:cubicBezTo>
                  <a:lnTo>
                    <a:pt x="1744" y="0"/>
                  </a:ln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0" name="Freeform 118"/>
            <p:cNvSpPr>
              <a:spLocks noChangeArrowheads="1"/>
            </p:cNvSpPr>
            <p:nvPr/>
          </p:nvSpPr>
          <p:spPr bwMode="auto">
            <a:xfrm>
              <a:off x="14038312" y="5129218"/>
              <a:ext cx="2831362" cy="1777451"/>
            </a:xfrm>
            <a:custGeom>
              <a:avLst/>
              <a:gdLst>
                <a:gd name="T0" fmla="*/ 0 w 2956"/>
                <a:gd name="T1" fmla="*/ 1855 h 1856"/>
                <a:gd name="T2" fmla="*/ 0 w 2956"/>
                <a:gd name="T3" fmla="*/ 1855 h 1856"/>
                <a:gd name="T4" fmla="*/ 2172 w 2956"/>
                <a:gd name="T5" fmla="*/ 1815 h 1856"/>
                <a:gd name="T6" fmla="*/ 2570 w 2956"/>
                <a:gd name="T7" fmla="*/ 1505 h 1856"/>
                <a:gd name="T8" fmla="*/ 2898 w 2956"/>
                <a:gd name="T9" fmla="*/ 478 h 1856"/>
                <a:gd name="T10" fmla="*/ 2655 w 2956"/>
                <a:gd name="T11" fmla="*/ 44 h 1856"/>
                <a:gd name="T12" fmla="*/ 2650 w 2956"/>
                <a:gd name="T13" fmla="*/ 44 h 1856"/>
                <a:gd name="T14" fmla="*/ 2239 w 2956"/>
                <a:gd name="T15" fmla="*/ 288 h 1856"/>
                <a:gd name="T16" fmla="*/ 2004 w 2956"/>
                <a:gd name="T17" fmla="*/ 1186 h 1856"/>
                <a:gd name="T18" fmla="*/ 1747 w 2956"/>
                <a:gd name="T19" fmla="*/ 1381 h 1856"/>
                <a:gd name="T20" fmla="*/ 61 w 2956"/>
                <a:gd name="T21" fmla="*/ 1580 h 1856"/>
                <a:gd name="T22" fmla="*/ 0 w 2956"/>
                <a:gd name="T23" fmla="*/ 1855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56" h="1856">
                  <a:moveTo>
                    <a:pt x="0" y="1855"/>
                  </a:moveTo>
                  <a:lnTo>
                    <a:pt x="0" y="1855"/>
                  </a:lnTo>
                  <a:cubicBezTo>
                    <a:pt x="2172" y="1815"/>
                    <a:pt x="2172" y="1815"/>
                    <a:pt x="2172" y="1815"/>
                  </a:cubicBezTo>
                  <a:cubicBezTo>
                    <a:pt x="2358" y="1815"/>
                    <a:pt x="2522" y="1686"/>
                    <a:pt x="2570" y="1505"/>
                  </a:cubicBezTo>
                  <a:cubicBezTo>
                    <a:pt x="2898" y="478"/>
                    <a:pt x="2898" y="478"/>
                    <a:pt x="2898" y="478"/>
                  </a:cubicBezTo>
                  <a:cubicBezTo>
                    <a:pt x="2955" y="293"/>
                    <a:pt x="2845" y="93"/>
                    <a:pt x="2655" y="44"/>
                  </a:cubicBezTo>
                  <a:cubicBezTo>
                    <a:pt x="2650" y="44"/>
                    <a:pt x="2650" y="44"/>
                    <a:pt x="2650" y="44"/>
                  </a:cubicBezTo>
                  <a:cubicBezTo>
                    <a:pt x="2469" y="0"/>
                    <a:pt x="2283" y="107"/>
                    <a:pt x="2239" y="288"/>
                  </a:cubicBezTo>
                  <a:cubicBezTo>
                    <a:pt x="2004" y="1186"/>
                    <a:pt x="2004" y="1186"/>
                    <a:pt x="2004" y="1186"/>
                  </a:cubicBezTo>
                  <a:cubicBezTo>
                    <a:pt x="1973" y="1301"/>
                    <a:pt x="1867" y="1381"/>
                    <a:pt x="1747" y="1381"/>
                  </a:cubicBezTo>
                  <a:cubicBezTo>
                    <a:pt x="61" y="1580"/>
                    <a:pt x="61" y="1580"/>
                    <a:pt x="61" y="1580"/>
                  </a:cubicBezTo>
                  <a:lnTo>
                    <a:pt x="0" y="1855"/>
                  </a:lnTo>
                </a:path>
              </a:pathLst>
            </a:custGeom>
            <a:solidFill>
              <a:srgbClr val="FED19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1" name="Freeform 119"/>
            <p:cNvSpPr>
              <a:spLocks noChangeArrowheads="1"/>
            </p:cNvSpPr>
            <p:nvPr/>
          </p:nvSpPr>
          <p:spPr bwMode="auto">
            <a:xfrm>
              <a:off x="17538366" y="1790149"/>
              <a:ext cx="1134238" cy="1730899"/>
            </a:xfrm>
            <a:custGeom>
              <a:avLst/>
              <a:gdLst>
                <a:gd name="T0" fmla="*/ 155 w 1187"/>
                <a:gd name="T1" fmla="*/ 991 h 1806"/>
                <a:gd name="T2" fmla="*/ 301 w 1187"/>
                <a:gd name="T3" fmla="*/ 1469 h 1806"/>
                <a:gd name="T4" fmla="*/ 301 w 1187"/>
                <a:gd name="T5" fmla="*/ 1597 h 1806"/>
                <a:gd name="T6" fmla="*/ 301 w 1187"/>
                <a:gd name="T7" fmla="*/ 1726 h 1806"/>
                <a:gd name="T8" fmla="*/ 796 w 1187"/>
                <a:gd name="T9" fmla="*/ 1805 h 1806"/>
                <a:gd name="T10" fmla="*/ 849 w 1187"/>
                <a:gd name="T11" fmla="*/ 1664 h 1806"/>
                <a:gd name="T12" fmla="*/ 849 w 1187"/>
                <a:gd name="T13" fmla="*/ 1531 h 1806"/>
                <a:gd name="T14" fmla="*/ 858 w 1187"/>
                <a:gd name="T15" fmla="*/ 1412 h 1806"/>
                <a:gd name="T16" fmla="*/ 1031 w 1187"/>
                <a:gd name="T17" fmla="*/ 991 h 1806"/>
                <a:gd name="T18" fmla="*/ 593 w 1187"/>
                <a:gd name="T19" fmla="*/ 0 h 1806"/>
                <a:gd name="T20" fmla="*/ 155 w 1187"/>
                <a:gd name="T21" fmla="*/ 991 h 1806"/>
                <a:gd name="T22" fmla="*/ 575 w 1187"/>
                <a:gd name="T23" fmla="*/ 1102 h 1806"/>
                <a:gd name="T24" fmla="*/ 593 w 1187"/>
                <a:gd name="T25" fmla="*/ 1080 h 1806"/>
                <a:gd name="T26" fmla="*/ 615 w 1187"/>
                <a:gd name="T27" fmla="*/ 1385 h 1806"/>
                <a:gd name="T28" fmla="*/ 575 w 1187"/>
                <a:gd name="T29" fmla="*/ 1102 h 1806"/>
                <a:gd name="T30" fmla="*/ 221 w 1187"/>
                <a:gd name="T31" fmla="*/ 934 h 1806"/>
                <a:gd name="T32" fmla="*/ 593 w 1187"/>
                <a:gd name="T33" fmla="*/ 93 h 1806"/>
                <a:gd name="T34" fmla="*/ 965 w 1187"/>
                <a:gd name="T35" fmla="*/ 934 h 1806"/>
                <a:gd name="T36" fmla="*/ 960 w 1187"/>
                <a:gd name="T37" fmla="*/ 938 h 1806"/>
                <a:gd name="T38" fmla="*/ 703 w 1187"/>
                <a:gd name="T39" fmla="*/ 1385 h 1806"/>
                <a:gd name="T40" fmla="*/ 703 w 1187"/>
                <a:gd name="T41" fmla="*/ 1089 h 1806"/>
                <a:gd name="T42" fmla="*/ 827 w 1187"/>
                <a:gd name="T43" fmla="*/ 615 h 1806"/>
                <a:gd name="T44" fmla="*/ 699 w 1187"/>
                <a:gd name="T45" fmla="*/ 951 h 1806"/>
                <a:gd name="T46" fmla="*/ 681 w 1187"/>
                <a:gd name="T47" fmla="*/ 752 h 1806"/>
                <a:gd name="T48" fmla="*/ 659 w 1187"/>
                <a:gd name="T49" fmla="*/ 1013 h 1806"/>
                <a:gd name="T50" fmla="*/ 527 w 1187"/>
                <a:gd name="T51" fmla="*/ 1013 h 1806"/>
                <a:gd name="T52" fmla="*/ 504 w 1187"/>
                <a:gd name="T53" fmla="*/ 752 h 1806"/>
                <a:gd name="T54" fmla="*/ 487 w 1187"/>
                <a:gd name="T55" fmla="*/ 951 h 1806"/>
                <a:gd name="T56" fmla="*/ 359 w 1187"/>
                <a:gd name="T57" fmla="*/ 615 h 1806"/>
                <a:gd name="T58" fmla="*/ 482 w 1187"/>
                <a:gd name="T59" fmla="*/ 1089 h 1806"/>
                <a:gd name="T60" fmla="*/ 482 w 1187"/>
                <a:gd name="T61" fmla="*/ 1385 h 1806"/>
                <a:gd name="T62" fmla="*/ 225 w 1187"/>
                <a:gd name="T63" fmla="*/ 938 h 1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87" h="1806">
                  <a:moveTo>
                    <a:pt x="155" y="991"/>
                  </a:moveTo>
                  <a:lnTo>
                    <a:pt x="155" y="991"/>
                  </a:lnTo>
                  <a:cubicBezTo>
                    <a:pt x="155" y="991"/>
                    <a:pt x="319" y="1203"/>
                    <a:pt x="327" y="1412"/>
                  </a:cubicBezTo>
                  <a:cubicBezTo>
                    <a:pt x="310" y="1425"/>
                    <a:pt x="301" y="1447"/>
                    <a:pt x="301" y="1469"/>
                  </a:cubicBezTo>
                  <a:cubicBezTo>
                    <a:pt x="301" y="1496"/>
                    <a:pt x="314" y="1518"/>
                    <a:pt x="336" y="1531"/>
                  </a:cubicBezTo>
                  <a:cubicBezTo>
                    <a:pt x="314" y="1549"/>
                    <a:pt x="301" y="1571"/>
                    <a:pt x="301" y="1597"/>
                  </a:cubicBezTo>
                  <a:cubicBezTo>
                    <a:pt x="301" y="1624"/>
                    <a:pt x="314" y="1646"/>
                    <a:pt x="336" y="1664"/>
                  </a:cubicBezTo>
                  <a:cubicBezTo>
                    <a:pt x="314" y="1677"/>
                    <a:pt x="301" y="1699"/>
                    <a:pt x="301" y="1726"/>
                  </a:cubicBezTo>
                  <a:cubicBezTo>
                    <a:pt x="301" y="1770"/>
                    <a:pt x="341" y="1805"/>
                    <a:pt x="389" y="1805"/>
                  </a:cubicBezTo>
                  <a:cubicBezTo>
                    <a:pt x="796" y="1805"/>
                    <a:pt x="796" y="1805"/>
                    <a:pt x="796" y="1805"/>
                  </a:cubicBezTo>
                  <a:cubicBezTo>
                    <a:pt x="845" y="1805"/>
                    <a:pt x="885" y="1770"/>
                    <a:pt x="885" y="1726"/>
                  </a:cubicBezTo>
                  <a:cubicBezTo>
                    <a:pt x="885" y="1699"/>
                    <a:pt x="871" y="1677"/>
                    <a:pt x="849" y="1664"/>
                  </a:cubicBezTo>
                  <a:cubicBezTo>
                    <a:pt x="871" y="1646"/>
                    <a:pt x="885" y="1624"/>
                    <a:pt x="885" y="1597"/>
                  </a:cubicBezTo>
                  <a:cubicBezTo>
                    <a:pt x="885" y="1571"/>
                    <a:pt x="871" y="1549"/>
                    <a:pt x="849" y="1531"/>
                  </a:cubicBezTo>
                  <a:cubicBezTo>
                    <a:pt x="871" y="1518"/>
                    <a:pt x="885" y="1496"/>
                    <a:pt x="885" y="1469"/>
                  </a:cubicBezTo>
                  <a:cubicBezTo>
                    <a:pt x="885" y="1447"/>
                    <a:pt x="876" y="1425"/>
                    <a:pt x="858" y="1412"/>
                  </a:cubicBezTo>
                  <a:cubicBezTo>
                    <a:pt x="867" y="1203"/>
                    <a:pt x="1031" y="991"/>
                    <a:pt x="1031" y="991"/>
                  </a:cubicBezTo>
                  <a:lnTo>
                    <a:pt x="1031" y="991"/>
                  </a:lnTo>
                  <a:cubicBezTo>
                    <a:pt x="1128" y="885"/>
                    <a:pt x="1186" y="748"/>
                    <a:pt x="1186" y="593"/>
                  </a:cubicBezTo>
                  <a:cubicBezTo>
                    <a:pt x="1186" y="266"/>
                    <a:pt x="920" y="0"/>
                    <a:pt x="593" y="0"/>
                  </a:cubicBezTo>
                  <a:cubicBezTo>
                    <a:pt x="265" y="0"/>
                    <a:pt x="0" y="266"/>
                    <a:pt x="0" y="593"/>
                  </a:cubicBezTo>
                  <a:cubicBezTo>
                    <a:pt x="0" y="748"/>
                    <a:pt x="57" y="885"/>
                    <a:pt x="155" y="991"/>
                  </a:cubicBezTo>
                  <a:close/>
                  <a:moveTo>
                    <a:pt x="575" y="1102"/>
                  </a:moveTo>
                  <a:lnTo>
                    <a:pt x="575" y="1102"/>
                  </a:lnTo>
                  <a:cubicBezTo>
                    <a:pt x="575" y="1093"/>
                    <a:pt x="575" y="1089"/>
                    <a:pt x="580" y="1084"/>
                  </a:cubicBezTo>
                  <a:cubicBezTo>
                    <a:pt x="580" y="1084"/>
                    <a:pt x="584" y="1080"/>
                    <a:pt x="593" y="1080"/>
                  </a:cubicBezTo>
                  <a:cubicBezTo>
                    <a:pt x="602" y="1080"/>
                    <a:pt x="615" y="1089"/>
                    <a:pt x="615" y="1102"/>
                  </a:cubicBezTo>
                  <a:cubicBezTo>
                    <a:pt x="615" y="1385"/>
                    <a:pt x="615" y="1385"/>
                    <a:pt x="615" y="1385"/>
                  </a:cubicBezTo>
                  <a:cubicBezTo>
                    <a:pt x="575" y="1385"/>
                    <a:pt x="575" y="1385"/>
                    <a:pt x="575" y="1385"/>
                  </a:cubicBezTo>
                  <a:lnTo>
                    <a:pt x="575" y="1102"/>
                  </a:lnTo>
                  <a:close/>
                  <a:moveTo>
                    <a:pt x="221" y="934"/>
                  </a:moveTo>
                  <a:lnTo>
                    <a:pt x="221" y="934"/>
                  </a:lnTo>
                  <a:cubicBezTo>
                    <a:pt x="137" y="841"/>
                    <a:pt x="88" y="722"/>
                    <a:pt x="88" y="593"/>
                  </a:cubicBezTo>
                  <a:cubicBezTo>
                    <a:pt x="88" y="319"/>
                    <a:pt x="314" y="93"/>
                    <a:pt x="593" y="93"/>
                  </a:cubicBezTo>
                  <a:cubicBezTo>
                    <a:pt x="871" y="93"/>
                    <a:pt x="1097" y="319"/>
                    <a:pt x="1097" y="593"/>
                  </a:cubicBezTo>
                  <a:cubicBezTo>
                    <a:pt x="1097" y="722"/>
                    <a:pt x="1048" y="841"/>
                    <a:pt x="965" y="934"/>
                  </a:cubicBezTo>
                  <a:lnTo>
                    <a:pt x="965" y="934"/>
                  </a:lnTo>
                  <a:cubicBezTo>
                    <a:pt x="960" y="938"/>
                    <a:pt x="960" y="938"/>
                    <a:pt x="960" y="938"/>
                  </a:cubicBezTo>
                  <a:cubicBezTo>
                    <a:pt x="956" y="947"/>
                    <a:pt x="788" y="1159"/>
                    <a:pt x="770" y="1385"/>
                  </a:cubicBezTo>
                  <a:cubicBezTo>
                    <a:pt x="703" y="1385"/>
                    <a:pt x="703" y="1385"/>
                    <a:pt x="703" y="1385"/>
                  </a:cubicBezTo>
                  <a:cubicBezTo>
                    <a:pt x="703" y="1102"/>
                    <a:pt x="703" y="1102"/>
                    <a:pt x="703" y="1102"/>
                  </a:cubicBezTo>
                  <a:cubicBezTo>
                    <a:pt x="703" y="1098"/>
                    <a:pt x="703" y="1093"/>
                    <a:pt x="703" y="1089"/>
                  </a:cubicBezTo>
                  <a:cubicBezTo>
                    <a:pt x="845" y="646"/>
                    <a:pt x="845" y="646"/>
                    <a:pt x="845" y="646"/>
                  </a:cubicBezTo>
                  <a:cubicBezTo>
                    <a:pt x="849" y="633"/>
                    <a:pt x="840" y="619"/>
                    <a:pt x="827" y="615"/>
                  </a:cubicBezTo>
                  <a:cubicBezTo>
                    <a:pt x="818" y="615"/>
                    <a:pt x="805" y="619"/>
                    <a:pt x="801" y="633"/>
                  </a:cubicBezTo>
                  <a:cubicBezTo>
                    <a:pt x="699" y="951"/>
                    <a:pt x="699" y="951"/>
                    <a:pt x="699" y="951"/>
                  </a:cubicBezTo>
                  <a:cubicBezTo>
                    <a:pt x="699" y="770"/>
                    <a:pt x="699" y="770"/>
                    <a:pt x="699" y="770"/>
                  </a:cubicBezTo>
                  <a:cubicBezTo>
                    <a:pt x="699" y="761"/>
                    <a:pt x="690" y="752"/>
                    <a:pt x="681" y="752"/>
                  </a:cubicBezTo>
                  <a:cubicBezTo>
                    <a:pt x="668" y="752"/>
                    <a:pt x="659" y="761"/>
                    <a:pt x="659" y="770"/>
                  </a:cubicBezTo>
                  <a:cubicBezTo>
                    <a:pt x="659" y="1013"/>
                    <a:pt x="659" y="1013"/>
                    <a:pt x="659" y="1013"/>
                  </a:cubicBezTo>
                  <a:cubicBezTo>
                    <a:pt x="641" y="1000"/>
                    <a:pt x="619" y="991"/>
                    <a:pt x="593" y="991"/>
                  </a:cubicBezTo>
                  <a:cubicBezTo>
                    <a:pt x="566" y="991"/>
                    <a:pt x="544" y="1000"/>
                    <a:pt x="527" y="1013"/>
                  </a:cubicBezTo>
                  <a:cubicBezTo>
                    <a:pt x="527" y="770"/>
                    <a:pt x="527" y="770"/>
                    <a:pt x="527" y="770"/>
                  </a:cubicBezTo>
                  <a:cubicBezTo>
                    <a:pt x="527" y="761"/>
                    <a:pt x="518" y="752"/>
                    <a:pt x="504" y="752"/>
                  </a:cubicBezTo>
                  <a:cubicBezTo>
                    <a:pt x="495" y="752"/>
                    <a:pt x="487" y="761"/>
                    <a:pt x="487" y="770"/>
                  </a:cubicBezTo>
                  <a:cubicBezTo>
                    <a:pt x="487" y="951"/>
                    <a:pt x="487" y="951"/>
                    <a:pt x="487" y="951"/>
                  </a:cubicBezTo>
                  <a:cubicBezTo>
                    <a:pt x="385" y="633"/>
                    <a:pt x="385" y="633"/>
                    <a:pt x="385" y="633"/>
                  </a:cubicBezTo>
                  <a:cubicBezTo>
                    <a:pt x="381" y="619"/>
                    <a:pt x="367" y="615"/>
                    <a:pt x="359" y="615"/>
                  </a:cubicBezTo>
                  <a:cubicBezTo>
                    <a:pt x="345" y="619"/>
                    <a:pt x="336" y="633"/>
                    <a:pt x="341" y="646"/>
                  </a:cubicBezTo>
                  <a:cubicBezTo>
                    <a:pt x="482" y="1089"/>
                    <a:pt x="482" y="1089"/>
                    <a:pt x="482" y="1089"/>
                  </a:cubicBezTo>
                  <a:cubicBezTo>
                    <a:pt x="482" y="1093"/>
                    <a:pt x="482" y="1098"/>
                    <a:pt x="482" y="1102"/>
                  </a:cubicBezTo>
                  <a:cubicBezTo>
                    <a:pt x="482" y="1385"/>
                    <a:pt x="482" y="1385"/>
                    <a:pt x="482" y="1385"/>
                  </a:cubicBezTo>
                  <a:cubicBezTo>
                    <a:pt x="416" y="1385"/>
                    <a:pt x="416" y="1385"/>
                    <a:pt x="416" y="1385"/>
                  </a:cubicBezTo>
                  <a:cubicBezTo>
                    <a:pt x="398" y="1159"/>
                    <a:pt x="230" y="947"/>
                    <a:pt x="225" y="938"/>
                  </a:cubicBezTo>
                  <a:cubicBezTo>
                    <a:pt x="221" y="934"/>
                    <a:pt x="221" y="934"/>
                    <a:pt x="221" y="934"/>
                  </a:cubicBezTo>
                  <a:close/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2" name="Freeform 120"/>
            <p:cNvSpPr>
              <a:spLocks noChangeArrowheads="1"/>
            </p:cNvSpPr>
            <p:nvPr/>
          </p:nvSpPr>
          <p:spPr bwMode="auto">
            <a:xfrm>
              <a:off x="17948892" y="3542208"/>
              <a:ext cx="321649" cy="135425"/>
            </a:xfrm>
            <a:custGeom>
              <a:avLst/>
              <a:gdLst>
                <a:gd name="T0" fmla="*/ 191 w 338"/>
                <a:gd name="T1" fmla="*/ 145 h 146"/>
                <a:gd name="T2" fmla="*/ 191 w 338"/>
                <a:gd name="T3" fmla="*/ 145 h 146"/>
                <a:gd name="T4" fmla="*/ 147 w 338"/>
                <a:gd name="T5" fmla="*/ 145 h 146"/>
                <a:gd name="T6" fmla="*/ 0 w 338"/>
                <a:gd name="T7" fmla="*/ 0 h 146"/>
                <a:gd name="T8" fmla="*/ 337 w 338"/>
                <a:gd name="T9" fmla="*/ 0 h 146"/>
                <a:gd name="T10" fmla="*/ 191 w 338"/>
                <a:gd name="T11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146">
                  <a:moveTo>
                    <a:pt x="191" y="145"/>
                  </a:moveTo>
                  <a:lnTo>
                    <a:pt x="191" y="145"/>
                  </a:lnTo>
                  <a:cubicBezTo>
                    <a:pt x="147" y="145"/>
                    <a:pt x="147" y="145"/>
                    <a:pt x="147" y="145"/>
                  </a:cubicBezTo>
                  <a:cubicBezTo>
                    <a:pt x="67" y="145"/>
                    <a:pt x="0" y="84"/>
                    <a:pt x="0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37" y="84"/>
                    <a:pt x="271" y="145"/>
                    <a:pt x="191" y="145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3" name="Freeform 121"/>
            <p:cNvSpPr>
              <a:spLocks noChangeArrowheads="1"/>
            </p:cNvSpPr>
            <p:nvPr/>
          </p:nvSpPr>
          <p:spPr bwMode="auto">
            <a:xfrm>
              <a:off x="18050466" y="2492665"/>
              <a:ext cx="114270" cy="63480"/>
            </a:xfrm>
            <a:custGeom>
              <a:avLst/>
              <a:gdLst>
                <a:gd name="T0" fmla="*/ 35 w 125"/>
                <a:gd name="T1" fmla="*/ 0 h 71"/>
                <a:gd name="T2" fmla="*/ 35 w 125"/>
                <a:gd name="T3" fmla="*/ 0 h 71"/>
                <a:gd name="T4" fmla="*/ 93 w 125"/>
                <a:gd name="T5" fmla="*/ 0 h 71"/>
                <a:gd name="T6" fmla="*/ 124 w 125"/>
                <a:gd name="T7" fmla="*/ 35 h 71"/>
                <a:gd name="T8" fmla="*/ 93 w 125"/>
                <a:gd name="T9" fmla="*/ 70 h 71"/>
                <a:gd name="T10" fmla="*/ 35 w 125"/>
                <a:gd name="T11" fmla="*/ 70 h 71"/>
                <a:gd name="T12" fmla="*/ 0 w 125"/>
                <a:gd name="T13" fmla="*/ 35 h 71"/>
                <a:gd name="T14" fmla="*/ 35 w 125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71">
                  <a:moveTo>
                    <a:pt x="35" y="0"/>
                  </a:moveTo>
                  <a:lnTo>
                    <a:pt x="35" y="0"/>
                  </a:lnTo>
                  <a:cubicBezTo>
                    <a:pt x="93" y="0"/>
                    <a:pt x="93" y="0"/>
                    <a:pt x="93" y="0"/>
                  </a:cubicBezTo>
                  <a:cubicBezTo>
                    <a:pt x="110" y="0"/>
                    <a:pt x="124" y="17"/>
                    <a:pt x="124" y="35"/>
                  </a:cubicBezTo>
                  <a:cubicBezTo>
                    <a:pt x="124" y="53"/>
                    <a:pt x="110" y="70"/>
                    <a:pt x="93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13" y="70"/>
                    <a:pt x="0" y="53"/>
                    <a:pt x="0" y="35"/>
                  </a:cubicBezTo>
                  <a:cubicBezTo>
                    <a:pt x="0" y="17"/>
                    <a:pt x="13" y="0"/>
                    <a:pt x="35" y="0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4" name="Freeform 122"/>
            <p:cNvSpPr>
              <a:spLocks noChangeArrowheads="1"/>
            </p:cNvSpPr>
            <p:nvPr/>
          </p:nvSpPr>
          <p:spPr bwMode="auto">
            <a:xfrm>
              <a:off x="17923499" y="2382632"/>
              <a:ext cx="372436" cy="25392"/>
            </a:xfrm>
            <a:custGeom>
              <a:avLst/>
              <a:gdLst>
                <a:gd name="T0" fmla="*/ 18 w 391"/>
                <a:gd name="T1" fmla="*/ 0 h 33"/>
                <a:gd name="T2" fmla="*/ 18 w 391"/>
                <a:gd name="T3" fmla="*/ 0 h 33"/>
                <a:gd name="T4" fmla="*/ 372 w 391"/>
                <a:gd name="T5" fmla="*/ 0 h 33"/>
                <a:gd name="T6" fmla="*/ 390 w 391"/>
                <a:gd name="T7" fmla="*/ 14 h 33"/>
                <a:gd name="T8" fmla="*/ 372 w 391"/>
                <a:gd name="T9" fmla="*/ 32 h 33"/>
                <a:gd name="T10" fmla="*/ 18 w 391"/>
                <a:gd name="T11" fmla="*/ 32 h 33"/>
                <a:gd name="T12" fmla="*/ 0 w 391"/>
                <a:gd name="T13" fmla="*/ 14 h 33"/>
                <a:gd name="T14" fmla="*/ 18 w 391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1" h="33">
                  <a:moveTo>
                    <a:pt x="18" y="0"/>
                  </a:moveTo>
                  <a:lnTo>
                    <a:pt x="18" y="0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81" y="0"/>
                    <a:pt x="390" y="5"/>
                    <a:pt x="390" y="14"/>
                  </a:cubicBezTo>
                  <a:cubicBezTo>
                    <a:pt x="390" y="23"/>
                    <a:pt x="381" y="32"/>
                    <a:pt x="372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9" y="32"/>
                    <a:pt x="0" y="23"/>
                    <a:pt x="0" y="14"/>
                  </a:cubicBezTo>
                  <a:cubicBezTo>
                    <a:pt x="0" y="5"/>
                    <a:pt x="9" y="0"/>
                    <a:pt x="18" y="0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5" name="Freeform 123"/>
            <p:cNvSpPr>
              <a:spLocks noChangeArrowheads="1"/>
            </p:cNvSpPr>
            <p:nvPr/>
          </p:nvSpPr>
          <p:spPr bwMode="auto">
            <a:xfrm>
              <a:off x="18042001" y="1197665"/>
              <a:ext cx="118502" cy="495147"/>
            </a:xfrm>
            <a:custGeom>
              <a:avLst/>
              <a:gdLst>
                <a:gd name="T0" fmla="*/ 62 w 129"/>
                <a:gd name="T1" fmla="*/ 0 h 519"/>
                <a:gd name="T2" fmla="*/ 62 w 129"/>
                <a:gd name="T3" fmla="*/ 0 h 519"/>
                <a:gd name="T4" fmla="*/ 128 w 129"/>
                <a:gd name="T5" fmla="*/ 66 h 519"/>
                <a:gd name="T6" fmla="*/ 128 w 129"/>
                <a:gd name="T7" fmla="*/ 456 h 519"/>
                <a:gd name="T8" fmla="*/ 62 w 129"/>
                <a:gd name="T9" fmla="*/ 518 h 519"/>
                <a:gd name="T10" fmla="*/ 0 w 129"/>
                <a:gd name="T11" fmla="*/ 456 h 519"/>
                <a:gd name="T12" fmla="*/ 0 w 129"/>
                <a:gd name="T13" fmla="*/ 66 h 519"/>
                <a:gd name="T14" fmla="*/ 62 w 129"/>
                <a:gd name="T15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" h="519">
                  <a:moveTo>
                    <a:pt x="62" y="0"/>
                  </a:moveTo>
                  <a:lnTo>
                    <a:pt x="62" y="0"/>
                  </a:lnTo>
                  <a:cubicBezTo>
                    <a:pt x="97" y="0"/>
                    <a:pt x="128" y="31"/>
                    <a:pt x="128" y="66"/>
                  </a:cubicBezTo>
                  <a:cubicBezTo>
                    <a:pt x="128" y="456"/>
                    <a:pt x="128" y="456"/>
                    <a:pt x="128" y="456"/>
                  </a:cubicBezTo>
                  <a:cubicBezTo>
                    <a:pt x="128" y="491"/>
                    <a:pt x="97" y="518"/>
                    <a:pt x="62" y="518"/>
                  </a:cubicBezTo>
                  <a:cubicBezTo>
                    <a:pt x="27" y="518"/>
                    <a:pt x="0" y="491"/>
                    <a:pt x="0" y="45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31"/>
                    <a:pt x="27" y="0"/>
                    <a:pt x="62" y="0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6" name="Freeform 124"/>
            <p:cNvSpPr>
              <a:spLocks noChangeArrowheads="1"/>
            </p:cNvSpPr>
            <p:nvPr/>
          </p:nvSpPr>
          <p:spPr bwMode="auto">
            <a:xfrm>
              <a:off x="17267503" y="1447355"/>
              <a:ext cx="397830" cy="389346"/>
            </a:xfrm>
            <a:custGeom>
              <a:avLst/>
              <a:gdLst>
                <a:gd name="T0" fmla="*/ 26 w 417"/>
                <a:gd name="T1" fmla="*/ 22 h 408"/>
                <a:gd name="T2" fmla="*/ 26 w 417"/>
                <a:gd name="T3" fmla="*/ 22 h 408"/>
                <a:gd name="T4" fmla="*/ 115 w 417"/>
                <a:gd name="T5" fmla="*/ 22 h 408"/>
                <a:gd name="T6" fmla="*/ 389 w 417"/>
                <a:gd name="T7" fmla="*/ 297 h 408"/>
                <a:gd name="T8" fmla="*/ 389 w 417"/>
                <a:gd name="T9" fmla="*/ 389 h 408"/>
                <a:gd name="T10" fmla="*/ 345 w 417"/>
                <a:gd name="T11" fmla="*/ 407 h 408"/>
                <a:gd name="T12" fmla="*/ 301 w 417"/>
                <a:gd name="T13" fmla="*/ 389 h 408"/>
                <a:gd name="T14" fmla="*/ 26 w 417"/>
                <a:gd name="T15" fmla="*/ 115 h 408"/>
                <a:gd name="T16" fmla="*/ 26 w 417"/>
                <a:gd name="T17" fmla="*/ 2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408">
                  <a:moveTo>
                    <a:pt x="26" y="22"/>
                  </a:moveTo>
                  <a:lnTo>
                    <a:pt x="26" y="22"/>
                  </a:lnTo>
                  <a:cubicBezTo>
                    <a:pt x="49" y="0"/>
                    <a:pt x="93" y="0"/>
                    <a:pt x="115" y="22"/>
                  </a:cubicBezTo>
                  <a:cubicBezTo>
                    <a:pt x="389" y="297"/>
                    <a:pt x="389" y="297"/>
                    <a:pt x="389" y="297"/>
                  </a:cubicBezTo>
                  <a:cubicBezTo>
                    <a:pt x="416" y="323"/>
                    <a:pt x="416" y="363"/>
                    <a:pt x="389" y="389"/>
                  </a:cubicBezTo>
                  <a:cubicBezTo>
                    <a:pt x="380" y="403"/>
                    <a:pt x="362" y="407"/>
                    <a:pt x="345" y="407"/>
                  </a:cubicBezTo>
                  <a:cubicBezTo>
                    <a:pt x="327" y="407"/>
                    <a:pt x="314" y="403"/>
                    <a:pt x="301" y="389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0" y="89"/>
                    <a:pt x="0" y="49"/>
                    <a:pt x="26" y="22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7" name="Freeform 125"/>
            <p:cNvSpPr>
              <a:spLocks noChangeArrowheads="1"/>
            </p:cNvSpPr>
            <p:nvPr/>
          </p:nvSpPr>
          <p:spPr bwMode="auto">
            <a:xfrm>
              <a:off x="18528708" y="1460051"/>
              <a:ext cx="397830" cy="389346"/>
            </a:xfrm>
            <a:custGeom>
              <a:avLst/>
              <a:gdLst>
                <a:gd name="T0" fmla="*/ 301 w 417"/>
                <a:gd name="T1" fmla="*/ 22 h 408"/>
                <a:gd name="T2" fmla="*/ 301 w 417"/>
                <a:gd name="T3" fmla="*/ 22 h 408"/>
                <a:gd name="T4" fmla="*/ 389 w 417"/>
                <a:gd name="T5" fmla="*/ 22 h 408"/>
                <a:gd name="T6" fmla="*/ 389 w 417"/>
                <a:gd name="T7" fmla="*/ 115 h 408"/>
                <a:gd name="T8" fmla="*/ 115 w 417"/>
                <a:gd name="T9" fmla="*/ 390 h 408"/>
                <a:gd name="T10" fmla="*/ 71 w 417"/>
                <a:gd name="T11" fmla="*/ 407 h 408"/>
                <a:gd name="T12" fmla="*/ 26 w 417"/>
                <a:gd name="T13" fmla="*/ 390 h 408"/>
                <a:gd name="T14" fmla="*/ 26 w 417"/>
                <a:gd name="T15" fmla="*/ 297 h 408"/>
                <a:gd name="T16" fmla="*/ 301 w 417"/>
                <a:gd name="T17" fmla="*/ 2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7" h="408">
                  <a:moveTo>
                    <a:pt x="301" y="22"/>
                  </a:moveTo>
                  <a:lnTo>
                    <a:pt x="301" y="22"/>
                  </a:lnTo>
                  <a:cubicBezTo>
                    <a:pt x="323" y="0"/>
                    <a:pt x="363" y="0"/>
                    <a:pt x="389" y="22"/>
                  </a:cubicBezTo>
                  <a:cubicBezTo>
                    <a:pt x="416" y="49"/>
                    <a:pt x="416" y="89"/>
                    <a:pt x="389" y="115"/>
                  </a:cubicBezTo>
                  <a:cubicBezTo>
                    <a:pt x="115" y="390"/>
                    <a:pt x="115" y="390"/>
                    <a:pt x="115" y="390"/>
                  </a:cubicBezTo>
                  <a:cubicBezTo>
                    <a:pt x="102" y="403"/>
                    <a:pt x="89" y="407"/>
                    <a:pt x="71" y="407"/>
                  </a:cubicBezTo>
                  <a:cubicBezTo>
                    <a:pt x="53" y="407"/>
                    <a:pt x="35" y="403"/>
                    <a:pt x="26" y="390"/>
                  </a:cubicBezTo>
                  <a:cubicBezTo>
                    <a:pt x="0" y="363"/>
                    <a:pt x="0" y="323"/>
                    <a:pt x="26" y="297"/>
                  </a:cubicBezTo>
                  <a:lnTo>
                    <a:pt x="301" y="22"/>
                  </a:ln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8" name="Freeform 126"/>
            <p:cNvSpPr>
              <a:spLocks noChangeArrowheads="1"/>
            </p:cNvSpPr>
            <p:nvPr/>
          </p:nvSpPr>
          <p:spPr bwMode="auto">
            <a:xfrm>
              <a:off x="18308632" y="1252681"/>
              <a:ext cx="266630" cy="478219"/>
            </a:xfrm>
            <a:custGeom>
              <a:avLst/>
              <a:gdLst>
                <a:gd name="T0" fmla="*/ 150 w 284"/>
                <a:gd name="T1" fmla="*/ 54 h 502"/>
                <a:gd name="T2" fmla="*/ 150 w 284"/>
                <a:gd name="T3" fmla="*/ 54 h 502"/>
                <a:gd name="T4" fmla="*/ 234 w 284"/>
                <a:gd name="T5" fmla="*/ 14 h 502"/>
                <a:gd name="T6" fmla="*/ 270 w 284"/>
                <a:gd name="T7" fmla="*/ 98 h 502"/>
                <a:gd name="T8" fmla="*/ 133 w 284"/>
                <a:gd name="T9" fmla="*/ 461 h 502"/>
                <a:gd name="T10" fmla="*/ 70 w 284"/>
                <a:gd name="T11" fmla="*/ 501 h 502"/>
                <a:gd name="T12" fmla="*/ 48 w 284"/>
                <a:gd name="T13" fmla="*/ 496 h 502"/>
                <a:gd name="T14" fmla="*/ 9 w 284"/>
                <a:gd name="T15" fmla="*/ 412 h 502"/>
                <a:gd name="T16" fmla="*/ 150 w 284"/>
                <a:gd name="T17" fmla="*/ 5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4" h="502">
                  <a:moveTo>
                    <a:pt x="150" y="54"/>
                  </a:moveTo>
                  <a:lnTo>
                    <a:pt x="150" y="54"/>
                  </a:lnTo>
                  <a:cubicBezTo>
                    <a:pt x="164" y="18"/>
                    <a:pt x="203" y="0"/>
                    <a:pt x="234" y="14"/>
                  </a:cubicBezTo>
                  <a:cubicBezTo>
                    <a:pt x="270" y="27"/>
                    <a:pt x="283" y="67"/>
                    <a:pt x="270" y="98"/>
                  </a:cubicBezTo>
                  <a:cubicBezTo>
                    <a:pt x="133" y="461"/>
                    <a:pt x="133" y="461"/>
                    <a:pt x="133" y="461"/>
                  </a:cubicBezTo>
                  <a:cubicBezTo>
                    <a:pt x="119" y="487"/>
                    <a:pt x="97" y="501"/>
                    <a:pt x="70" y="501"/>
                  </a:cubicBezTo>
                  <a:cubicBezTo>
                    <a:pt x="62" y="501"/>
                    <a:pt x="53" y="501"/>
                    <a:pt x="48" y="496"/>
                  </a:cubicBezTo>
                  <a:cubicBezTo>
                    <a:pt x="13" y="483"/>
                    <a:pt x="0" y="448"/>
                    <a:pt x="9" y="412"/>
                  </a:cubicBezTo>
                  <a:lnTo>
                    <a:pt x="150" y="54"/>
                  </a:ln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9" name="Freeform 127"/>
            <p:cNvSpPr>
              <a:spLocks noChangeArrowheads="1"/>
            </p:cNvSpPr>
            <p:nvPr/>
          </p:nvSpPr>
          <p:spPr bwMode="auto">
            <a:xfrm>
              <a:off x="17614546" y="1244217"/>
              <a:ext cx="270863" cy="478219"/>
            </a:xfrm>
            <a:custGeom>
              <a:avLst/>
              <a:gdLst>
                <a:gd name="T0" fmla="*/ 49 w 285"/>
                <a:gd name="T1" fmla="*/ 14 h 502"/>
                <a:gd name="T2" fmla="*/ 49 w 285"/>
                <a:gd name="T3" fmla="*/ 14 h 502"/>
                <a:gd name="T4" fmla="*/ 129 w 285"/>
                <a:gd name="T5" fmla="*/ 54 h 502"/>
                <a:gd name="T6" fmla="*/ 271 w 285"/>
                <a:gd name="T7" fmla="*/ 412 h 502"/>
                <a:gd name="T8" fmla="*/ 235 w 285"/>
                <a:gd name="T9" fmla="*/ 496 h 502"/>
                <a:gd name="T10" fmla="*/ 213 w 285"/>
                <a:gd name="T11" fmla="*/ 501 h 502"/>
                <a:gd name="T12" fmla="*/ 151 w 285"/>
                <a:gd name="T13" fmla="*/ 461 h 502"/>
                <a:gd name="T14" fmla="*/ 9 w 285"/>
                <a:gd name="T15" fmla="*/ 98 h 502"/>
                <a:gd name="T16" fmla="*/ 49 w 285"/>
                <a:gd name="T17" fmla="*/ 14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5" h="502">
                  <a:moveTo>
                    <a:pt x="49" y="14"/>
                  </a:moveTo>
                  <a:lnTo>
                    <a:pt x="49" y="14"/>
                  </a:lnTo>
                  <a:cubicBezTo>
                    <a:pt x="80" y="0"/>
                    <a:pt x="120" y="18"/>
                    <a:pt x="129" y="54"/>
                  </a:cubicBezTo>
                  <a:cubicBezTo>
                    <a:pt x="271" y="412"/>
                    <a:pt x="271" y="412"/>
                    <a:pt x="271" y="412"/>
                  </a:cubicBezTo>
                  <a:cubicBezTo>
                    <a:pt x="284" y="448"/>
                    <a:pt x="271" y="483"/>
                    <a:pt x="235" y="496"/>
                  </a:cubicBezTo>
                  <a:cubicBezTo>
                    <a:pt x="226" y="501"/>
                    <a:pt x="222" y="501"/>
                    <a:pt x="213" y="501"/>
                  </a:cubicBezTo>
                  <a:cubicBezTo>
                    <a:pt x="186" y="501"/>
                    <a:pt x="164" y="488"/>
                    <a:pt x="151" y="461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0" y="67"/>
                    <a:pt x="14" y="27"/>
                    <a:pt x="49" y="14"/>
                  </a:cubicBezTo>
                </a:path>
              </a:pathLst>
            </a:custGeom>
            <a:solidFill>
              <a:srgbClr val="E8462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0" name="Freeform 128"/>
            <p:cNvSpPr>
              <a:spLocks noChangeArrowheads="1"/>
            </p:cNvSpPr>
            <p:nvPr/>
          </p:nvSpPr>
          <p:spPr bwMode="auto">
            <a:xfrm>
              <a:off x="15350303" y="3013204"/>
              <a:ext cx="1565925" cy="605180"/>
            </a:xfrm>
            <a:custGeom>
              <a:avLst/>
              <a:gdLst>
                <a:gd name="T0" fmla="*/ 0 w 1638"/>
                <a:gd name="T1" fmla="*/ 278 h 633"/>
                <a:gd name="T2" fmla="*/ 0 w 1638"/>
                <a:gd name="T3" fmla="*/ 278 h 633"/>
                <a:gd name="T4" fmla="*/ 239 w 1638"/>
                <a:gd name="T5" fmla="*/ 553 h 633"/>
                <a:gd name="T6" fmla="*/ 460 w 1638"/>
                <a:gd name="T7" fmla="*/ 345 h 633"/>
                <a:gd name="T8" fmla="*/ 504 w 1638"/>
                <a:gd name="T9" fmla="*/ 349 h 633"/>
                <a:gd name="T10" fmla="*/ 500 w 1638"/>
                <a:gd name="T11" fmla="*/ 358 h 633"/>
                <a:gd name="T12" fmla="*/ 739 w 1638"/>
                <a:gd name="T13" fmla="*/ 632 h 633"/>
                <a:gd name="T14" fmla="*/ 964 w 1638"/>
                <a:gd name="T15" fmla="*/ 411 h 633"/>
                <a:gd name="T16" fmla="*/ 1633 w 1638"/>
                <a:gd name="T17" fmla="*/ 433 h 633"/>
                <a:gd name="T18" fmla="*/ 1637 w 1638"/>
                <a:gd name="T19" fmla="*/ 380 h 633"/>
                <a:gd name="T20" fmla="*/ 973 w 1638"/>
                <a:gd name="T21" fmla="*/ 362 h 633"/>
                <a:gd name="T22" fmla="*/ 973 w 1638"/>
                <a:gd name="T23" fmla="*/ 358 h 633"/>
                <a:gd name="T24" fmla="*/ 739 w 1638"/>
                <a:gd name="T25" fmla="*/ 83 h 633"/>
                <a:gd name="T26" fmla="*/ 509 w 1638"/>
                <a:gd name="T27" fmla="*/ 313 h 633"/>
                <a:gd name="T28" fmla="*/ 469 w 1638"/>
                <a:gd name="T29" fmla="*/ 305 h 633"/>
                <a:gd name="T30" fmla="*/ 473 w 1638"/>
                <a:gd name="T31" fmla="*/ 278 h 633"/>
                <a:gd name="T32" fmla="*/ 239 w 1638"/>
                <a:gd name="T33" fmla="*/ 0 h 633"/>
                <a:gd name="T34" fmla="*/ 0 w 1638"/>
                <a:gd name="T35" fmla="*/ 278 h 633"/>
                <a:gd name="T36" fmla="*/ 553 w 1638"/>
                <a:gd name="T37" fmla="*/ 358 h 633"/>
                <a:gd name="T38" fmla="*/ 553 w 1638"/>
                <a:gd name="T39" fmla="*/ 358 h 633"/>
                <a:gd name="T40" fmla="*/ 739 w 1638"/>
                <a:gd name="T41" fmla="*/ 132 h 633"/>
                <a:gd name="T42" fmla="*/ 920 w 1638"/>
                <a:gd name="T43" fmla="*/ 358 h 633"/>
                <a:gd name="T44" fmla="*/ 739 w 1638"/>
                <a:gd name="T45" fmla="*/ 584 h 633"/>
                <a:gd name="T46" fmla="*/ 553 w 1638"/>
                <a:gd name="T47" fmla="*/ 358 h 633"/>
                <a:gd name="T48" fmla="*/ 53 w 1638"/>
                <a:gd name="T49" fmla="*/ 278 h 633"/>
                <a:gd name="T50" fmla="*/ 53 w 1638"/>
                <a:gd name="T51" fmla="*/ 278 h 633"/>
                <a:gd name="T52" fmla="*/ 239 w 1638"/>
                <a:gd name="T53" fmla="*/ 52 h 633"/>
                <a:gd name="T54" fmla="*/ 420 w 1638"/>
                <a:gd name="T55" fmla="*/ 278 h 633"/>
                <a:gd name="T56" fmla="*/ 239 w 1638"/>
                <a:gd name="T57" fmla="*/ 499 h 633"/>
                <a:gd name="T58" fmla="*/ 53 w 1638"/>
                <a:gd name="T59" fmla="*/ 278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38" h="633">
                  <a:moveTo>
                    <a:pt x="0" y="278"/>
                  </a:moveTo>
                  <a:lnTo>
                    <a:pt x="0" y="278"/>
                  </a:lnTo>
                  <a:cubicBezTo>
                    <a:pt x="0" y="429"/>
                    <a:pt x="106" y="553"/>
                    <a:pt x="239" y="553"/>
                  </a:cubicBezTo>
                  <a:cubicBezTo>
                    <a:pt x="345" y="553"/>
                    <a:pt x="433" y="464"/>
                    <a:pt x="460" y="345"/>
                  </a:cubicBezTo>
                  <a:cubicBezTo>
                    <a:pt x="504" y="349"/>
                    <a:pt x="504" y="349"/>
                    <a:pt x="504" y="349"/>
                  </a:cubicBezTo>
                  <a:cubicBezTo>
                    <a:pt x="504" y="353"/>
                    <a:pt x="500" y="353"/>
                    <a:pt x="500" y="358"/>
                  </a:cubicBezTo>
                  <a:cubicBezTo>
                    <a:pt x="500" y="508"/>
                    <a:pt x="606" y="632"/>
                    <a:pt x="739" y="632"/>
                  </a:cubicBezTo>
                  <a:cubicBezTo>
                    <a:pt x="849" y="632"/>
                    <a:pt x="942" y="539"/>
                    <a:pt x="964" y="411"/>
                  </a:cubicBezTo>
                  <a:cubicBezTo>
                    <a:pt x="1633" y="433"/>
                    <a:pt x="1633" y="433"/>
                    <a:pt x="1633" y="433"/>
                  </a:cubicBezTo>
                  <a:cubicBezTo>
                    <a:pt x="1637" y="380"/>
                    <a:pt x="1637" y="380"/>
                    <a:pt x="1637" y="380"/>
                  </a:cubicBezTo>
                  <a:cubicBezTo>
                    <a:pt x="973" y="362"/>
                    <a:pt x="973" y="362"/>
                    <a:pt x="973" y="362"/>
                  </a:cubicBezTo>
                  <a:cubicBezTo>
                    <a:pt x="973" y="358"/>
                    <a:pt x="973" y="358"/>
                    <a:pt x="973" y="358"/>
                  </a:cubicBezTo>
                  <a:cubicBezTo>
                    <a:pt x="973" y="208"/>
                    <a:pt x="867" y="83"/>
                    <a:pt x="739" y="83"/>
                  </a:cubicBezTo>
                  <a:cubicBezTo>
                    <a:pt x="619" y="83"/>
                    <a:pt x="527" y="181"/>
                    <a:pt x="509" y="313"/>
                  </a:cubicBezTo>
                  <a:cubicBezTo>
                    <a:pt x="469" y="305"/>
                    <a:pt x="469" y="305"/>
                    <a:pt x="469" y="305"/>
                  </a:cubicBezTo>
                  <a:cubicBezTo>
                    <a:pt x="469" y="296"/>
                    <a:pt x="473" y="287"/>
                    <a:pt x="473" y="278"/>
                  </a:cubicBezTo>
                  <a:cubicBezTo>
                    <a:pt x="473" y="123"/>
                    <a:pt x="367" y="0"/>
                    <a:pt x="239" y="0"/>
                  </a:cubicBezTo>
                  <a:cubicBezTo>
                    <a:pt x="106" y="0"/>
                    <a:pt x="0" y="123"/>
                    <a:pt x="0" y="278"/>
                  </a:cubicBezTo>
                  <a:close/>
                  <a:moveTo>
                    <a:pt x="553" y="358"/>
                  </a:moveTo>
                  <a:lnTo>
                    <a:pt x="553" y="358"/>
                  </a:lnTo>
                  <a:cubicBezTo>
                    <a:pt x="553" y="234"/>
                    <a:pt x="637" y="132"/>
                    <a:pt x="739" y="132"/>
                  </a:cubicBezTo>
                  <a:cubicBezTo>
                    <a:pt x="840" y="132"/>
                    <a:pt x="920" y="234"/>
                    <a:pt x="920" y="358"/>
                  </a:cubicBezTo>
                  <a:cubicBezTo>
                    <a:pt x="920" y="481"/>
                    <a:pt x="840" y="584"/>
                    <a:pt x="739" y="584"/>
                  </a:cubicBezTo>
                  <a:cubicBezTo>
                    <a:pt x="637" y="584"/>
                    <a:pt x="553" y="481"/>
                    <a:pt x="553" y="358"/>
                  </a:cubicBezTo>
                  <a:close/>
                  <a:moveTo>
                    <a:pt x="53" y="278"/>
                  </a:moveTo>
                  <a:lnTo>
                    <a:pt x="53" y="278"/>
                  </a:lnTo>
                  <a:cubicBezTo>
                    <a:pt x="53" y="154"/>
                    <a:pt x="137" y="52"/>
                    <a:pt x="239" y="52"/>
                  </a:cubicBezTo>
                  <a:cubicBezTo>
                    <a:pt x="336" y="52"/>
                    <a:pt x="420" y="154"/>
                    <a:pt x="420" y="278"/>
                  </a:cubicBezTo>
                  <a:cubicBezTo>
                    <a:pt x="420" y="402"/>
                    <a:pt x="336" y="499"/>
                    <a:pt x="239" y="499"/>
                  </a:cubicBezTo>
                  <a:cubicBezTo>
                    <a:pt x="137" y="499"/>
                    <a:pt x="53" y="402"/>
                    <a:pt x="53" y="278"/>
                  </a:cubicBezTo>
                  <a:close/>
                </a:path>
              </a:pathLst>
            </a:custGeom>
            <a:solidFill>
              <a:srgbClr val="4228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1" name="Freeform 129"/>
            <p:cNvSpPr>
              <a:spLocks noChangeArrowheads="1"/>
            </p:cNvSpPr>
            <p:nvPr/>
          </p:nvSpPr>
          <p:spPr bwMode="auto">
            <a:xfrm>
              <a:off x="10656760" y="8354022"/>
              <a:ext cx="1841020" cy="1036846"/>
            </a:xfrm>
            <a:custGeom>
              <a:avLst/>
              <a:gdLst>
                <a:gd name="T0" fmla="*/ 1920 w 1921"/>
                <a:gd name="T1" fmla="*/ 0 h 1085"/>
                <a:gd name="T2" fmla="*/ 0 w 1921"/>
                <a:gd name="T3" fmla="*/ 0 h 1085"/>
                <a:gd name="T4" fmla="*/ 0 w 1921"/>
                <a:gd name="T5" fmla="*/ 1084 h 1085"/>
                <a:gd name="T6" fmla="*/ 1920 w 1921"/>
                <a:gd name="T7" fmla="*/ 1084 h 1085"/>
                <a:gd name="T8" fmla="*/ 1920 w 192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1" h="1085">
                  <a:moveTo>
                    <a:pt x="1920" y="0"/>
                  </a:moveTo>
                  <a:lnTo>
                    <a:pt x="0" y="0"/>
                  </a:lnTo>
                  <a:lnTo>
                    <a:pt x="0" y="1084"/>
                  </a:lnTo>
                  <a:lnTo>
                    <a:pt x="1920" y="1084"/>
                  </a:lnTo>
                  <a:lnTo>
                    <a:pt x="1920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2" name="Freeform 130"/>
            <p:cNvSpPr>
              <a:spLocks noChangeArrowheads="1"/>
            </p:cNvSpPr>
            <p:nvPr/>
          </p:nvSpPr>
          <p:spPr bwMode="auto">
            <a:xfrm>
              <a:off x="10656760" y="8354022"/>
              <a:ext cx="1841020" cy="1036846"/>
            </a:xfrm>
            <a:custGeom>
              <a:avLst/>
              <a:gdLst>
                <a:gd name="T0" fmla="*/ 1920 w 1921"/>
                <a:gd name="T1" fmla="*/ 0 h 1085"/>
                <a:gd name="T2" fmla="*/ 0 w 1921"/>
                <a:gd name="T3" fmla="*/ 0 h 1085"/>
                <a:gd name="T4" fmla="*/ 0 w 1921"/>
                <a:gd name="T5" fmla="*/ 1084 h 1085"/>
                <a:gd name="T6" fmla="*/ 1920 w 1921"/>
                <a:gd name="T7" fmla="*/ 1084 h 1085"/>
                <a:gd name="T8" fmla="*/ 1920 w 1921"/>
                <a:gd name="T9" fmla="*/ 0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1" h="1085">
                  <a:moveTo>
                    <a:pt x="1920" y="0"/>
                  </a:moveTo>
                  <a:lnTo>
                    <a:pt x="0" y="0"/>
                  </a:lnTo>
                  <a:lnTo>
                    <a:pt x="0" y="1084"/>
                  </a:lnTo>
                  <a:lnTo>
                    <a:pt x="1920" y="1084"/>
                  </a:lnTo>
                  <a:lnTo>
                    <a:pt x="1920" y="0"/>
                  </a:lnTo>
                </a:path>
              </a:pathLst>
            </a:custGeom>
            <a:solidFill>
              <a:srgbClr val="8A6E4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3" name="Freeform 131"/>
            <p:cNvSpPr>
              <a:spLocks noChangeArrowheads="1"/>
            </p:cNvSpPr>
            <p:nvPr/>
          </p:nvSpPr>
          <p:spPr bwMode="auto">
            <a:xfrm>
              <a:off x="10749869" y="8180509"/>
              <a:ext cx="1841020" cy="1036846"/>
            </a:xfrm>
            <a:custGeom>
              <a:avLst/>
              <a:gdLst>
                <a:gd name="T0" fmla="*/ 0 w 1921"/>
                <a:gd name="T1" fmla="*/ 1084 h 1085"/>
                <a:gd name="T2" fmla="*/ 1920 w 1921"/>
                <a:gd name="T3" fmla="*/ 1084 h 1085"/>
                <a:gd name="T4" fmla="*/ 1920 w 1921"/>
                <a:gd name="T5" fmla="*/ 0 h 1085"/>
                <a:gd name="T6" fmla="*/ 0 w 1921"/>
                <a:gd name="T7" fmla="*/ 0 h 1085"/>
                <a:gd name="T8" fmla="*/ 0 w 1921"/>
                <a:gd name="T9" fmla="*/ 1084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1" h="1085">
                  <a:moveTo>
                    <a:pt x="0" y="1084"/>
                  </a:moveTo>
                  <a:lnTo>
                    <a:pt x="1920" y="1084"/>
                  </a:lnTo>
                  <a:lnTo>
                    <a:pt x="1920" y="0"/>
                  </a:lnTo>
                  <a:lnTo>
                    <a:pt x="0" y="0"/>
                  </a:lnTo>
                  <a:lnTo>
                    <a:pt x="0" y="10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4" name="Freeform 132"/>
            <p:cNvSpPr>
              <a:spLocks noChangeArrowheads="1"/>
            </p:cNvSpPr>
            <p:nvPr/>
          </p:nvSpPr>
          <p:spPr bwMode="auto">
            <a:xfrm>
              <a:off x="10644063" y="8180509"/>
              <a:ext cx="1946826" cy="1184967"/>
            </a:xfrm>
            <a:custGeom>
              <a:avLst/>
              <a:gdLst>
                <a:gd name="T0" fmla="*/ 110 w 2031"/>
                <a:gd name="T1" fmla="*/ 0 h 1240"/>
                <a:gd name="T2" fmla="*/ 110 w 2031"/>
                <a:gd name="T3" fmla="*/ 1084 h 1240"/>
                <a:gd name="T4" fmla="*/ 2030 w 2031"/>
                <a:gd name="T5" fmla="*/ 1084 h 1240"/>
                <a:gd name="T6" fmla="*/ 1920 w 2031"/>
                <a:gd name="T7" fmla="*/ 1239 h 1240"/>
                <a:gd name="T8" fmla="*/ 0 w 2031"/>
                <a:gd name="T9" fmla="*/ 1239 h 1240"/>
                <a:gd name="T10" fmla="*/ 0 w 2031"/>
                <a:gd name="T11" fmla="*/ 155 h 1240"/>
                <a:gd name="T12" fmla="*/ 110 w 2031"/>
                <a:gd name="T13" fmla="*/ 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1" h="1240">
                  <a:moveTo>
                    <a:pt x="110" y="0"/>
                  </a:moveTo>
                  <a:lnTo>
                    <a:pt x="110" y="1084"/>
                  </a:lnTo>
                  <a:lnTo>
                    <a:pt x="2030" y="1084"/>
                  </a:lnTo>
                  <a:lnTo>
                    <a:pt x="1920" y="1239"/>
                  </a:lnTo>
                  <a:lnTo>
                    <a:pt x="0" y="1239"/>
                  </a:lnTo>
                  <a:lnTo>
                    <a:pt x="0" y="155"/>
                  </a:lnTo>
                  <a:lnTo>
                    <a:pt x="110" y="0"/>
                  </a:lnTo>
                </a:path>
              </a:pathLst>
            </a:custGeom>
            <a:solidFill>
              <a:srgbClr val="B1B3B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5" name="Freeform 133"/>
            <p:cNvSpPr>
              <a:spLocks noChangeArrowheads="1"/>
            </p:cNvSpPr>
            <p:nvPr/>
          </p:nvSpPr>
          <p:spPr bwMode="auto">
            <a:xfrm>
              <a:off x="10644063" y="9221587"/>
              <a:ext cx="1946826" cy="143889"/>
            </a:xfrm>
            <a:custGeom>
              <a:avLst/>
              <a:gdLst>
                <a:gd name="T0" fmla="*/ 110 w 2031"/>
                <a:gd name="T1" fmla="*/ 0 h 156"/>
                <a:gd name="T2" fmla="*/ 2030 w 2031"/>
                <a:gd name="T3" fmla="*/ 0 h 156"/>
                <a:gd name="T4" fmla="*/ 1920 w 2031"/>
                <a:gd name="T5" fmla="*/ 155 h 156"/>
                <a:gd name="T6" fmla="*/ 0 w 2031"/>
                <a:gd name="T7" fmla="*/ 155 h 156"/>
                <a:gd name="T8" fmla="*/ 110 w 2031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1" h="156">
                  <a:moveTo>
                    <a:pt x="110" y="0"/>
                  </a:moveTo>
                  <a:lnTo>
                    <a:pt x="2030" y="0"/>
                  </a:lnTo>
                  <a:lnTo>
                    <a:pt x="1920" y="155"/>
                  </a:lnTo>
                  <a:lnTo>
                    <a:pt x="0" y="155"/>
                  </a:lnTo>
                  <a:lnTo>
                    <a:pt x="110" y="0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6" name="Freeform 134"/>
            <p:cNvSpPr>
              <a:spLocks noChangeArrowheads="1"/>
            </p:cNvSpPr>
            <p:nvPr/>
          </p:nvSpPr>
          <p:spPr bwMode="auto">
            <a:xfrm>
              <a:off x="11024964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7" name="Freeform 135"/>
            <p:cNvSpPr>
              <a:spLocks noChangeArrowheads="1"/>
            </p:cNvSpPr>
            <p:nvPr/>
          </p:nvSpPr>
          <p:spPr bwMode="auto">
            <a:xfrm>
              <a:off x="11135002" y="8269381"/>
              <a:ext cx="42322" cy="871797"/>
            </a:xfrm>
            <a:custGeom>
              <a:avLst/>
              <a:gdLst>
                <a:gd name="T0" fmla="*/ 0 w 50"/>
                <a:gd name="T1" fmla="*/ 912 h 913"/>
                <a:gd name="T2" fmla="*/ 49 w 50"/>
                <a:gd name="T3" fmla="*/ 912 h 913"/>
                <a:gd name="T4" fmla="*/ 49 w 50"/>
                <a:gd name="T5" fmla="*/ 0 h 913"/>
                <a:gd name="T6" fmla="*/ 0 w 50"/>
                <a:gd name="T7" fmla="*/ 0 h 913"/>
                <a:gd name="T8" fmla="*/ 0 w 50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13">
                  <a:moveTo>
                    <a:pt x="0" y="912"/>
                  </a:moveTo>
                  <a:lnTo>
                    <a:pt x="49" y="912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8" name="Freeform 136"/>
            <p:cNvSpPr>
              <a:spLocks noChangeArrowheads="1"/>
            </p:cNvSpPr>
            <p:nvPr/>
          </p:nvSpPr>
          <p:spPr bwMode="auto">
            <a:xfrm>
              <a:off x="11240808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9" name="Freeform 137"/>
            <p:cNvSpPr>
              <a:spLocks noChangeArrowheads="1"/>
            </p:cNvSpPr>
            <p:nvPr/>
          </p:nvSpPr>
          <p:spPr bwMode="auto">
            <a:xfrm>
              <a:off x="11350846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0" name="Freeform 138"/>
            <p:cNvSpPr>
              <a:spLocks noChangeArrowheads="1"/>
            </p:cNvSpPr>
            <p:nvPr/>
          </p:nvSpPr>
          <p:spPr bwMode="auto">
            <a:xfrm>
              <a:off x="11460884" y="8269381"/>
              <a:ext cx="42322" cy="871797"/>
            </a:xfrm>
            <a:custGeom>
              <a:avLst/>
              <a:gdLst>
                <a:gd name="T0" fmla="*/ 0 w 49"/>
                <a:gd name="T1" fmla="*/ 912 h 913"/>
                <a:gd name="T2" fmla="*/ 48 w 49"/>
                <a:gd name="T3" fmla="*/ 912 h 913"/>
                <a:gd name="T4" fmla="*/ 48 w 49"/>
                <a:gd name="T5" fmla="*/ 0 h 913"/>
                <a:gd name="T6" fmla="*/ 0 w 49"/>
                <a:gd name="T7" fmla="*/ 0 h 913"/>
                <a:gd name="T8" fmla="*/ 0 w 49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3">
                  <a:moveTo>
                    <a:pt x="0" y="912"/>
                  </a:moveTo>
                  <a:lnTo>
                    <a:pt x="48" y="9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1" name="Freeform 139"/>
            <p:cNvSpPr>
              <a:spLocks noChangeArrowheads="1"/>
            </p:cNvSpPr>
            <p:nvPr/>
          </p:nvSpPr>
          <p:spPr bwMode="auto">
            <a:xfrm>
              <a:off x="11566689" y="8269381"/>
              <a:ext cx="42322" cy="871797"/>
            </a:xfrm>
            <a:custGeom>
              <a:avLst/>
              <a:gdLst>
                <a:gd name="T0" fmla="*/ 0 w 49"/>
                <a:gd name="T1" fmla="*/ 912 h 913"/>
                <a:gd name="T2" fmla="*/ 48 w 49"/>
                <a:gd name="T3" fmla="*/ 912 h 913"/>
                <a:gd name="T4" fmla="*/ 48 w 49"/>
                <a:gd name="T5" fmla="*/ 0 h 913"/>
                <a:gd name="T6" fmla="*/ 0 w 49"/>
                <a:gd name="T7" fmla="*/ 0 h 913"/>
                <a:gd name="T8" fmla="*/ 0 w 49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13">
                  <a:moveTo>
                    <a:pt x="0" y="912"/>
                  </a:moveTo>
                  <a:lnTo>
                    <a:pt x="48" y="912"/>
                  </a:lnTo>
                  <a:lnTo>
                    <a:pt x="48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2" name="Freeform 140"/>
            <p:cNvSpPr>
              <a:spLocks noChangeArrowheads="1"/>
            </p:cNvSpPr>
            <p:nvPr/>
          </p:nvSpPr>
          <p:spPr bwMode="auto">
            <a:xfrm>
              <a:off x="11672495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3" name="Freeform 141"/>
            <p:cNvSpPr>
              <a:spLocks noChangeArrowheads="1"/>
            </p:cNvSpPr>
            <p:nvPr/>
          </p:nvSpPr>
          <p:spPr bwMode="auto">
            <a:xfrm>
              <a:off x="11778301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4" name="Freeform 142"/>
            <p:cNvSpPr>
              <a:spLocks noChangeArrowheads="1"/>
            </p:cNvSpPr>
            <p:nvPr/>
          </p:nvSpPr>
          <p:spPr bwMode="auto">
            <a:xfrm>
              <a:off x="11888339" y="8269381"/>
              <a:ext cx="42322" cy="871797"/>
            </a:xfrm>
            <a:custGeom>
              <a:avLst/>
              <a:gdLst>
                <a:gd name="T0" fmla="*/ 0 w 50"/>
                <a:gd name="T1" fmla="*/ 912 h 913"/>
                <a:gd name="T2" fmla="*/ 49 w 50"/>
                <a:gd name="T3" fmla="*/ 912 h 913"/>
                <a:gd name="T4" fmla="*/ 49 w 50"/>
                <a:gd name="T5" fmla="*/ 0 h 913"/>
                <a:gd name="T6" fmla="*/ 0 w 50"/>
                <a:gd name="T7" fmla="*/ 0 h 913"/>
                <a:gd name="T8" fmla="*/ 0 w 50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913">
                  <a:moveTo>
                    <a:pt x="0" y="912"/>
                  </a:moveTo>
                  <a:lnTo>
                    <a:pt x="49" y="912"/>
                  </a:lnTo>
                  <a:lnTo>
                    <a:pt x="49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5" name="Freeform 143"/>
            <p:cNvSpPr>
              <a:spLocks noChangeArrowheads="1"/>
            </p:cNvSpPr>
            <p:nvPr/>
          </p:nvSpPr>
          <p:spPr bwMode="auto">
            <a:xfrm>
              <a:off x="11994145" y="8269381"/>
              <a:ext cx="46555" cy="871797"/>
            </a:xfrm>
            <a:custGeom>
              <a:avLst/>
              <a:gdLst>
                <a:gd name="T0" fmla="*/ 0 w 53"/>
                <a:gd name="T1" fmla="*/ 912 h 913"/>
                <a:gd name="T2" fmla="*/ 52 w 53"/>
                <a:gd name="T3" fmla="*/ 912 h 913"/>
                <a:gd name="T4" fmla="*/ 52 w 53"/>
                <a:gd name="T5" fmla="*/ 0 h 913"/>
                <a:gd name="T6" fmla="*/ 0 w 53"/>
                <a:gd name="T7" fmla="*/ 0 h 913"/>
                <a:gd name="T8" fmla="*/ 0 w 53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13">
                  <a:moveTo>
                    <a:pt x="0" y="912"/>
                  </a:moveTo>
                  <a:lnTo>
                    <a:pt x="52" y="912"/>
                  </a:lnTo>
                  <a:lnTo>
                    <a:pt x="52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6" name="Freeform 144"/>
            <p:cNvSpPr>
              <a:spLocks noChangeArrowheads="1"/>
            </p:cNvSpPr>
            <p:nvPr/>
          </p:nvSpPr>
          <p:spPr bwMode="auto">
            <a:xfrm>
              <a:off x="12099950" y="8269381"/>
              <a:ext cx="46555" cy="871797"/>
            </a:xfrm>
            <a:custGeom>
              <a:avLst/>
              <a:gdLst>
                <a:gd name="T0" fmla="*/ 0 w 54"/>
                <a:gd name="T1" fmla="*/ 912 h 913"/>
                <a:gd name="T2" fmla="*/ 53 w 54"/>
                <a:gd name="T3" fmla="*/ 912 h 913"/>
                <a:gd name="T4" fmla="*/ 53 w 54"/>
                <a:gd name="T5" fmla="*/ 0 h 913"/>
                <a:gd name="T6" fmla="*/ 0 w 54"/>
                <a:gd name="T7" fmla="*/ 0 h 913"/>
                <a:gd name="T8" fmla="*/ 0 w 54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13">
                  <a:moveTo>
                    <a:pt x="0" y="912"/>
                  </a:moveTo>
                  <a:lnTo>
                    <a:pt x="53" y="912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7" name="Freeform 145"/>
            <p:cNvSpPr>
              <a:spLocks noChangeArrowheads="1"/>
            </p:cNvSpPr>
            <p:nvPr/>
          </p:nvSpPr>
          <p:spPr bwMode="auto">
            <a:xfrm>
              <a:off x="12205756" y="8269381"/>
              <a:ext cx="46555" cy="871797"/>
            </a:xfrm>
            <a:custGeom>
              <a:avLst/>
              <a:gdLst>
                <a:gd name="T0" fmla="*/ 0 w 55"/>
                <a:gd name="T1" fmla="*/ 912 h 913"/>
                <a:gd name="T2" fmla="*/ 54 w 55"/>
                <a:gd name="T3" fmla="*/ 912 h 913"/>
                <a:gd name="T4" fmla="*/ 54 w 55"/>
                <a:gd name="T5" fmla="*/ 0 h 913"/>
                <a:gd name="T6" fmla="*/ 0 w 55"/>
                <a:gd name="T7" fmla="*/ 0 h 913"/>
                <a:gd name="T8" fmla="*/ 0 w 55"/>
                <a:gd name="T9" fmla="*/ 912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913">
                  <a:moveTo>
                    <a:pt x="0" y="912"/>
                  </a:moveTo>
                  <a:lnTo>
                    <a:pt x="54" y="912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solidFill>
              <a:srgbClr val="8F919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8" name="Freeform 146"/>
            <p:cNvSpPr>
              <a:spLocks noChangeArrowheads="1"/>
            </p:cNvSpPr>
            <p:nvPr/>
          </p:nvSpPr>
          <p:spPr bwMode="auto">
            <a:xfrm>
              <a:off x="12946396" y="8133956"/>
              <a:ext cx="952252" cy="859101"/>
            </a:xfrm>
            <a:custGeom>
              <a:avLst/>
              <a:gdLst>
                <a:gd name="T0" fmla="*/ 142 w 997"/>
                <a:gd name="T1" fmla="*/ 0 h 900"/>
                <a:gd name="T2" fmla="*/ 0 w 997"/>
                <a:gd name="T3" fmla="*/ 164 h 900"/>
                <a:gd name="T4" fmla="*/ 854 w 997"/>
                <a:gd name="T5" fmla="*/ 899 h 900"/>
                <a:gd name="T6" fmla="*/ 996 w 997"/>
                <a:gd name="T7" fmla="*/ 735 h 900"/>
                <a:gd name="T8" fmla="*/ 142 w 997"/>
                <a:gd name="T9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7" h="900">
                  <a:moveTo>
                    <a:pt x="142" y="0"/>
                  </a:moveTo>
                  <a:lnTo>
                    <a:pt x="0" y="164"/>
                  </a:lnTo>
                  <a:lnTo>
                    <a:pt x="854" y="899"/>
                  </a:lnTo>
                  <a:lnTo>
                    <a:pt x="996" y="735"/>
                  </a:lnTo>
                  <a:lnTo>
                    <a:pt x="142" y="0"/>
                  </a:lnTo>
                </a:path>
              </a:pathLst>
            </a:custGeom>
            <a:solidFill>
              <a:srgbClr val="FCCEB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9" name="Freeform 147"/>
            <p:cNvSpPr>
              <a:spLocks noChangeArrowheads="1"/>
            </p:cNvSpPr>
            <p:nvPr/>
          </p:nvSpPr>
          <p:spPr bwMode="auto">
            <a:xfrm>
              <a:off x="13035273" y="8133956"/>
              <a:ext cx="766034" cy="672892"/>
            </a:xfrm>
            <a:custGeom>
              <a:avLst/>
              <a:gdLst>
                <a:gd name="T0" fmla="*/ 49 w 802"/>
                <a:gd name="T1" fmla="*/ 0 h 705"/>
                <a:gd name="T2" fmla="*/ 0 w 802"/>
                <a:gd name="T3" fmla="*/ 54 h 705"/>
                <a:gd name="T4" fmla="*/ 757 w 802"/>
                <a:gd name="T5" fmla="*/ 704 h 705"/>
                <a:gd name="T6" fmla="*/ 801 w 802"/>
                <a:gd name="T7" fmla="*/ 651 h 705"/>
                <a:gd name="T8" fmla="*/ 49 w 802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705">
                  <a:moveTo>
                    <a:pt x="49" y="0"/>
                  </a:moveTo>
                  <a:lnTo>
                    <a:pt x="0" y="54"/>
                  </a:lnTo>
                  <a:lnTo>
                    <a:pt x="757" y="704"/>
                  </a:lnTo>
                  <a:lnTo>
                    <a:pt x="801" y="651"/>
                  </a:lnTo>
                  <a:lnTo>
                    <a:pt x="49" y="0"/>
                  </a:lnTo>
                </a:path>
              </a:pathLst>
            </a:custGeom>
            <a:solidFill>
              <a:srgbClr val="F481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0" name="Freeform 148"/>
            <p:cNvSpPr>
              <a:spLocks noChangeArrowheads="1"/>
            </p:cNvSpPr>
            <p:nvPr/>
          </p:nvSpPr>
          <p:spPr bwMode="auto">
            <a:xfrm>
              <a:off x="12946396" y="8239757"/>
              <a:ext cx="766034" cy="672892"/>
            </a:xfrm>
            <a:custGeom>
              <a:avLst/>
              <a:gdLst>
                <a:gd name="T0" fmla="*/ 49 w 802"/>
                <a:gd name="T1" fmla="*/ 0 h 705"/>
                <a:gd name="T2" fmla="*/ 0 w 802"/>
                <a:gd name="T3" fmla="*/ 53 h 705"/>
                <a:gd name="T4" fmla="*/ 757 w 802"/>
                <a:gd name="T5" fmla="*/ 704 h 705"/>
                <a:gd name="T6" fmla="*/ 801 w 802"/>
                <a:gd name="T7" fmla="*/ 646 h 705"/>
                <a:gd name="T8" fmla="*/ 49 w 802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2" h="705">
                  <a:moveTo>
                    <a:pt x="49" y="0"/>
                  </a:moveTo>
                  <a:lnTo>
                    <a:pt x="0" y="53"/>
                  </a:lnTo>
                  <a:lnTo>
                    <a:pt x="757" y="704"/>
                  </a:lnTo>
                  <a:lnTo>
                    <a:pt x="801" y="646"/>
                  </a:lnTo>
                  <a:lnTo>
                    <a:pt x="49" y="0"/>
                  </a:lnTo>
                </a:path>
              </a:pathLst>
            </a:custGeom>
            <a:solidFill>
              <a:srgbClr val="F481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1" name="Freeform 149"/>
            <p:cNvSpPr>
              <a:spLocks noChangeArrowheads="1"/>
            </p:cNvSpPr>
            <p:nvPr/>
          </p:nvSpPr>
          <p:spPr bwMode="auto">
            <a:xfrm>
              <a:off x="12857520" y="8074708"/>
              <a:ext cx="220076" cy="211601"/>
            </a:xfrm>
            <a:custGeom>
              <a:avLst/>
              <a:gdLst>
                <a:gd name="T0" fmla="*/ 92 w 235"/>
                <a:gd name="T1" fmla="*/ 225 h 226"/>
                <a:gd name="T2" fmla="*/ 92 w 235"/>
                <a:gd name="T3" fmla="*/ 225 h 226"/>
                <a:gd name="T4" fmla="*/ 9 w 235"/>
                <a:gd name="T5" fmla="*/ 39 h 226"/>
                <a:gd name="T6" fmla="*/ 40 w 235"/>
                <a:gd name="T7" fmla="*/ 9 h 226"/>
                <a:gd name="T8" fmla="*/ 234 w 235"/>
                <a:gd name="T9" fmla="*/ 61 h 226"/>
                <a:gd name="T10" fmla="*/ 92 w 235"/>
                <a:gd name="T11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" h="226">
                  <a:moveTo>
                    <a:pt x="92" y="225"/>
                  </a:moveTo>
                  <a:lnTo>
                    <a:pt x="92" y="225"/>
                  </a:lnTo>
                  <a:cubicBezTo>
                    <a:pt x="9" y="39"/>
                    <a:pt x="9" y="39"/>
                    <a:pt x="9" y="39"/>
                  </a:cubicBezTo>
                  <a:cubicBezTo>
                    <a:pt x="0" y="22"/>
                    <a:pt x="22" y="0"/>
                    <a:pt x="40" y="9"/>
                  </a:cubicBezTo>
                  <a:cubicBezTo>
                    <a:pt x="234" y="61"/>
                    <a:pt x="234" y="61"/>
                    <a:pt x="234" y="61"/>
                  </a:cubicBezTo>
                  <a:lnTo>
                    <a:pt x="92" y="225"/>
                  </a:lnTo>
                </a:path>
              </a:pathLst>
            </a:custGeom>
            <a:solidFill>
              <a:srgbClr val="FEE5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2" name="Freeform 150"/>
            <p:cNvSpPr>
              <a:spLocks noChangeArrowheads="1"/>
            </p:cNvSpPr>
            <p:nvPr/>
          </p:nvSpPr>
          <p:spPr bwMode="auto">
            <a:xfrm>
              <a:off x="13763217" y="8836473"/>
              <a:ext cx="215844" cy="220065"/>
            </a:xfrm>
            <a:custGeom>
              <a:avLst/>
              <a:gdLst>
                <a:gd name="T0" fmla="*/ 0 w 230"/>
                <a:gd name="T1" fmla="*/ 0 h 235"/>
                <a:gd name="T2" fmla="*/ 229 w 230"/>
                <a:gd name="T3" fmla="*/ 0 h 235"/>
                <a:gd name="T4" fmla="*/ 229 w 230"/>
                <a:gd name="T5" fmla="*/ 234 h 235"/>
                <a:gd name="T6" fmla="*/ 0 w 230"/>
                <a:gd name="T7" fmla="*/ 234 h 235"/>
                <a:gd name="T8" fmla="*/ 0 w 230"/>
                <a:gd name="T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235">
                  <a:moveTo>
                    <a:pt x="0" y="0"/>
                  </a:moveTo>
                  <a:lnTo>
                    <a:pt x="229" y="0"/>
                  </a:lnTo>
                  <a:lnTo>
                    <a:pt x="229" y="234"/>
                  </a:lnTo>
                  <a:lnTo>
                    <a:pt x="0" y="234"/>
                  </a:lnTo>
                  <a:lnTo>
                    <a:pt x="0" y="0"/>
                  </a:lnTo>
                </a:path>
              </a:pathLst>
            </a:custGeom>
            <a:blipFill dpi="0" rotWithShape="0">
              <a:blip r:embed="rId2" cstate="print"/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3" name="Freeform 151"/>
            <p:cNvSpPr>
              <a:spLocks noChangeArrowheads="1"/>
            </p:cNvSpPr>
            <p:nvPr/>
          </p:nvSpPr>
          <p:spPr bwMode="auto">
            <a:xfrm>
              <a:off x="13763217" y="8836473"/>
              <a:ext cx="131199" cy="152353"/>
            </a:xfrm>
            <a:custGeom>
              <a:avLst/>
              <a:gdLst>
                <a:gd name="T0" fmla="*/ 142 w 143"/>
                <a:gd name="T1" fmla="*/ 0 h 165"/>
                <a:gd name="T2" fmla="*/ 0 w 143"/>
                <a:gd name="T3" fmla="*/ 164 h 165"/>
                <a:gd name="T4" fmla="*/ 0 w 143"/>
                <a:gd name="T5" fmla="*/ 84 h 165"/>
                <a:gd name="T6" fmla="*/ 75 w 143"/>
                <a:gd name="T7" fmla="*/ 0 h 165"/>
                <a:gd name="T8" fmla="*/ 142 w 143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165">
                  <a:moveTo>
                    <a:pt x="142" y="0"/>
                  </a:moveTo>
                  <a:lnTo>
                    <a:pt x="0" y="164"/>
                  </a:lnTo>
                  <a:lnTo>
                    <a:pt x="0" y="84"/>
                  </a:lnTo>
                  <a:lnTo>
                    <a:pt x="75" y="0"/>
                  </a:lnTo>
                  <a:lnTo>
                    <a:pt x="142" y="0"/>
                  </a:lnTo>
                </a:path>
              </a:pathLst>
            </a:custGeom>
            <a:solidFill>
              <a:srgbClr val="B15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4" name="Freeform 152"/>
            <p:cNvSpPr>
              <a:spLocks noChangeArrowheads="1"/>
            </p:cNvSpPr>
            <p:nvPr/>
          </p:nvSpPr>
          <p:spPr bwMode="auto">
            <a:xfrm>
              <a:off x="13763217" y="8836473"/>
              <a:ext cx="55019" cy="63480"/>
            </a:xfrm>
            <a:custGeom>
              <a:avLst/>
              <a:gdLst>
                <a:gd name="T0" fmla="*/ 60 w 61"/>
                <a:gd name="T1" fmla="*/ 0 h 72"/>
                <a:gd name="T2" fmla="*/ 0 w 61"/>
                <a:gd name="T3" fmla="*/ 71 h 72"/>
                <a:gd name="T4" fmla="*/ 0 w 61"/>
                <a:gd name="T5" fmla="*/ 30 h 72"/>
                <a:gd name="T6" fmla="*/ 26 w 61"/>
                <a:gd name="T7" fmla="*/ 0 h 72"/>
                <a:gd name="T8" fmla="*/ 60 w 61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2">
                  <a:moveTo>
                    <a:pt x="60" y="0"/>
                  </a:moveTo>
                  <a:lnTo>
                    <a:pt x="0" y="71"/>
                  </a:lnTo>
                  <a:lnTo>
                    <a:pt x="0" y="30"/>
                  </a:lnTo>
                  <a:lnTo>
                    <a:pt x="26" y="0"/>
                  </a:lnTo>
                  <a:lnTo>
                    <a:pt x="60" y="0"/>
                  </a:lnTo>
                </a:path>
              </a:pathLst>
            </a:custGeom>
            <a:solidFill>
              <a:srgbClr val="B15D5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175" name="Picture 17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250" y="302744"/>
            <a:ext cx="48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3669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Rectangle 2"/>
          <p:cNvSpPr>
            <a:spLocks noChangeAspect="1"/>
          </p:cNvSpPr>
          <p:nvPr/>
        </p:nvSpPr>
        <p:spPr>
          <a:xfrm rot="16200000">
            <a:off x="-228599" y="228599"/>
            <a:ext cx="13716000" cy="132588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 rot="16200000">
            <a:off x="12139044" y="1300591"/>
            <a:ext cx="13716004" cy="11117263"/>
          </a:xfrm>
          <a:prstGeom prst="rect">
            <a:avLst/>
          </a:prstGeom>
          <a:solidFill>
            <a:schemeClr val="accent6">
              <a:lumMod val="50000"/>
              <a:alpha val="8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3814655" y="3440901"/>
            <a:ext cx="9710435" cy="1229433"/>
            <a:chOff x="1477439" y="3949429"/>
            <a:chExt cx="10984480" cy="1229433"/>
          </a:xfrm>
        </p:grpSpPr>
        <p:sp>
          <p:nvSpPr>
            <p:cNvPr id="6" name="Title 20"/>
            <p:cNvSpPr txBox="1">
              <a:spLocks/>
            </p:cNvSpPr>
            <p:nvPr/>
          </p:nvSpPr>
          <p:spPr>
            <a:xfrm>
              <a:off x="1477439" y="3949429"/>
              <a:ext cx="9350881" cy="492443"/>
            </a:xfrm>
            <a:prstGeom prst="rect">
              <a:avLst/>
            </a:prstGeom>
          </p:spPr>
          <p:txBody>
            <a:bodyPr vert="horz" wrap="square" lIns="243785" tIns="0" rIns="243785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/>
              <a:endParaRPr lang="en-US" sz="3200" b="1" dirty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7" name="Title 20"/>
            <p:cNvSpPr txBox="1">
              <a:spLocks/>
            </p:cNvSpPr>
            <p:nvPr/>
          </p:nvSpPr>
          <p:spPr>
            <a:xfrm>
              <a:off x="1499718" y="4542526"/>
              <a:ext cx="10962201" cy="636336"/>
            </a:xfrm>
            <a:prstGeom prst="rect">
              <a:avLst/>
            </a:prstGeom>
          </p:spPr>
          <p:txBody>
            <a:bodyPr vert="horz" wrap="square" lIns="243785" tIns="121892" rIns="243785" bIns="121892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2900" kern="1200">
                  <a:solidFill>
                    <a:schemeClr val="accent6"/>
                  </a:solidFill>
                  <a:latin typeface="Source Sans Pro ExtraLight"/>
                  <a:ea typeface="+mj-ea"/>
                  <a:cs typeface="Source Sans Pro ExtraLight"/>
                </a:defRPr>
              </a:lvl1pPr>
            </a:lstStyle>
            <a:p>
              <a:pPr algn="l">
                <a:lnSpc>
                  <a:spcPct val="130000"/>
                </a:lnSpc>
              </a:pPr>
              <a:endParaRPr lang="en-US" sz="2200" dirty="0">
                <a:solidFill>
                  <a:schemeClr val="bg1"/>
                </a:solidFill>
                <a:latin typeface="Lato Light"/>
                <a:cs typeface="Lato Light"/>
              </a:endParaRPr>
            </a:p>
          </p:txBody>
        </p:sp>
      </p:grpSp>
      <p:sp>
        <p:nvSpPr>
          <p:cNvPr id="8" name="Title 20"/>
          <p:cNvSpPr txBox="1">
            <a:spLocks/>
          </p:cNvSpPr>
          <p:nvPr/>
        </p:nvSpPr>
        <p:spPr>
          <a:xfrm>
            <a:off x="15423834" y="3527859"/>
            <a:ext cx="7926642" cy="671794"/>
          </a:xfrm>
          <a:prstGeom prst="rect">
            <a:avLst/>
          </a:prstGeom>
        </p:spPr>
        <p:txBody>
          <a:bodyPr vert="horz" wrap="square" lIns="243785" tIns="121892" rIns="243785" bIns="121892" rtlCol="0" anchor="ctr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 algn="l">
              <a:lnSpc>
                <a:spcPct val="130000"/>
              </a:lnSpc>
            </a:pPr>
            <a:endParaRPr lang="en-US" sz="2400" dirty="0">
              <a:solidFill>
                <a:schemeClr val="bg1"/>
              </a:solidFill>
              <a:latin typeface="Lato Light"/>
              <a:cs typeface="Lato Ligh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928740" y="227060"/>
            <a:ext cx="12359700" cy="2923859"/>
            <a:chOff x="5394319" y="395777"/>
            <a:chExt cx="12359700" cy="2923859"/>
          </a:xfrm>
        </p:grpSpPr>
        <p:sp>
          <p:nvSpPr>
            <p:cNvPr id="10" name="TextBox 9"/>
            <p:cNvSpPr txBox="1"/>
            <p:nvPr/>
          </p:nvSpPr>
          <p:spPr>
            <a:xfrm>
              <a:off x="5394319" y="395777"/>
              <a:ext cx="12359700" cy="2923859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/>
              <a:r>
                <a:rPr lang="en-US" sz="9600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Agenda</a:t>
              </a:r>
            </a:p>
            <a:p>
              <a:pPr algn="ctr"/>
              <a:endParaRPr lang="id-ID" sz="8800" b="1" dirty="0" smtClean="0">
                <a:solidFill>
                  <a:schemeClr val="bg1"/>
                </a:solidFill>
                <a:latin typeface="Lato Regular"/>
                <a:cs typeface="Lato Regular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412311" y="1991705"/>
              <a:ext cx="1553038" cy="91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39" tIns="45672" rIns="91339" bIns="45672" rtlCol="0" anchor="ctr"/>
            <a:lstStyle/>
            <a:p>
              <a:pPr algn="ctr"/>
              <a:endParaRPr lang="en-US" dirty="0">
                <a:solidFill>
                  <a:schemeClr val="accent2"/>
                </a:solidFill>
                <a:latin typeface="Open Sans Light"/>
              </a:endParaRPr>
            </a:p>
          </p:txBody>
        </p:sp>
      </p:grpSp>
      <p:pic>
        <p:nvPicPr>
          <p:cNvPr id="12" name="Picture 11" descr="iMa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9909" y="1638705"/>
            <a:ext cx="11813291" cy="10356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085" y="216058"/>
            <a:ext cx="4693485" cy="1063367"/>
          </a:xfrm>
          <a:prstGeom prst="rect">
            <a:avLst/>
          </a:prstGeom>
        </p:spPr>
      </p:pic>
      <p:sp>
        <p:nvSpPr>
          <p:cNvPr id="14" name="Content Placeholder 1"/>
          <p:cNvSpPr txBox="1">
            <a:spLocks/>
          </p:cNvSpPr>
          <p:nvPr/>
        </p:nvSpPr>
        <p:spPr>
          <a:xfrm>
            <a:off x="12653201" y="1845106"/>
            <a:ext cx="11349938" cy="94308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Clr>
                <a:srgbClr val="DEA902"/>
              </a:buClr>
              <a:buSzPct val="200000"/>
              <a:buNone/>
            </a:pPr>
            <a:r>
              <a:rPr lang="en-US" sz="4000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       After this session you will be able to Learn</a:t>
            </a:r>
          </a:p>
          <a:p>
            <a:pPr lvl="1">
              <a:lnSpc>
                <a:spcPct val="250000"/>
              </a:lnSpc>
              <a:buClr>
                <a:srgbClr val="DEA902"/>
              </a:buClr>
              <a:buSzPct val="200000"/>
              <a:buFont typeface="Wingdings" panose="05000000000000000000" pitchFamily="2" charset="2"/>
              <a:buChar char="ü"/>
            </a:pPr>
            <a:r>
              <a:rPr lang="en-US" sz="3800" dirty="0" smtClean="0">
                <a:solidFill>
                  <a:schemeClr val="bg2"/>
                </a:solidFill>
              </a:rPr>
              <a:t>Annotation of </a:t>
            </a:r>
            <a:r>
              <a:rPr lang="en-US" sz="3800" dirty="0" err="1" smtClean="0">
                <a:solidFill>
                  <a:schemeClr val="bg2"/>
                </a:solidFill>
              </a:rPr>
              <a:t>eCRF</a:t>
            </a:r>
            <a:r>
              <a:rPr lang="en-US" sz="3800" dirty="0" smtClean="0">
                <a:solidFill>
                  <a:schemeClr val="bg2"/>
                </a:solidFill>
              </a:rPr>
              <a:t> SDTM. </a:t>
            </a:r>
            <a:endParaRPr lang="en-US" sz="3800" dirty="0" smtClean="0">
              <a:solidFill>
                <a:schemeClr val="bg2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18033" y="3171239"/>
            <a:ext cx="8958045" cy="4771882"/>
          </a:xfrm>
          <a:prstGeom prst="rect">
            <a:avLst/>
          </a:prstGeom>
        </p:spPr>
      </p:pic>
      <p:pic>
        <p:nvPicPr>
          <p:cNvPr id="28674" name="Picture 2" descr="http://1.bp.blogspot.com/_QRtiWt4s97I/S5w_BK9i3xI/AAAAAAAAAsI/ZogTbskEeNo/s320/SAS+timejp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18034" y="3150920"/>
            <a:ext cx="8958044" cy="4792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39293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8274" y="3224463"/>
            <a:ext cx="14052884" cy="719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250" y="302744"/>
            <a:ext cx="48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497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5705" y="3537284"/>
            <a:ext cx="17878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SDTM</a:t>
            </a:r>
            <a:r>
              <a:rPr lang="en-US" dirty="0">
                <a:solidFill>
                  <a:srgbClr val="002060"/>
                </a:solidFill>
              </a:rPr>
              <a:t> (Study Data Tabulation Model) defines a </a:t>
            </a:r>
            <a:r>
              <a:rPr lang="en-US" b="1" dirty="0">
                <a:solidFill>
                  <a:srgbClr val="FF0000"/>
                </a:solidFill>
              </a:rPr>
              <a:t>standard structure </a:t>
            </a:r>
            <a:r>
              <a:rPr lang="en-US" dirty="0">
                <a:solidFill>
                  <a:srgbClr val="002060"/>
                </a:solidFill>
              </a:rPr>
              <a:t>for human clinical trial (study) data tabulations and for nonclinical study data tabulations that are to be submitted as part of a product application to a regulatory authority such as the United States Food and Drug Administration (FDA).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250" y="302744"/>
            <a:ext cx="48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2867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5474" y="3441032"/>
            <a:ext cx="10732168" cy="6689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250" y="302744"/>
            <a:ext cx="48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5834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5747" y="3248525"/>
            <a:ext cx="15352295" cy="724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250" y="302744"/>
            <a:ext cx="48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74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1368" y="1417720"/>
            <a:ext cx="14702589" cy="6787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1368" y="8205536"/>
            <a:ext cx="15063537" cy="517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250" y="302744"/>
            <a:ext cx="48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1024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4463" y="2719136"/>
            <a:ext cx="18648948" cy="940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2250" y="302744"/>
            <a:ext cx="4876190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215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motagua light prueb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4310801</TotalTime>
  <Words>104</Words>
  <Application>Microsoft Office PowerPoint</Application>
  <PresentationFormat>Custom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Lopez</dc:creator>
  <cp:lastModifiedBy>dell</cp:lastModifiedBy>
  <cp:revision>2261</cp:revision>
  <dcterms:created xsi:type="dcterms:W3CDTF">2014-11-12T21:47:38Z</dcterms:created>
  <dcterms:modified xsi:type="dcterms:W3CDTF">2019-02-04T17:54:56Z</dcterms:modified>
</cp:coreProperties>
</file>