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  <p:sldMasterId id="2147483982" r:id="rId2"/>
    <p:sldMasterId id="2147484082" r:id="rId3"/>
    <p:sldMasterId id="2147484054" r:id="rId4"/>
    <p:sldMasterId id="2147484111" r:id="rId5"/>
  </p:sldMasterIdLst>
  <p:notesMasterIdLst>
    <p:notesMasterId r:id="rId23"/>
  </p:notesMasterIdLst>
  <p:handoutMasterIdLst>
    <p:handoutMasterId r:id="rId24"/>
  </p:handoutMasterIdLst>
  <p:sldIdLst>
    <p:sldId id="256" r:id="rId6"/>
    <p:sldId id="268" r:id="rId7"/>
    <p:sldId id="320" r:id="rId8"/>
    <p:sldId id="321" r:id="rId9"/>
    <p:sldId id="331" r:id="rId10"/>
    <p:sldId id="333" r:id="rId11"/>
    <p:sldId id="332" r:id="rId12"/>
    <p:sldId id="335" r:id="rId13"/>
    <p:sldId id="334" r:id="rId14"/>
    <p:sldId id="325" r:id="rId15"/>
    <p:sldId id="326" r:id="rId16"/>
    <p:sldId id="336" r:id="rId17"/>
    <p:sldId id="328" r:id="rId18"/>
    <p:sldId id="290" r:id="rId19"/>
    <p:sldId id="329" r:id="rId20"/>
    <p:sldId id="309" r:id="rId21"/>
    <p:sldId id="33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orient="horz" pos="2938">
          <p15:clr>
            <a:srgbClr val="A4A3A4"/>
          </p15:clr>
        </p15:guide>
        <p15:guide id="3" orient="horz" pos="1869">
          <p15:clr>
            <a:srgbClr val="A4A3A4"/>
          </p15:clr>
        </p15:guide>
        <p15:guide id="4" orient="horz" pos="3093">
          <p15:clr>
            <a:srgbClr val="A4A3A4"/>
          </p15:clr>
        </p15:guide>
        <p15:guide id="5" orient="horz" pos="734">
          <p15:clr>
            <a:srgbClr val="A4A3A4"/>
          </p15:clr>
        </p15:guide>
        <p15:guide id="6" orient="horz" pos="143">
          <p15:clr>
            <a:srgbClr val="A4A3A4"/>
          </p15:clr>
        </p15:guide>
        <p15:guide id="7" orient="horz" pos="3022">
          <p15:clr>
            <a:srgbClr val="A4A3A4"/>
          </p15:clr>
        </p15:guide>
        <p15:guide id="8" orient="horz" pos="2439">
          <p15:clr>
            <a:srgbClr val="A4A3A4"/>
          </p15:clr>
        </p15:guide>
        <p15:guide id="9" orient="horz" pos="1298">
          <p15:clr>
            <a:srgbClr val="A4A3A4"/>
          </p15:clr>
        </p15:guide>
        <p15:guide id="10" pos="4702">
          <p15:clr>
            <a:srgbClr val="A4A3A4"/>
          </p15:clr>
        </p15:guide>
        <p15:guide id="11" pos="145">
          <p15:clr>
            <a:srgbClr val="A4A3A4"/>
          </p15:clr>
        </p15:guide>
        <p15:guide id="12" pos="4009">
          <p15:clr>
            <a:srgbClr val="A4A3A4"/>
          </p15:clr>
        </p15:guide>
        <p15:guide id="13" pos="5617">
          <p15:clr>
            <a:srgbClr val="A4A3A4"/>
          </p15:clr>
        </p15:guide>
        <p15:guide id="14" pos="5391">
          <p15:clr>
            <a:srgbClr val="A4A3A4"/>
          </p15:clr>
        </p15:guide>
        <p15:guide id="15" pos="2649">
          <p15:clr>
            <a:srgbClr val="A4A3A4"/>
          </p15:clr>
        </p15:guide>
        <p15:guide id="16" pos="3111">
          <p15:clr>
            <a:srgbClr val="A4A3A4"/>
          </p15:clr>
        </p15:guide>
        <p15:guide id="17" pos="1969">
          <p15:clr>
            <a:srgbClr val="A4A3A4"/>
          </p15:clr>
        </p15:guide>
        <p15:guide id="18" pos="3567">
          <p15:clr>
            <a:srgbClr val="A4A3A4"/>
          </p15:clr>
        </p15:guide>
        <p15:guide id="19" pos="3335">
          <p15:clr>
            <a:srgbClr val="A4A3A4"/>
          </p15:clr>
        </p15:guide>
        <p15:guide id="20" pos="375">
          <p15:clr>
            <a:srgbClr val="A4A3A4"/>
          </p15:clr>
        </p15:guide>
        <p15:guide id="21" pos="2423">
          <p15:clr>
            <a:srgbClr val="A4A3A4"/>
          </p15:clr>
        </p15:guide>
        <p15:guide id="22" pos="1290">
          <p15:clr>
            <a:srgbClr val="A4A3A4"/>
          </p15:clr>
        </p15:guide>
        <p15:guide id="23" pos="1059">
          <p15:clr>
            <a:srgbClr val="A4A3A4"/>
          </p15:clr>
        </p15:guide>
        <p15:guide id="24" pos="833">
          <p15:clr>
            <a:srgbClr val="A4A3A4"/>
          </p15:clr>
        </p15:guide>
        <p15:guide id="25" pos="607">
          <p15:clr>
            <a:srgbClr val="A4A3A4"/>
          </p15:clr>
        </p15:guide>
        <p15:guide id="26" pos="1519">
          <p15:clr>
            <a:srgbClr val="A4A3A4"/>
          </p15:clr>
        </p15:guide>
        <p15:guide id="27" pos="1752">
          <p15:clr>
            <a:srgbClr val="A4A3A4"/>
          </p15:clr>
        </p15:guide>
        <p15:guide id="28" pos="2878">
          <p15:clr>
            <a:srgbClr val="A4A3A4"/>
          </p15:clr>
        </p15:guide>
        <p15:guide id="29" pos="3792">
          <p15:clr>
            <a:srgbClr val="A4A3A4"/>
          </p15:clr>
        </p15:guide>
        <p15:guide id="30" pos="4240">
          <p15:clr>
            <a:srgbClr val="A4A3A4"/>
          </p15:clr>
        </p15:guide>
        <p15:guide id="31" pos="4467">
          <p15:clr>
            <a:srgbClr val="A4A3A4"/>
          </p15:clr>
        </p15:guide>
        <p15:guide id="32" pos="4919">
          <p15:clr>
            <a:srgbClr val="A4A3A4"/>
          </p15:clr>
        </p15:guide>
        <p15:guide id="33" pos="5154">
          <p15:clr>
            <a:srgbClr val="A4A3A4"/>
          </p15:clr>
        </p15:guide>
        <p15:guide id="34" pos="21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CC6FF"/>
    <a:srgbClr val="254960"/>
    <a:srgbClr val="132735"/>
    <a:srgbClr val="D6AAFF"/>
    <a:srgbClr val="552E71"/>
    <a:srgbClr val="2F1A40"/>
    <a:srgbClr val="3FD7C1"/>
    <a:srgbClr val="000000"/>
    <a:srgbClr val="975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931" autoAdjust="0"/>
  </p:normalViewPr>
  <p:slideViewPr>
    <p:cSldViewPr snapToGrid="0" snapToObjects="1" showGuides="1">
      <p:cViewPr varScale="1">
        <p:scale>
          <a:sx n="90" d="100"/>
          <a:sy n="90" d="100"/>
        </p:scale>
        <p:origin x="892" y="56"/>
      </p:cViewPr>
      <p:guideLst>
        <p:guide orient="horz" pos="1618"/>
        <p:guide orient="horz" pos="2938"/>
        <p:guide orient="horz" pos="1869"/>
        <p:guide orient="horz" pos="3093"/>
        <p:guide orient="horz" pos="734"/>
        <p:guide orient="horz" pos="143"/>
        <p:guide orient="horz" pos="3022"/>
        <p:guide orient="horz" pos="2439"/>
        <p:guide orient="horz" pos="1298"/>
        <p:guide pos="4702"/>
        <p:guide pos="145"/>
        <p:guide pos="4009"/>
        <p:guide pos="5617"/>
        <p:guide pos="5391"/>
        <p:guide pos="2649"/>
        <p:guide pos="3111"/>
        <p:guide pos="1969"/>
        <p:guide pos="3567"/>
        <p:guide pos="3335"/>
        <p:guide pos="375"/>
        <p:guide pos="2423"/>
        <p:guide pos="1290"/>
        <p:guide pos="1059"/>
        <p:guide pos="833"/>
        <p:guide pos="607"/>
        <p:guide pos="1519"/>
        <p:guide pos="1752"/>
        <p:guide pos="2878"/>
        <p:guide pos="3792"/>
        <p:guide pos="4240"/>
        <p:guide pos="4467"/>
        <p:guide pos="4919"/>
        <p:guide pos="5154"/>
        <p:guide pos="21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84"/>
    </p:cViewPr>
  </p:sorterViewPr>
  <p:notesViewPr>
    <p:cSldViewPr snapToGrid="0" snapToObjects="1">
      <p:cViewPr varScale="1">
        <p:scale>
          <a:sx n="95" d="100"/>
          <a:sy n="95" d="100"/>
        </p:scale>
        <p:origin x="3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Neue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8ABAA-88B4-2B47-AB83-605D271CFD6E}" type="datetimeFigureOut">
              <a:rPr lang="en-US" smtClean="0">
                <a:latin typeface="Helvetica Neue Regular" charset="0"/>
              </a:rPr>
              <a:t>6/29/2018</a:t>
            </a:fld>
            <a:endParaRPr lang="en-US" dirty="0">
              <a:latin typeface="Helvetica Neue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Neue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CBB77-6DA5-CE4D-9298-B4CD71DDF6C4}" type="slidenum">
              <a:rPr lang="en-US" smtClean="0">
                <a:latin typeface="Helvetica Neue Regular" charset="0"/>
              </a:rPr>
              <a:t>‹#›</a:t>
            </a:fld>
            <a:endParaRPr lang="en-US" dirty="0">
              <a:latin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75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Regular" charset="0"/>
              </a:defRPr>
            </a:lvl1pPr>
          </a:lstStyle>
          <a:p>
            <a:fld id="{E1DA9B0B-EDC5-3A45-9958-32D2299F5B1A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Regular" charset="0"/>
              </a:defRPr>
            </a:lvl1pPr>
          </a:lstStyle>
          <a:p>
            <a:fld id="{20AED143-1506-434C-B47D-CBF33F177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9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1801368"/>
            <a:ext cx="2834640" cy="1600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83464"/>
            <a:ext cx="2103120" cy="4343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 rot="5400000">
            <a:off x="517263" y="1288527"/>
            <a:ext cx="98506" cy="426441"/>
          </a:xfrm>
          <a:prstGeom prst="roundRect">
            <a:avLst>
              <a:gd name="adj" fmla="val 50000"/>
            </a:avLst>
          </a:prstGeom>
          <a:solidFill>
            <a:srgbClr val="7CC6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Freeform 10"/>
          <p:cNvSpPr>
            <a:spLocks noEditPoints="1"/>
          </p:cNvSpPr>
          <p:nvPr userDrawn="1"/>
        </p:nvSpPr>
        <p:spPr bwMode="auto">
          <a:xfrm>
            <a:off x="411479" y="4573581"/>
            <a:ext cx="475127" cy="191997"/>
          </a:xfrm>
          <a:custGeom>
            <a:avLst/>
            <a:gdLst>
              <a:gd name="T0" fmla="*/ 5290 w 5290"/>
              <a:gd name="T1" fmla="*/ 0 h 2136"/>
              <a:gd name="T2" fmla="*/ 3761 w 5290"/>
              <a:gd name="T3" fmla="*/ 0 h 2136"/>
              <a:gd name="T4" fmla="*/ 1164 w 5290"/>
              <a:gd name="T5" fmla="*/ 152 h 2136"/>
              <a:gd name="T6" fmla="*/ 1 w 5290"/>
              <a:gd name="T7" fmla="*/ 152 h 2136"/>
              <a:gd name="T8" fmla="*/ 1 w 5290"/>
              <a:gd name="T9" fmla="*/ 152 h 2136"/>
              <a:gd name="T10" fmla="*/ 4362 w 5290"/>
              <a:gd name="T11" fmla="*/ 286 h 2136"/>
              <a:gd name="T12" fmla="*/ 3862 w 5290"/>
              <a:gd name="T13" fmla="*/ 286 h 2136"/>
              <a:gd name="T14" fmla="*/ 3862 w 5290"/>
              <a:gd name="T15" fmla="*/ 286 h 2136"/>
              <a:gd name="T16" fmla="*/ 2761 w 5290"/>
              <a:gd name="T17" fmla="*/ 286 h 2136"/>
              <a:gd name="T18" fmla="*/ 1030 w 5290"/>
              <a:gd name="T19" fmla="*/ 286 h 2136"/>
              <a:gd name="T20" fmla="*/ 516 w 5290"/>
              <a:gd name="T21" fmla="*/ 361 h 2136"/>
              <a:gd name="T22" fmla="*/ 4209 w 5290"/>
              <a:gd name="T23" fmla="*/ 722 h 2136"/>
              <a:gd name="T24" fmla="*/ 4016 w 5290"/>
              <a:gd name="T25" fmla="*/ 722 h 2136"/>
              <a:gd name="T26" fmla="*/ 2346 w 5290"/>
              <a:gd name="T27" fmla="*/ 722 h 2136"/>
              <a:gd name="T28" fmla="*/ 288 w 5290"/>
              <a:gd name="T29" fmla="*/ 722 h 2136"/>
              <a:gd name="T30" fmla="*/ 288 w 5290"/>
              <a:gd name="T31" fmla="*/ 722 h 2136"/>
              <a:gd name="T32" fmla="*/ 1904 w 5290"/>
              <a:gd name="T33" fmla="*/ 722 h 2136"/>
              <a:gd name="T34" fmla="*/ 1683 w 5290"/>
              <a:gd name="T35" fmla="*/ 646 h 2136"/>
              <a:gd name="T36" fmla="*/ 4566 w 5290"/>
              <a:gd name="T37" fmla="*/ 886 h 2136"/>
              <a:gd name="T38" fmla="*/ 4163 w 5290"/>
              <a:gd name="T39" fmla="*/ 850 h 2136"/>
              <a:gd name="T40" fmla="*/ 3233 w 5290"/>
              <a:gd name="T41" fmla="*/ 1001 h 2136"/>
              <a:gd name="T42" fmla="*/ 1462 w 5290"/>
              <a:gd name="T43" fmla="*/ 1001 h 2136"/>
              <a:gd name="T44" fmla="*/ 1462 w 5290"/>
              <a:gd name="T45" fmla="*/ 850 h 2136"/>
              <a:gd name="T46" fmla="*/ 730 w 5290"/>
              <a:gd name="T47" fmla="*/ 850 h 2136"/>
              <a:gd name="T48" fmla="*/ 509 w 5290"/>
              <a:gd name="T49" fmla="*/ 926 h 2136"/>
              <a:gd name="T50" fmla="*/ 4566 w 5290"/>
              <a:gd name="T51" fmla="*/ 1135 h 2136"/>
              <a:gd name="T52" fmla="*/ 3668 w 5290"/>
              <a:gd name="T53" fmla="*/ 1135 h 2136"/>
              <a:gd name="T54" fmla="*/ 3668 w 5290"/>
              <a:gd name="T55" fmla="*/ 1135 h 2136"/>
              <a:gd name="T56" fmla="*/ 4479 w 5290"/>
              <a:gd name="T57" fmla="*/ 1135 h 2136"/>
              <a:gd name="T58" fmla="*/ 2602 w 5290"/>
              <a:gd name="T59" fmla="*/ 1135 h 2136"/>
              <a:gd name="T60" fmla="*/ 730 w 5290"/>
              <a:gd name="T61" fmla="*/ 1135 h 2136"/>
              <a:gd name="T62" fmla="*/ 4566 w 5290"/>
              <a:gd name="T63" fmla="*/ 1571 h 2136"/>
              <a:gd name="T64" fmla="*/ 4566 w 5290"/>
              <a:gd name="T65" fmla="*/ 1571 h 2136"/>
              <a:gd name="T66" fmla="*/ 3668 w 5290"/>
              <a:gd name="T67" fmla="*/ 1571 h 2136"/>
              <a:gd name="T68" fmla="*/ 3451 w 5290"/>
              <a:gd name="T69" fmla="*/ 1495 h 2136"/>
              <a:gd name="T70" fmla="*/ 3855 w 5290"/>
              <a:gd name="T71" fmla="*/ 1420 h 2136"/>
              <a:gd name="T72" fmla="*/ 1910 w 5290"/>
              <a:gd name="T73" fmla="*/ 1420 h 2136"/>
              <a:gd name="T74" fmla="*/ 2354 w 5290"/>
              <a:gd name="T75" fmla="*/ 1420 h 2136"/>
              <a:gd name="T76" fmla="*/ 2354 w 5290"/>
              <a:gd name="T77" fmla="*/ 1420 h 2136"/>
              <a:gd name="T78" fmla="*/ 289 w 5290"/>
              <a:gd name="T79" fmla="*/ 1420 h 2136"/>
              <a:gd name="T80" fmla="*/ 4566 w 5290"/>
              <a:gd name="T81" fmla="*/ 1850 h 2136"/>
              <a:gd name="T82" fmla="*/ 4566 w 5290"/>
              <a:gd name="T83" fmla="*/ 1850 h 2136"/>
              <a:gd name="T84" fmla="*/ 3668 w 5290"/>
              <a:gd name="T85" fmla="*/ 1850 h 2136"/>
              <a:gd name="T86" fmla="*/ 3306 w 5290"/>
              <a:gd name="T87" fmla="*/ 1774 h 2136"/>
              <a:gd name="T88" fmla="*/ 4006 w 5290"/>
              <a:gd name="T89" fmla="*/ 1850 h 2136"/>
              <a:gd name="T90" fmla="*/ 1 w 5290"/>
              <a:gd name="T91" fmla="*/ 1850 h 2136"/>
              <a:gd name="T92" fmla="*/ 1164 w 5290"/>
              <a:gd name="T93" fmla="*/ 1699 h 2136"/>
              <a:gd name="T94" fmla="*/ 2810 w 5290"/>
              <a:gd name="T95" fmla="*/ 1699 h 2136"/>
              <a:gd name="T96" fmla="*/ 4107 w 5290"/>
              <a:gd name="T97" fmla="*/ 2135 h 2136"/>
              <a:gd name="T98" fmla="*/ 5290 w 5290"/>
              <a:gd name="T99" fmla="*/ 2136 h 2136"/>
              <a:gd name="T100" fmla="*/ 4928 w 5290"/>
              <a:gd name="T101" fmla="*/ 2060 h 2136"/>
              <a:gd name="T102" fmla="*/ 2654 w 5290"/>
              <a:gd name="T103" fmla="*/ 1984 h 2136"/>
              <a:gd name="T104" fmla="*/ 3668 w 5290"/>
              <a:gd name="T105" fmla="*/ 2136 h 2136"/>
              <a:gd name="T106" fmla="*/ 3306 w 5290"/>
              <a:gd name="T107" fmla="*/ 2060 h 2136"/>
              <a:gd name="T108" fmla="*/ 1030 w 5290"/>
              <a:gd name="T109" fmla="*/ 2135 h 2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290" h="2136">
                <a:moveTo>
                  <a:pt x="5290" y="152"/>
                </a:moveTo>
                <a:cubicBezTo>
                  <a:pt x="4410" y="152"/>
                  <a:pt x="4410" y="152"/>
                  <a:pt x="4410" y="152"/>
                </a:cubicBezTo>
                <a:cubicBezTo>
                  <a:pt x="4464" y="0"/>
                  <a:pt x="4464" y="0"/>
                  <a:pt x="4464" y="0"/>
                </a:cubicBezTo>
                <a:cubicBezTo>
                  <a:pt x="5290" y="0"/>
                  <a:pt x="5290" y="0"/>
                  <a:pt x="5290" y="0"/>
                </a:cubicBezTo>
                <a:lnTo>
                  <a:pt x="5290" y="152"/>
                </a:lnTo>
                <a:close/>
                <a:moveTo>
                  <a:pt x="2943" y="152"/>
                </a:moveTo>
                <a:cubicBezTo>
                  <a:pt x="2943" y="152"/>
                  <a:pt x="3815" y="152"/>
                  <a:pt x="3814" y="152"/>
                </a:cubicBezTo>
                <a:cubicBezTo>
                  <a:pt x="3761" y="0"/>
                  <a:pt x="3761" y="0"/>
                  <a:pt x="3761" y="0"/>
                </a:cubicBezTo>
                <a:cubicBezTo>
                  <a:pt x="2943" y="0"/>
                  <a:pt x="2943" y="0"/>
                  <a:pt x="2943" y="0"/>
                </a:cubicBezTo>
                <a:cubicBezTo>
                  <a:pt x="2943" y="0"/>
                  <a:pt x="2943" y="152"/>
                  <a:pt x="2943" y="152"/>
                </a:cubicBezTo>
                <a:close/>
                <a:moveTo>
                  <a:pt x="1164" y="0"/>
                </a:moveTo>
                <a:cubicBezTo>
                  <a:pt x="1164" y="0"/>
                  <a:pt x="1164" y="152"/>
                  <a:pt x="1164" y="152"/>
                </a:cubicBezTo>
                <a:cubicBezTo>
                  <a:pt x="1164" y="152"/>
                  <a:pt x="2646" y="152"/>
                  <a:pt x="2646" y="152"/>
                </a:cubicBezTo>
                <a:cubicBezTo>
                  <a:pt x="2546" y="61"/>
                  <a:pt x="2429" y="13"/>
                  <a:pt x="2294" y="0"/>
                </a:cubicBezTo>
                <a:lnTo>
                  <a:pt x="1164" y="0"/>
                </a:lnTo>
                <a:close/>
                <a:moveTo>
                  <a:pt x="1" y="152"/>
                </a:moveTo>
                <a:cubicBezTo>
                  <a:pt x="1030" y="152"/>
                  <a:pt x="1030" y="152"/>
                  <a:pt x="1030" y="152"/>
                </a:cubicBezTo>
                <a:cubicBezTo>
                  <a:pt x="1030" y="0"/>
                  <a:pt x="1030" y="0"/>
                  <a:pt x="1030" y="0"/>
                </a:cubicBezTo>
                <a:cubicBezTo>
                  <a:pt x="1" y="0"/>
                  <a:pt x="1" y="0"/>
                  <a:pt x="1" y="0"/>
                </a:cubicBezTo>
                <a:lnTo>
                  <a:pt x="1" y="152"/>
                </a:lnTo>
                <a:close/>
                <a:moveTo>
                  <a:pt x="516" y="76"/>
                </a:moveTo>
                <a:cubicBezTo>
                  <a:pt x="516" y="76"/>
                  <a:pt x="516" y="76"/>
                  <a:pt x="516" y="76"/>
                </a:cubicBezTo>
                <a:moveTo>
                  <a:pt x="5290" y="286"/>
                </a:moveTo>
                <a:cubicBezTo>
                  <a:pt x="4362" y="286"/>
                  <a:pt x="4362" y="286"/>
                  <a:pt x="4362" y="286"/>
                </a:cubicBezTo>
                <a:cubicBezTo>
                  <a:pt x="4362" y="286"/>
                  <a:pt x="4309" y="437"/>
                  <a:pt x="4309" y="437"/>
                </a:cubicBezTo>
                <a:cubicBezTo>
                  <a:pt x="5290" y="437"/>
                  <a:pt x="5290" y="437"/>
                  <a:pt x="5290" y="437"/>
                </a:cubicBezTo>
                <a:lnTo>
                  <a:pt x="5290" y="286"/>
                </a:lnTo>
                <a:close/>
                <a:moveTo>
                  <a:pt x="3862" y="286"/>
                </a:moveTo>
                <a:cubicBezTo>
                  <a:pt x="2943" y="286"/>
                  <a:pt x="2943" y="286"/>
                  <a:pt x="2943" y="286"/>
                </a:cubicBezTo>
                <a:cubicBezTo>
                  <a:pt x="2943" y="437"/>
                  <a:pt x="2943" y="437"/>
                  <a:pt x="2943" y="437"/>
                </a:cubicBezTo>
                <a:cubicBezTo>
                  <a:pt x="3915" y="437"/>
                  <a:pt x="3915" y="437"/>
                  <a:pt x="3915" y="437"/>
                </a:cubicBezTo>
                <a:lnTo>
                  <a:pt x="3862" y="286"/>
                </a:lnTo>
                <a:close/>
                <a:moveTo>
                  <a:pt x="1164" y="286"/>
                </a:moveTo>
                <a:cubicBezTo>
                  <a:pt x="1164" y="437"/>
                  <a:pt x="1164" y="437"/>
                  <a:pt x="1164" y="437"/>
                </a:cubicBezTo>
                <a:cubicBezTo>
                  <a:pt x="2804" y="437"/>
                  <a:pt x="2804" y="437"/>
                  <a:pt x="2804" y="437"/>
                </a:cubicBezTo>
                <a:cubicBezTo>
                  <a:pt x="2804" y="378"/>
                  <a:pt x="2780" y="336"/>
                  <a:pt x="2761" y="286"/>
                </a:cubicBezTo>
                <a:lnTo>
                  <a:pt x="1164" y="286"/>
                </a:lnTo>
                <a:close/>
                <a:moveTo>
                  <a:pt x="1" y="437"/>
                </a:moveTo>
                <a:cubicBezTo>
                  <a:pt x="1030" y="437"/>
                  <a:pt x="1030" y="437"/>
                  <a:pt x="1030" y="437"/>
                </a:cubicBezTo>
                <a:cubicBezTo>
                  <a:pt x="1030" y="286"/>
                  <a:pt x="1030" y="286"/>
                  <a:pt x="1030" y="286"/>
                </a:cubicBezTo>
                <a:cubicBezTo>
                  <a:pt x="1" y="286"/>
                  <a:pt x="1" y="286"/>
                  <a:pt x="1" y="286"/>
                </a:cubicBezTo>
                <a:lnTo>
                  <a:pt x="1" y="437"/>
                </a:lnTo>
                <a:close/>
                <a:moveTo>
                  <a:pt x="516" y="361"/>
                </a:moveTo>
                <a:cubicBezTo>
                  <a:pt x="516" y="361"/>
                  <a:pt x="516" y="361"/>
                  <a:pt x="516" y="361"/>
                </a:cubicBezTo>
                <a:moveTo>
                  <a:pt x="4999" y="722"/>
                </a:moveTo>
                <a:cubicBezTo>
                  <a:pt x="4999" y="571"/>
                  <a:pt x="4999" y="571"/>
                  <a:pt x="4999" y="571"/>
                </a:cubicBezTo>
                <a:cubicBezTo>
                  <a:pt x="4263" y="571"/>
                  <a:pt x="4263" y="571"/>
                  <a:pt x="4263" y="571"/>
                </a:cubicBezTo>
                <a:cubicBezTo>
                  <a:pt x="4209" y="722"/>
                  <a:pt x="4209" y="722"/>
                  <a:pt x="4209" y="722"/>
                </a:cubicBezTo>
                <a:lnTo>
                  <a:pt x="4999" y="722"/>
                </a:lnTo>
                <a:close/>
                <a:moveTo>
                  <a:pt x="3233" y="570"/>
                </a:moveTo>
                <a:cubicBezTo>
                  <a:pt x="3233" y="722"/>
                  <a:pt x="3233" y="722"/>
                  <a:pt x="3233" y="722"/>
                </a:cubicBezTo>
                <a:cubicBezTo>
                  <a:pt x="4016" y="722"/>
                  <a:pt x="4016" y="722"/>
                  <a:pt x="4016" y="722"/>
                </a:cubicBezTo>
                <a:cubicBezTo>
                  <a:pt x="3963" y="570"/>
                  <a:pt x="3963" y="570"/>
                  <a:pt x="3963" y="570"/>
                </a:cubicBezTo>
                <a:lnTo>
                  <a:pt x="3233" y="570"/>
                </a:lnTo>
                <a:close/>
                <a:moveTo>
                  <a:pt x="2346" y="570"/>
                </a:moveTo>
                <a:cubicBezTo>
                  <a:pt x="2346" y="722"/>
                  <a:pt x="2346" y="722"/>
                  <a:pt x="2346" y="722"/>
                </a:cubicBezTo>
                <a:cubicBezTo>
                  <a:pt x="2795" y="722"/>
                  <a:pt x="2795" y="722"/>
                  <a:pt x="2795" y="722"/>
                </a:cubicBezTo>
                <a:cubicBezTo>
                  <a:pt x="2810" y="677"/>
                  <a:pt x="2817" y="622"/>
                  <a:pt x="2817" y="570"/>
                </a:cubicBezTo>
                <a:lnTo>
                  <a:pt x="2346" y="570"/>
                </a:lnTo>
                <a:close/>
                <a:moveTo>
                  <a:pt x="288" y="722"/>
                </a:moveTo>
                <a:cubicBezTo>
                  <a:pt x="730" y="722"/>
                  <a:pt x="730" y="722"/>
                  <a:pt x="730" y="722"/>
                </a:cubicBezTo>
                <a:cubicBezTo>
                  <a:pt x="730" y="571"/>
                  <a:pt x="730" y="571"/>
                  <a:pt x="730" y="571"/>
                </a:cubicBezTo>
                <a:cubicBezTo>
                  <a:pt x="288" y="571"/>
                  <a:pt x="288" y="571"/>
                  <a:pt x="288" y="571"/>
                </a:cubicBezTo>
                <a:lnTo>
                  <a:pt x="288" y="722"/>
                </a:lnTo>
                <a:close/>
                <a:moveTo>
                  <a:pt x="509" y="647"/>
                </a:moveTo>
                <a:cubicBezTo>
                  <a:pt x="509" y="647"/>
                  <a:pt x="509" y="647"/>
                  <a:pt x="509" y="647"/>
                </a:cubicBezTo>
                <a:moveTo>
                  <a:pt x="1462" y="722"/>
                </a:moveTo>
                <a:cubicBezTo>
                  <a:pt x="1904" y="722"/>
                  <a:pt x="1904" y="722"/>
                  <a:pt x="1904" y="722"/>
                </a:cubicBezTo>
                <a:cubicBezTo>
                  <a:pt x="1904" y="570"/>
                  <a:pt x="1904" y="570"/>
                  <a:pt x="1904" y="570"/>
                </a:cubicBezTo>
                <a:cubicBezTo>
                  <a:pt x="1462" y="570"/>
                  <a:pt x="1462" y="570"/>
                  <a:pt x="1462" y="570"/>
                </a:cubicBezTo>
                <a:lnTo>
                  <a:pt x="1462" y="722"/>
                </a:lnTo>
                <a:close/>
                <a:moveTo>
                  <a:pt x="1683" y="646"/>
                </a:moveTo>
                <a:cubicBezTo>
                  <a:pt x="1683" y="646"/>
                  <a:pt x="1683" y="646"/>
                  <a:pt x="1683" y="646"/>
                </a:cubicBezTo>
                <a:moveTo>
                  <a:pt x="3708" y="1001"/>
                </a:moveTo>
                <a:cubicBezTo>
                  <a:pt x="4526" y="1001"/>
                  <a:pt x="4526" y="1001"/>
                  <a:pt x="4526" y="1001"/>
                </a:cubicBezTo>
                <a:cubicBezTo>
                  <a:pt x="4566" y="886"/>
                  <a:pt x="4566" y="886"/>
                  <a:pt x="4566" y="886"/>
                </a:cubicBezTo>
                <a:cubicBezTo>
                  <a:pt x="4566" y="886"/>
                  <a:pt x="4566" y="1001"/>
                  <a:pt x="4566" y="1001"/>
                </a:cubicBezTo>
                <a:cubicBezTo>
                  <a:pt x="4999" y="1001"/>
                  <a:pt x="4999" y="1001"/>
                  <a:pt x="4999" y="1001"/>
                </a:cubicBezTo>
                <a:cubicBezTo>
                  <a:pt x="4999" y="850"/>
                  <a:pt x="4999" y="850"/>
                  <a:pt x="4999" y="850"/>
                </a:cubicBezTo>
                <a:cubicBezTo>
                  <a:pt x="4163" y="850"/>
                  <a:pt x="4163" y="850"/>
                  <a:pt x="4163" y="850"/>
                </a:cubicBezTo>
                <a:cubicBezTo>
                  <a:pt x="4163" y="850"/>
                  <a:pt x="4114" y="991"/>
                  <a:pt x="4114" y="991"/>
                </a:cubicBezTo>
                <a:cubicBezTo>
                  <a:pt x="4062" y="850"/>
                  <a:pt x="4062" y="850"/>
                  <a:pt x="4062" y="850"/>
                </a:cubicBezTo>
                <a:cubicBezTo>
                  <a:pt x="3233" y="850"/>
                  <a:pt x="3233" y="850"/>
                  <a:pt x="3233" y="850"/>
                </a:cubicBezTo>
                <a:cubicBezTo>
                  <a:pt x="3233" y="1001"/>
                  <a:pt x="3233" y="1001"/>
                  <a:pt x="3233" y="1001"/>
                </a:cubicBezTo>
                <a:cubicBezTo>
                  <a:pt x="3668" y="1001"/>
                  <a:pt x="3668" y="1001"/>
                  <a:pt x="3668" y="1001"/>
                </a:cubicBezTo>
                <a:cubicBezTo>
                  <a:pt x="3668" y="1001"/>
                  <a:pt x="3668" y="886"/>
                  <a:pt x="3668" y="886"/>
                </a:cubicBezTo>
                <a:lnTo>
                  <a:pt x="3708" y="1001"/>
                </a:lnTo>
                <a:close/>
                <a:moveTo>
                  <a:pt x="1462" y="1001"/>
                </a:moveTo>
                <a:cubicBezTo>
                  <a:pt x="1462" y="1002"/>
                  <a:pt x="2604" y="1001"/>
                  <a:pt x="2604" y="1001"/>
                </a:cubicBezTo>
                <a:cubicBezTo>
                  <a:pt x="2652" y="962"/>
                  <a:pt x="2702" y="901"/>
                  <a:pt x="2730" y="850"/>
                </a:cubicBezTo>
                <a:cubicBezTo>
                  <a:pt x="2730" y="850"/>
                  <a:pt x="2730" y="850"/>
                  <a:pt x="2730" y="850"/>
                </a:cubicBezTo>
                <a:cubicBezTo>
                  <a:pt x="1462" y="850"/>
                  <a:pt x="1462" y="850"/>
                  <a:pt x="1462" y="850"/>
                </a:cubicBezTo>
                <a:cubicBezTo>
                  <a:pt x="1462" y="850"/>
                  <a:pt x="1462" y="1001"/>
                  <a:pt x="1462" y="1001"/>
                </a:cubicBezTo>
                <a:close/>
                <a:moveTo>
                  <a:pt x="288" y="1001"/>
                </a:moveTo>
                <a:cubicBezTo>
                  <a:pt x="730" y="1001"/>
                  <a:pt x="730" y="1001"/>
                  <a:pt x="730" y="1001"/>
                </a:cubicBezTo>
                <a:cubicBezTo>
                  <a:pt x="730" y="850"/>
                  <a:pt x="730" y="850"/>
                  <a:pt x="730" y="850"/>
                </a:cubicBezTo>
                <a:cubicBezTo>
                  <a:pt x="288" y="850"/>
                  <a:pt x="288" y="850"/>
                  <a:pt x="288" y="850"/>
                </a:cubicBezTo>
                <a:lnTo>
                  <a:pt x="288" y="1001"/>
                </a:lnTo>
                <a:close/>
                <a:moveTo>
                  <a:pt x="509" y="926"/>
                </a:moveTo>
                <a:cubicBezTo>
                  <a:pt x="509" y="926"/>
                  <a:pt x="509" y="926"/>
                  <a:pt x="509" y="926"/>
                </a:cubicBezTo>
                <a:moveTo>
                  <a:pt x="4566" y="1286"/>
                </a:moveTo>
                <a:cubicBezTo>
                  <a:pt x="4999" y="1286"/>
                  <a:pt x="4999" y="1286"/>
                  <a:pt x="4999" y="1286"/>
                </a:cubicBezTo>
                <a:cubicBezTo>
                  <a:pt x="4999" y="1135"/>
                  <a:pt x="4999" y="1135"/>
                  <a:pt x="4999" y="1135"/>
                </a:cubicBezTo>
                <a:cubicBezTo>
                  <a:pt x="4566" y="1135"/>
                  <a:pt x="4566" y="1135"/>
                  <a:pt x="4566" y="1135"/>
                </a:cubicBezTo>
                <a:lnTo>
                  <a:pt x="4566" y="1286"/>
                </a:lnTo>
                <a:close/>
                <a:moveTo>
                  <a:pt x="4783" y="1211"/>
                </a:moveTo>
                <a:cubicBezTo>
                  <a:pt x="4783" y="1211"/>
                  <a:pt x="4783" y="1211"/>
                  <a:pt x="4783" y="1211"/>
                </a:cubicBezTo>
                <a:moveTo>
                  <a:pt x="3668" y="1135"/>
                </a:moveTo>
                <a:cubicBezTo>
                  <a:pt x="3233" y="1135"/>
                  <a:pt x="3233" y="1135"/>
                  <a:pt x="3233" y="1135"/>
                </a:cubicBezTo>
                <a:cubicBezTo>
                  <a:pt x="3233" y="1286"/>
                  <a:pt x="3233" y="1286"/>
                  <a:pt x="3233" y="1286"/>
                </a:cubicBezTo>
                <a:cubicBezTo>
                  <a:pt x="3233" y="1286"/>
                  <a:pt x="3668" y="1286"/>
                  <a:pt x="3668" y="1286"/>
                </a:cubicBezTo>
                <a:cubicBezTo>
                  <a:pt x="3668" y="1286"/>
                  <a:pt x="3669" y="1135"/>
                  <a:pt x="3668" y="1135"/>
                </a:cubicBezTo>
                <a:close/>
                <a:moveTo>
                  <a:pt x="3755" y="1135"/>
                </a:moveTo>
                <a:cubicBezTo>
                  <a:pt x="3755" y="1135"/>
                  <a:pt x="3809" y="1286"/>
                  <a:pt x="3809" y="1286"/>
                </a:cubicBezTo>
                <a:cubicBezTo>
                  <a:pt x="4426" y="1286"/>
                  <a:pt x="4426" y="1286"/>
                  <a:pt x="4426" y="1286"/>
                </a:cubicBezTo>
                <a:cubicBezTo>
                  <a:pt x="4428" y="1286"/>
                  <a:pt x="4477" y="1135"/>
                  <a:pt x="4479" y="1135"/>
                </a:cubicBezTo>
                <a:lnTo>
                  <a:pt x="3755" y="1135"/>
                </a:lnTo>
                <a:close/>
                <a:moveTo>
                  <a:pt x="1462" y="1286"/>
                </a:moveTo>
                <a:cubicBezTo>
                  <a:pt x="1462" y="1286"/>
                  <a:pt x="2740" y="1286"/>
                  <a:pt x="2738" y="1286"/>
                </a:cubicBezTo>
                <a:cubicBezTo>
                  <a:pt x="2701" y="1232"/>
                  <a:pt x="2654" y="1178"/>
                  <a:pt x="2602" y="1135"/>
                </a:cubicBezTo>
                <a:cubicBezTo>
                  <a:pt x="1462" y="1135"/>
                  <a:pt x="1462" y="1135"/>
                  <a:pt x="1462" y="1135"/>
                </a:cubicBezTo>
                <a:cubicBezTo>
                  <a:pt x="1462" y="1135"/>
                  <a:pt x="1462" y="1286"/>
                  <a:pt x="1462" y="1286"/>
                </a:cubicBezTo>
                <a:close/>
                <a:moveTo>
                  <a:pt x="730" y="1286"/>
                </a:moveTo>
                <a:cubicBezTo>
                  <a:pt x="730" y="1135"/>
                  <a:pt x="730" y="1135"/>
                  <a:pt x="730" y="1135"/>
                </a:cubicBezTo>
                <a:cubicBezTo>
                  <a:pt x="289" y="1135"/>
                  <a:pt x="289" y="1135"/>
                  <a:pt x="289" y="1135"/>
                </a:cubicBezTo>
                <a:cubicBezTo>
                  <a:pt x="289" y="1135"/>
                  <a:pt x="289" y="1286"/>
                  <a:pt x="289" y="1286"/>
                </a:cubicBezTo>
                <a:cubicBezTo>
                  <a:pt x="289" y="1286"/>
                  <a:pt x="730" y="1286"/>
                  <a:pt x="730" y="1286"/>
                </a:cubicBezTo>
                <a:close/>
                <a:moveTo>
                  <a:pt x="4566" y="1571"/>
                </a:moveTo>
                <a:cubicBezTo>
                  <a:pt x="4999" y="1571"/>
                  <a:pt x="4999" y="1571"/>
                  <a:pt x="4999" y="1571"/>
                </a:cubicBezTo>
                <a:cubicBezTo>
                  <a:pt x="4999" y="1420"/>
                  <a:pt x="4999" y="1420"/>
                  <a:pt x="4999" y="1420"/>
                </a:cubicBezTo>
                <a:cubicBezTo>
                  <a:pt x="4566" y="1420"/>
                  <a:pt x="4566" y="1420"/>
                  <a:pt x="4566" y="1420"/>
                </a:cubicBezTo>
                <a:lnTo>
                  <a:pt x="4566" y="1571"/>
                </a:lnTo>
                <a:close/>
                <a:moveTo>
                  <a:pt x="4783" y="1495"/>
                </a:moveTo>
                <a:cubicBezTo>
                  <a:pt x="4783" y="1495"/>
                  <a:pt x="4783" y="1495"/>
                  <a:pt x="4783" y="1495"/>
                </a:cubicBezTo>
                <a:moveTo>
                  <a:pt x="3233" y="1571"/>
                </a:moveTo>
                <a:cubicBezTo>
                  <a:pt x="3668" y="1571"/>
                  <a:pt x="3668" y="1571"/>
                  <a:pt x="3668" y="1571"/>
                </a:cubicBezTo>
                <a:cubicBezTo>
                  <a:pt x="3668" y="1420"/>
                  <a:pt x="3668" y="1420"/>
                  <a:pt x="3668" y="1420"/>
                </a:cubicBezTo>
                <a:cubicBezTo>
                  <a:pt x="3233" y="1420"/>
                  <a:pt x="3233" y="1420"/>
                  <a:pt x="3233" y="1420"/>
                </a:cubicBezTo>
                <a:lnTo>
                  <a:pt x="3233" y="1571"/>
                </a:lnTo>
                <a:close/>
                <a:moveTo>
                  <a:pt x="3451" y="1495"/>
                </a:moveTo>
                <a:cubicBezTo>
                  <a:pt x="3451" y="1495"/>
                  <a:pt x="3451" y="1495"/>
                  <a:pt x="3451" y="1495"/>
                </a:cubicBezTo>
                <a:moveTo>
                  <a:pt x="4325" y="1572"/>
                </a:moveTo>
                <a:cubicBezTo>
                  <a:pt x="4325" y="1571"/>
                  <a:pt x="4378" y="1420"/>
                  <a:pt x="4379" y="1420"/>
                </a:cubicBezTo>
                <a:cubicBezTo>
                  <a:pt x="3855" y="1420"/>
                  <a:pt x="3855" y="1420"/>
                  <a:pt x="3855" y="1420"/>
                </a:cubicBezTo>
                <a:cubicBezTo>
                  <a:pt x="3854" y="1420"/>
                  <a:pt x="3908" y="1571"/>
                  <a:pt x="3908" y="1571"/>
                </a:cubicBezTo>
                <a:cubicBezTo>
                  <a:pt x="3908" y="1571"/>
                  <a:pt x="4324" y="1572"/>
                  <a:pt x="4325" y="1572"/>
                </a:cubicBezTo>
                <a:close/>
                <a:moveTo>
                  <a:pt x="1910" y="1571"/>
                </a:moveTo>
                <a:cubicBezTo>
                  <a:pt x="1911" y="1571"/>
                  <a:pt x="1910" y="1420"/>
                  <a:pt x="1910" y="1420"/>
                </a:cubicBezTo>
                <a:cubicBezTo>
                  <a:pt x="1462" y="1420"/>
                  <a:pt x="1462" y="1420"/>
                  <a:pt x="1462" y="1420"/>
                </a:cubicBezTo>
                <a:cubicBezTo>
                  <a:pt x="1462" y="1420"/>
                  <a:pt x="1462" y="1572"/>
                  <a:pt x="1462" y="1571"/>
                </a:cubicBezTo>
                <a:cubicBezTo>
                  <a:pt x="1462" y="1571"/>
                  <a:pt x="1910" y="1571"/>
                  <a:pt x="1910" y="1571"/>
                </a:cubicBezTo>
                <a:close/>
                <a:moveTo>
                  <a:pt x="2354" y="1420"/>
                </a:moveTo>
                <a:cubicBezTo>
                  <a:pt x="2354" y="1572"/>
                  <a:pt x="2354" y="1572"/>
                  <a:pt x="2354" y="1572"/>
                </a:cubicBezTo>
                <a:cubicBezTo>
                  <a:pt x="2829" y="1572"/>
                  <a:pt x="2829" y="1572"/>
                  <a:pt x="2829" y="1572"/>
                </a:cubicBezTo>
                <a:cubicBezTo>
                  <a:pt x="2825" y="1520"/>
                  <a:pt x="2822" y="1465"/>
                  <a:pt x="2801" y="1420"/>
                </a:cubicBezTo>
                <a:lnTo>
                  <a:pt x="2354" y="1420"/>
                </a:lnTo>
                <a:close/>
                <a:moveTo>
                  <a:pt x="289" y="1571"/>
                </a:moveTo>
                <a:cubicBezTo>
                  <a:pt x="730" y="1571"/>
                  <a:pt x="730" y="1571"/>
                  <a:pt x="730" y="1571"/>
                </a:cubicBezTo>
                <a:cubicBezTo>
                  <a:pt x="730" y="1420"/>
                  <a:pt x="730" y="1420"/>
                  <a:pt x="730" y="1420"/>
                </a:cubicBezTo>
                <a:cubicBezTo>
                  <a:pt x="289" y="1420"/>
                  <a:pt x="289" y="1420"/>
                  <a:pt x="289" y="1420"/>
                </a:cubicBezTo>
                <a:lnTo>
                  <a:pt x="289" y="1571"/>
                </a:lnTo>
                <a:close/>
                <a:moveTo>
                  <a:pt x="509" y="1495"/>
                </a:moveTo>
                <a:cubicBezTo>
                  <a:pt x="509" y="1495"/>
                  <a:pt x="509" y="1495"/>
                  <a:pt x="509" y="1495"/>
                </a:cubicBezTo>
                <a:moveTo>
                  <a:pt x="4566" y="1850"/>
                </a:moveTo>
                <a:cubicBezTo>
                  <a:pt x="5290" y="1850"/>
                  <a:pt x="5290" y="1850"/>
                  <a:pt x="5290" y="1850"/>
                </a:cubicBezTo>
                <a:cubicBezTo>
                  <a:pt x="5290" y="1699"/>
                  <a:pt x="5290" y="1699"/>
                  <a:pt x="5290" y="1699"/>
                </a:cubicBezTo>
                <a:cubicBezTo>
                  <a:pt x="4566" y="1699"/>
                  <a:pt x="4566" y="1699"/>
                  <a:pt x="4566" y="1699"/>
                </a:cubicBezTo>
                <a:lnTo>
                  <a:pt x="4566" y="1850"/>
                </a:lnTo>
                <a:close/>
                <a:moveTo>
                  <a:pt x="4928" y="1774"/>
                </a:moveTo>
                <a:cubicBezTo>
                  <a:pt x="4928" y="1774"/>
                  <a:pt x="4928" y="1774"/>
                  <a:pt x="4928" y="1774"/>
                </a:cubicBezTo>
                <a:moveTo>
                  <a:pt x="2943" y="1850"/>
                </a:moveTo>
                <a:cubicBezTo>
                  <a:pt x="3668" y="1850"/>
                  <a:pt x="3668" y="1850"/>
                  <a:pt x="3668" y="1850"/>
                </a:cubicBezTo>
                <a:cubicBezTo>
                  <a:pt x="3668" y="1699"/>
                  <a:pt x="3668" y="1699"/>
                  <a:pt x="3668" y="1699"/>
                </a:cubicBezTo>
                <a:cubicBezTo>
                  <a:pt x="2943" y="1699"/>
                  <a:pt x="2943" y="1699"/>
                  <a:pt x="2943" y="1699"/>
                </a:cubicBezTo>
                <a:lnTo>
                  <a:pt x="2943" y="1850"/>
                </a:lnTo>
                <a:close/>
                <a:moveTo>
                  <a:pt x="3306" y="1774"/>
                </a:moveTo>
                <a:cubicBezTo>
                  <a:pt x="3306" y="1774"/>
                  <a:pt x="3306" y="1774"/>
                  <a:pt x="3306" y="1774"/>
                </a:cubicBezTo>
                <a:moveTo>
                  <a:pt x="4278" y="1699"/>
                </a:moveTo>
                <a:cubicBezTo>
                  <a:pt x="3953" y="1699"/>
                  <a:pt x="3953" y="1699"/>
                  <a:pt x="3953" y="1699"/>
                </a:cubicBezTo>
                <a:cubicBezTo>
                  <a:pt x="4006" y="1850"/>
                  <a:pt x="4006" y="1850"/>
                  <a:pt x="4006" y="1850"/>
                </a:cubicBezTo>
                <a:cubicBezTo>
                  <a:pt x="4227" y="1850"/>
                  <a:pt x="4227" y="1850"/>
                  <a:pt x="4227" y="1850"/>
                </a:cubicBezTo>
                <a:lnTo>
                  <a:pt x="4278" y="1699"/>
                </a:lnTo>
                <a:close/>
                <a:moveTo>
                  <a:pt x="1" y="1699"/>
                </a:moveTo>
                <a:cubicBezTo>
                  <a:pt x="1" y="1850"/>
                  <a:pt x="1" y="1850"/>
                  <a:pt x="1" y="1850"/>
                </a:cubicBezTo>
                <a:cubicBezTo>
                  <a:pt x="1030" y="1850"/>
                  <a:pt x="1030" y="1850"/>
                  <a:pt x="1030" y="1850"/>
                </a:cubicBezTo>
                <a:cubicBezTo>
                  <a:pt x="1030" y="1850"/>
                  <a:pt x="1029" y="1699"/>
                  <a:pt x="1030" y="1699"/>
                </a:cubicBezTo>
                <a:cubicBezTo>
                  <a:pt x="1030" y="1699"/>
                  <a:pt x="0" y="1699"/>
                  <a:pt x="1" y="1699"/>
                </a:cubicBezTo>
                <a:close/>
                <a:moveTo>
                  <a:pt x="1164" y="1699"/>
                </a:moveTo>
                <a:cubicBezTo>
                  <a:pt x="1164" y="1850"/>
                  <a:pt x="1164" y="1850"/>
                  <a:pt x="1164" y="1850"/>
                </a:cubicBezTo>
                <a:cubicBezTo>
                  <a:pt x="2739" y="1850"/>
                  <a:pt x="2739" y="1850"/>
                  <a:pt x="2739" y="1850"/>
                </a:cubicBezTo>
                <a:cubicBezTo>
                  <a:pt x="2753" y="1850"/>
                  <a:pt x="2753" y="1850"/>
                  <a:pt x="2753" y="1850"/>
                </a:cubicBezTo>
                <a:cubicBezTo>
                  <a:pt x="2789" y="1809"/>
                  <a:pt x="2799" y="1749"/>
                  <a:pt x="2810" y="1699"/>
                </a:cubicBezTo>
                <a:lnTo>
                  <a:pt x="1164" y="1699"/>
                </a:lnTo>
                <a:close/>
                <a:moveTo>
                  <a:pt x="4180" y="1984"/>
                </a:moveTo>
                <a:cubicBezTo>
                  <a:pt x="4055" y="1984"/>
                  <a:pt x="4055" y="1984"/>
                  <a:pt x="4055" y="1984"/>
                </a:cubicBezTo>
                <a:cubicBezTo>
                  <a:pt x="4107" y="2135"/>
                  <a:pt x="4107" y="2135"/>
                  <a:pt x="4107" y="2135"/>
                </a:cubicBezTo>
                <a:cubicBezTo>
                  <a:pt x="4127" y="2135"/>
                  <a:pt x="4127" y="2135"/>
                  <a:pt x="4127" y="2135"/>
                </a:cubicBezTo>
                <a:lnTo>
                  <a:pt x="4180" y="1984"/>
                </a:lnTo>
                <a:close/>
                <a:moveTo>
                  <a:pt x="4566" y="2136"/>
                </a:moveTo>
                <a:cubicBezTo>
                  <a:pt x="5290" y="2136"/>
                  <a:pt x="5290" y="2136"/>
                  <a:pt x="5290" y="2136"/>
                </a:cubicBezTo>
                <a:cubicBezTo>
                  <a:pt x="5290" y="1984"/>
                  <a:pt x="5290" y="1984"/>
                  <a:pt x="5290" y="1984"/>
                </a:cubicBezTo>
                <a:cubicBezTo>
                  <a:pt x="4566" y="1984"/>
                  <a:pt x="4566" y="1984"/>
                  <a:pt x="4566" y="1984"/>
                </a:cubicBezTo>
                <a:lnTo>
                  <a:pt x="4566" y="2136"/>
                </a:lnTo>
                <a:close/>
                <a:moveTo>
                  <a:pt x="4928" y="2060"/>
                </a:moveTo>
                <a:cubicBezTo>
                  <a:pt x="4928" y="2060"/>
                  <a:pt x="4928" y="2060"/>
                  <a:pt x="4928" y="2060"/>
                </a:cubicBezTo>
                <a:moveTo>
                  <a:pt x="1164" y="2135"/>
                </a:moveTo>
                <a:cubicBezTo>
                  <a:pt x="2270" y="2136"/>
                  <a:pt x="2270" y="2136"/>
                  <a:pt x="2270" y="2136"/>
                </a:cubicBezTo>
                <a:cubicBezTo>
                  <a:pt x="2418" y="2133"/>
                  <a:pt x="2554" y="2080"/>
                  <a:pt x="2654" y="1984"/>
                </a:cubicBezTo>
                <a:cubicBezTo>
                  <a:pt x="2650" y="1984"/>
                  <a:pt x="1164" y="1984"/>
                  <a:pt x="1164" y="1984"/>
                </a:cubicBezTo>
                <a:cubicBezTo>
                  <a:pt x="1164" y="2135"/>
                  <a:pt x="1164" y="2135"/>
                  <a:pt x="1164" y="2135"/>
                </a:cubicBezTo>
                <a:moveTo>
                  <a:pt x="2943" y="2136"/>
                </a:moveTo>
                <a:cubicBezTo>
                  <a:pt x="3668" y="2136"/>
                  <a:pt x="3668" y="2136"/>
                  <a:pt x="3668" y="2136"/>
                </a:cubicBezTo>
                <a:cubicBezTo>
                  <a:pt x="3668" y="1984"/>
                  <a:pt x="3668" y="1984"/>
                  <a:pt x="3668" y="1984"/>
                </a:cubicBezTo>
                <a:cubicBezTo>
                  <a:pt x="2943" y="1984"/>
                  <a:pt x="2943" y="1984"/>
                  <a:pt x="2943" y="1984"/>
                </a:cubicBezTo>
                <a:lnTo>
                  <a:pt x="2943" y="2136"/>
                </a:lnTo>
                <a:close/>
                <a:moveTo>
                  <a:pt x="3306" y="2060"/>
                </a:moveTo>
                <a:cubicBezTo>
                  <a:pt x="3306" y="2060"/>
                  <a:pt x="3306" y="2060"/>
                  <a:pt x="3306" y="2060"/>
                </a:cubicBezTo>
                <a:moveTo>
                  <a:pt x="1" y="1984"/>
                </a:moveTo>
                <a:cubicBezTo>
                  <a:pt x="1" y="1984"/>
                  <a:pt x="1" y="2135"/>
                  <a:pt x="1" y="2135"/>
                </a:cubicBezTo>
                <a:cubicBezTo>
                  <a:pt x="1" y="2136"/>
                  <a:pt x="1030" y="2135"/>
                  <a:pt x="1030" y="2135"/>
                </a:cubicBezTo>
                <a:cubicBezTo>
                  <a:pt x="1029" y="2135"/>
                  <a:pt x="1030" y="1984"/>
                  <a:pt x="1030" y="1984"/>
                </a:cubicBezTo>
                <a:cubicBezTo>
                  <a:pt x="1029" y="1985"/>
                  <a:pt x="1" y="1984"/>
                  <a:pt x="1" y="1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87" y="4286250"/>
            <a:ext cx="2472968" cy="7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8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4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4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59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6" y="-38100"/>
            <a:ext cx="9210675" cy="51825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1801368"/>
            <a:ext cx="2834640" cy="1600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83464"/>
            <a:ext cx="210312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 rot="5400000">
            <a:off x="517263" y="1288527"/>
            <a:ext cx="98506" cy="426441"/>
          </a:xfrm>
          <a:prstGeom prst="roundRect">
            <a:avLst>
              <a:gd name="adj" fmla="val 50000"/>
            </a:avLst>
          </a:prstGeom>
          <a:solidFill>
            <a:srgbClr val="7CC6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87" y="4286250"/>
            <a:ext cx="2472968" cy="789518"/>
          </a:xfrm>
          <a:prstGeom prst="rect">
            <a:avLst/>
          </a:prstGeom>
        </p:spPr>
      </p:pic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411479" y="4573581"/>
            <a:ext cx="475127" cy="191997"/>
          </a:xfrm>
          <a:custGeom>
            <a:avLst/>
            <a:gdLst>
              <a:gd name="T0" fmla="*/ 5290 w 5290"/>
              <a:gd name="T1" fmla="*/ 0 h 2136"/>
              <a:gd name="T2" fmla="*/ 3761 w 5290"/>
              <a:gd name="T3" fmla="*/ 0 h 2136"/>
              <a:gd name="T4" fmla="*/ 1164 w 5290"/>
              <a:gd name="T5" fmla="*/ 152 h 2136"/>
              <a:gd name="T6" fmla="*/ 1 w 5290"/>
              <a:gd name="T7" fmla="*/ 152 h 2136"/>
              <a:gd name="T8" fmla="*/ 1 w 5290"/>
              <a:gd name="T9" fmla="*/ 152 h 2136"/>
              <a:gd name="T10" fmla="*/ 4362 w 5290"/>
              <a:gd name="T11" fmla="*/ 286 h 2136"/>
              <a:gd name="T12" fmla="*/ 3862 w 5290"/>
              <a:gd name="T13" fmla="*/ 286 h 2136"/>
              <a:gd name="T14" fmla="*/ 3862 w 5290"/>
              <a:gd name="T15" fmla="*/ 286 h 2136"/>
              <a:gd name="T16" fmla="*/ 2761 w 5290"/>
              <a:gd name="T17" fmla="*/ 286 h 2136"/>
              <a:gd name="T18" fmla="*/ 1030 w 5290"/>
              <a:gd name="T19" fmla="*/ 286 h 2136"/>
              <a:gd name="T20" fmla="*/ 516 w 5290"/>
              <a:gd name="T21" fmla="*/ 361 h 2136"/>
              <a:gd name="T22" fmla="*/ 4209 w 5290"/>
              <a:gd name="T23" fmla="*/ 722 h 2136"/>
              <a:gd name="T24" fmla="*/ 4016 w 5290"/>
              <a:gd name="T25" fmla="*/ 722 h 2136"/>
              <a:gd name="T26" fmla="*/ 2346 w 5290"/>
              <a:gd name="T27" fmla="*/ 722 h 2136"/>
              <a:gd name="T28" fmla="*/ 288 w 5290"/>
              <a:gd name="T29" fmla="*/ 722 h 2136"/>
              <a:gd name="T30" fmla="*/ 288 w 5290"/>
              <a:gd name="T31" fmla="*/ 722 h 2136"/>
              <a:gd name="T32" fmla="*/ 1904 w 5290"/>
              <a:gd name="T33" fmla="*/ 722 h 2136"/>
              <a:gd name="T34" fmla="*/ 1683 w 5290"/>
              <a:gd name="T35" fmla="*/ 646 h 2136"/>
              <a:gd name="T36" fmla="*/ 4566 w 5290"/>
              <a:gd name="T37" fmla="*/ 886 h 2136"/>
              <a:gd name="T38" fmla="*/ 4163 w 5290"/>
              <a:gd name="T39" fmla="*/ 850 h 2136"/>
              <a:gd name="T40" fmla="*/ 3233 w 5290"/>
              <a:gd name="T41" fmla="*/ 1001 h 2136"/>
              <a:gd name="T42" fmla="*/ 1462 w 5290"/>
              <a:gd name="T43" fmla="*/ 1001 h 2136"/>
              <a:gd name="T44" fmla="*/ 1462 w 5290"/>
              <a:gd name="T45" fmla="*/ 850 h 2136"/>
              <a:gd name="T46" fmla="*/ 730 w 5290"/>
              <a:gd name="T47" fmla="*/ 850 h 2136"/>
              <a:gd name="T48" fmla="*/ 509 w 5290"/>
              <a:gd name="T49" fmla="*/ 926 h 2136"/>
              <a:gd name="T50" fmla="*/ 4566 w 5290"/>
              <a:gd name="T51" fmla="*/ 1135 h 2136"/>
              <a:gd name="T52" fmla="*/ 3668 w 5290"/>
              <a:gd name="T53" fmla="*/ 1135 h 2136"/>
              <a:gd name="T54" fmla="*/ 3668 w 5290"/>
              <a:gd name="T55" fmla="*/ 1135 h 2136"/>
              <a:gd name="T56" fmla="*/ 4479 w 5290"/>
              <a:gd name="T57" fmla="*/ 1135 h 2136"/>
              <a:gd name="T58" fmla="*/ 2602 w 5290"/>
              <a:gd name="T59" fmla="*/ 1135 h 2136"/>
              <a:gd name="T60" fmla="*/ 730 w 5290"/>
              <a:gd name="T61" fmla="*/ 1135 h 2136"/>
              <a:gd name="T62" fmla="*/ 4566 w 5290"/>
              <a:gd name="T63" fmla="*/ 1571 h 2136"/>
              <a:gd name="T64" fmla="*/ 4566 w 5290"/>
              <a:gd name="T65" fmla="*/ 1571 h 2136"/>
              <a:gd name="T66" fmla="*/ 3668 w 5290"/>
              <a:gd name="T67" fmla="*/ 1571 h 2136"/>
              <a:gd name="T68" fmla="*/ 3451 w 5290"/>
              <a:gd name="T69" fmla="*/ 1495 h 2136"/>
              <a:gd name="T70" fmla="*/ 3855 w 5290"/>
              <a:gd name="T71" fmla="*/ 1420 h 2136"/>
              <a:gd name="T72" fmla="*/ 1910 w 5290"/>
              <a:gd name="T73" fmla="*/ 1420 h 2136"/>
              <a:gd name="T74" fmla="*/ 2354 w 5290"/>
              <a:gd name="T75" fmla="*/ 1420 h 2136"/>
              <a:gd name="T76" fmla="*/ 2354 w 5290"/>
              <a:gd name="T77" fmla="*/ 1420 h 2136"/>
              <a:gd name="T78" fmla="*/ 289 w 5290"/>
              <a:gd name="T79" fmla="*/ 1420 h 2136"/>
              <a:gd name="T80" fmla="*/ 4566 w 5290"/>
              <a:gd name="T81" fmla="*/ 1850 h 2136"/>
              <a:gd name="T82" fmla="*/ 4566 w 5290"/>
              <a:gd name="T83" fmla="*/ 1850 h 2136"/>
              <a:gd name="T84" fmla="*/ 3668 w 5290"/>
              <a:gd name="T85" fmla="*/ 1850 h 2136"/>
              <a:gd name="T86" fmla="*/ 3306 w 5290"/>
              <a:gd name="T87" fmla="*/ 1774 h 2136"/>
              <a:gd name="T88" fmla="*/ 4006 w 5290"/>
              <a:gd name="T89" fmla="*/ 1850 h 2136"/>
              <a:gd name="T90" fmla="*/ 1 w 5290"/>
              <a:gd name="T91" fmla="*/ 1850 h 2136"/>
              <a:gd name="T92" fmla="*/ 1164 w 5290"/>
              <a:gd name="T93" fmla="*/ 1699 h 2136"/>
              <a:gd name="T94" fmla="*/ 2810 w 5290"/>
              <a:gd name="T95" fmla="*/ 1699 h 2136"/>
              <a:gd name="T96" fmla="*/ 4107 w 5290"/>
              <a:gd name="T97" fmla="*/ 2135 h 2136"/>
              <a:gd name="T98" fmla="*/ 5290 w 5290"/>
              <a:gd name="T99" fmla="*/ 2136 h 2136"/>
              <a:gd name="T100" fmla="*/ 4928 w 5290"/>
              <a:gd name="T101" fmla="*/ 2060 h 2136"/>
              <a:gd name="T102" fmla="*/ 2654 w 5290"/>
              <a:gd name="T103" fmla="*/ 1984 h 2136"/>
              <a:gd name="T104" fmla="*/ 3668 w 5290"/>
              <a:gd name="T105" fmla="*/ 2136 h 2136"/>
              <a:gd name="T106" fmla="*/ 3306 w 5290"/>
              <a:gd name="T107" fmla="*/ 2060 h 2136"/>
              <a:gd name="T108" fmla="*/ 1030 w 5290"/>
              <a:gd name="T109" fmla="*/ 2135 h 2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290" h="2136">
                <a:moveTo>
                  <a:pt x="5290" y="152"/>
                </a:moveTo>
                <a:cubicBezTo>
                  <a:pt x="4410" y="152"/>
                  <a:pt x="4410" y="152"/>
                  <a:pt x="4410" y="152"/>
                </a:cubicBezTo>
                <a:cubicBezTo>
                  <a:pt x="4464" y="0"/>
                  <a:pt x="4464" y="0"/>
                  <a:pt x="4464" y="0"/>
                </a:cubicBezTo>
                <a:cubicBezTo>
                  <a:pt x="5290" y="0"/>
                  <a:pt x="5290" y="0"/>
                  <a:pt x="5290" y="0"/>
                </a:cubicBezTo>
                <a:lnTo>
                  <a:pt x="5290" y="152"/>
                </a:lnTo>
                <a:close/>
                <a:moveTo>
                  <a:pt x="2943" y="152"/>
                </a:moveTo>
                <a:cubicBezTo>
                  <a:pt x="2943" y="152"/>
                  <a:pt x="3815" y="152"/>
                  <a:pt x="3814" y="152"/>
                </a:cubicBezTo>
                <a:cubicBezTo>
                  <a:pt x="3761" y="0"/>
                  <a:pt x="3761" y="0"/>
                  <a:pt x="3761" y="0"/>
                </a:cubicBezTo>
                <a:cubicBezTo>
                  <a:pt x="2943" y="0"/>
                  <a:pt x="2943" y="0"/>
                  <a:pt x="2943" y="0"/>
                </a:cubicBezTo>
                <a:cubicBezTo>
                  <a:pt x="2943" y="0"/>
                  <a:pt x="2943" y="152"/>
                  <a:pt x="2943" y="152"/>
                </a:cubicBezTo>
                <a:close/>
                <a:moveTo>
                  <a:pt x="1164" y="0"/>
                </a:moveTo>
                <a:cubicBezTo>
                  <a:pt x="1164" y="0"/>
                  <a:pt x="1164" y="152"/>
                  <a:pt x="1164" y="152"/>
                </a:cubicBezTo>
                <a:cubicBezTo>
                  <a:pt x="1164" y="152"/>
                  <a:pt x="2646" y="152"/>
                  <a:pt x="2646" y="152"/>
                </a:cubicBezTo>
                <a:cubicBezTo>
                  <a:pt x="2546" y="61"/>
                  <a:pt x="2429" y="13"/>
                  <a:pt x="2294" y="0"/>
                </a:cubicBezTo>
                <a:lnTo>
                  <a:pt x="1164" y="0"/>
                </a:lnTo>
                <a:close/>
                <a:moveTo>
                  <a:pt x="1" y="152"/>
                </a:moveTo>
                <a:cubicBezTo>
                  <a:pt x="1030" y="152"/>
                  <a:pt x="1030" y="152"/>
                  <a:pt x="1030" y="152"/>
                </a:cubicBezTo>
                <a:cubicBezTo>
                  <a:pt x="1030" y="0"/>
                  <a:pt x="1030" y="0"/>
                  <a:pt x="1030" y="0"/>
                </a:cubicBezTo>
                <a:cubicBezTo>
                  <a:pt x="1" y="0"/>
                  <a:pt x="1" y="0"/>
                  <a:pt x="1" y="0"/>
                </a:cubicBezTo>
                <a:lnTo>
                  <a:pt x="1" y="152"/>
                </a:lnTo>
                <a:close/>
                <a:moveTo>
                  <a:pt x="516" y="76"/>
                </a:moveTo>
                <a:cubicBezTo>
                  <a:pt x="516" y="76"/>
                  <a:pt x="516" y="76"/>
                  <a:pt x="516" y="76"/>
                </a:cubicBezTo>
                <a:moveTo>
                  <a:pt x="5290" y="286"/>
                </a:moveTo>
                <a:cubicBezTo>
                  <a:pt x="4362" y="286"/>
                  <a:pt x="4362" y="286"/>
                  <a:pt x="4362" y="286"/>
                </a:cubicBezTo>
                <a:cubicBezTo>
                  <a:pt x="4362" y="286"/>
                  <a:pt x="4309" y="437"/>
                  <a:pt x="4309" y="437"/>
                </a:cubicBezTo>
                <a:cubicBezTo>
                  <a:pt x="5290" y="437"/>
                  <a:pt x="5290" y="437"/>
                  <a:pt x="5290" y="437"/>
                </a:cubicBezTo>
                <a:lnTo>
                  <a:pt x="5290" y="286"/>
                </a:lnTo>
                <a:close/>
                <a:moveTo>
                  <a:pt x="3862" y="286"/>
                </a:moveTo>
                <a:cubicBezTo>
                  <a:pt x="2943" y="286"/>
                  <a:pt x="2943" y="286"/>
                  <a:pt x="2943" y="286"/>
                </a:cubicBezTo>
                <a:cubicBezTo>
                  <a:pt x="2943" y="437"/>
                  <a:pt x="2943" y="437"/>
                  <a:pt x="2943" y="437"/>
                </a:cubicBezTo>
                <a:cubicBezTo>
                  <a:pt x="3915" y="437"/>
                  <a:pt x="3915" y="437"/>
                  <a:pt x="3915" y="437"/>
                </a:cubicBezTo>
                <a:lnTo>
                  <a:pt x="3862" y="286"/>
                </a:lnTo>
                <a:close/>
                <a:moveTo>
                  <a:pt x="1164" y="286"/>
                </a:moveTo>
                <a:cubicBezTo>
                  <a:pt x="1164" y="437"/>
                  <a:pt x="1164" y="437"/>
                  <a:pt x="1164" y="437"/>
                </a:cubicBezTo>
                <a:cubicBezTo>
                  <a:pt x="2804" y="437"/>
                  <a:pt x="2804" y="437"/>
                  <a:pt x="2804" y="437"/>
                </a:cubicBezTo>
                <a:cubicBezTo>
                  <a:pt x="2804" y="378"/>
                  <a:pt x="2780" y="336"/>
                  <a:pt x="2761" y="286"/>
                </a:cubicBezTo>
                <a:lnTo>
                  <a:pt x="1164" y="286"/>
                </a:lnTo>
                <a:close/>
                <a:moveTo>
                  <a:pt x="1" y="437"/>
                </a:moveTo>
                <a:cubicBezTo>
                  <a:pt x="1030" y="437"/>
                  <a:pt x="1030" y="437"/>
                  <a:pt x="1030" y="437"/>
                </a:cubicBezTo>
                <a:cubicBezTo>
                  <a:pt x="1030" y="286"/>
                  <a:pt x="1030" y="286"/>
                  <a:pt x="1030" y="286"/>
                </a:cubicBezTo>
                <a:cubicBezTo>
                  <a:pt x="1" y="286"/>
                  <a:pt x="1" y="286"/>
                  <a:pt x="1" y="286"/>
                </a:cubicBezTo>
                <a:lnTo>
                  <a:pt x="1" y="437"/>
                </a:lnTo>
                <a:close/>
                <a:moveTo>
                  <a:pt x="516" y="361"/>
                </a:moveTo>
                <a:cubicBezTo>
                  <a:pt x="516" y="361"/>
                  <a:pt x="516" y="361"/>
                  <a:pt x="516" y="361"/>
                </a:cubicBezTo>
                <a:moveTo>
                  <a:pt x="4999" y="722"/>
                </a:moveTo>
                <a:cubicBezTo>
                  <a:pt x="4999" y="571"/>
                  <a:pt x="4999" y="571"/>
                  <a:pt x="4999" y="571"/>
                </a:cubicBezTo>
                <a:cubicBezTo>
                  <a:pt x="4263" y="571"/>
                  <a:pt x="4263" y="571"/>
                  <a:pt x="4263" y="571"/>
                </a:cubicBezTo>
                <a:cubicBezTo>
                  <a:pt x="4209" y="722"/>
                  <a:pt x="4209" y="722"/>
                  <a:pt x="4209" y="722"/>
                </a:cubicBezTo>
                <a:lnTo>
                  <a:pt x="4999" y="722"/>
                </a:lnTo>
                <a:close/>
                <a:moveTo>
                  <a:pt x="3233" y="570"/>
                </a:moveTo>
                <a:cubicBezTo>
                  <a:pt x="3233" y="722"/>
                  <a:pt x="3233" y="722"/>
                  <a:pt x="3233" y="722"/>
                </a:cubicBezTo>
                <a:cubicBezTo>
                  <a:pt x="4016" y="722"/>
                  <a:pt x="4016" y="722"/>
                  <a:pt x="4016" y="722"/>
                </a:cubicBezTo>
                <a:cubicBezTo>
                  <a:pt x="3963" y="570"/>
                  <a:pt x="3963" y="570"/>
                  <a:pt x="3963" y="570"/>
                </a:cubicBezTo>
                <a:lnTo>
                  <a:pt x="3233" y="570"/>
                </a:lnTo>
                <a:close/>
                <a:moveTo>
                  <a:pt x="2346" y="570"/>
                </a:moveTo>
                <a:cubicBezTo>
                  <a:pt x="2346" y="722"/>
                  <a:pt x="2346" y="722"/>
                  <a:pt x="2346" y="722"/>
                </a:cubicBezTo>
                <a:cubicBezTo>
                  <a:pt x="2795" y="722"/>
                  <a:pt x="2795" y="722"/>
                  <a:pt x="2795" y="722"/>
                </a:cubicBezTo>
                <a:cubicBezTo>
                  <a:pt x="2810" y="677"/>
                  <a:pt x="2817" y="622"/>
                  <a:pt x="2817" y="570"/>
                </a:cubicBezTo>
                <a:lnTo>
                  <a:pt x="2346" y="570"/>
                </a:lnTo>
                <a:close/>
                <a:moveTo>
                  <a:pt x="288" y="722"/>
                </a:moveTo>
                <a:cubicBezTo>
                  <a:pt x="730" y="722"/>
                  <a:pt x="730" y="722"/>
                  <a:pt x="730" y="722"/>
                </a:cubicBezTo>
                <a:cubicBezTo>
                  <a:pt x="730" y="571"/>
                  <a:pt x="730" y="571"/>
                  <a:pt x="730" y="571"/>
                </a:cubicBezTo>
                <a:cubicBezTo>
                  <a:pt x="288" y="571"/>
                  <a:pt x="288" y="571"/>
                  <a:pt x="288" y="571"/>
                </a:cubicBezTo>
                <a:lnTo>
                  <a:pt x="288" y="722"/>
                </a:lnTo>
                <a:close/>
                <a:moveTo>
                  <a:pt x="509" y="647"/>
                </a:moveTo>
                <a:cubicBezTo>
                  <a:pt x="509" y="647"/>
                  <a:pt x="509" y="647"/>
                  <a:pt x="509" y="647"/>
                </a:cubicBezTo>
                <a:moveTo>
                  <a:pt x="1462" y="722"/>
                </a:moveTo>
                <a:cubicBezTo>
                  <a:pt x="1904" y="722"/>
                  <a:pt x="1904" y="722"/>
                  <a:pt x="1904" y="722"/>
                </a:cubicBezTo>
                <a:cubicBezTo>
                  <a:pt x="1904" y="570"/>
                  <a:pt x="1904" y="570"/>
                  <a:pt x="1904" y="570"/>
                </a:cubicBezTo>
                <a:cubicBezTo>
                  <a:pt x="1462" y="570"/>
                  <a:pt x="1462" y="570"/>
                  <a:pt x="1462" y="570"/>
                </a:cubicBezTo>
                <a:lnTo>
                  <a:pt x="1462" y="722"/>
                </a:lnTo>
                <a:close/>
                <a:moveTo>
                  <a:pt x="1683" y="646"/>
                </a:moveTo>
                <a:cubicBezTo>
                  <a:pt x="1683" y="646"/>
                  <a:pt x="1683" y="646"/>
                  <a:pt x="1683" y="646"/>
                </a:cubicBezTo>
                <a:moveTo>
                  <a:pt x="3708" y="1001"/>
                </a:moveTo>
                <a:cubicBezTo>
                  <a:pt x="4526" y="1001"/>
                  <a:pt x="4526" y="1001"/>
                  <a:pt x="4526" y="1001"/>
                </a:cubicBezTo>
                <a:cubicBezTo>
                  <a:pt x="4566" y="886"/>
                  <a:pt x="4566" y="886"/>
                  <a:pt x="4566" y="886"/>
                </a:cubicBezTo>
                <a:cubicBezTo>
                  <a:pt x="4566" y="886"/>
                  <a:pt x="4566" y="1001"/>
                  <a:pt x="4566" y="1001"/>
                </a:cubicBezTo>
                <a:cubicBezTo>
                  <a:pt x="4999" y="1001"/>
                  <a:pt x="4999" y="1001"/>
                  <a:pt x="4999" y="1001"/>
                </a:cubicBezTo>
                <a:cubicBezTo>
                  <a:pt x="4999" y="850"/>
                  <a:pt x="4999" y="850"/>
                  <a:pt x="4999" y="850"/>
                </a:cubicBezTo>
                <a:cubicBezTo>
                  <a:pt x="4163" y="850"/>
                  <a:pt x="4163" y="850"/>
                  <a:pt x="4163" y="850"/>
                </a:cubicBezTo>
                <a:cubicBezTo>
                  <a:pt x="4163" y="850"/>
                  <a:pt x="4114" y="991"/>
                  <a:pt x="4114" y="991"/>
                </a:cubicBezTo>
                <a:cubicBezTo>
                  <a:pt x="4062" y="850"/>
                  <a:pt x="4062" y="850"/>
                  <a:pt x="4062" y="850"/>
                </a:cubicBezTo>
                <a:cubicBezTo>
                  <a:pt x="3233" y="850"/>
                  <a:pt x="3233" y="850"/>
                  <a:pt x="3233" y="850"/>
                </a:cubicBezTo>
                <a:cubicBezTo>
                  <a:pt x="3233" y="1001"/>
                  <a:pt x="3233" y="1001"/>
                  <a:pt x="3233" y="1001"/>
                </a:cubicBezTo>
                <a:cubicBezTo>
                  <a:pt x="3668" y="1001"/>
                  <a:pt x="3668" y="1001"/>
                  <a:pt x="3668" y="1001"/>
                </a:cubicBezTo>
                <a:cubicBezTo>
                  <a:pt x="3668" y="1001"/>
                  <a:pt x="3668" y="886"/>
                  <a:pt x="3668" y="886"/>
                </a:cubicBezTo>
                <a:lnTo>
                  <a:pt x="3708" y="1001"/>
                </a:lnTo>
                <a:close/>
                <a:moveTo>
                  <a:pt x="1462" y="1001"/>
                </a:moveTo>
                <a:cubicBezTo>
                  <a:pt x="1462" y="1002"/>
                  <a:pt x="2604" y="1001"/>
                  <a:pt x="2604" y="1001"/>
                </a:cubicBezTo>
                <a:cubicBezTo>
                  <a:pt x="2652" y="962"/>
                  <a:pt x="2702" y="901"/>
                  <a:pt x="2730" y="850"/>
                </a:cubicBezTo>
                <a:cubicBezTo>
                  <a:pt x="2730" y="850"/>
                  <a:pt x="2730" y="850"/>
                  <a:pt x="2730" y="850"/>
                </a:cubicBezTo>
                <a:cubicBezTo>
                  <a:pt x="1462" y="850"/>
                  <a:pt x="1462" y="850"/>
                  <a:pt x="1462" y="850"/>
                </a:cubicBezTo>
                <a:cubicBezTo>
                  <a:pt x="1462" y="850"/>
                  <a:pt x="1462" y="1001"/>
                  <a:pt x="1462" y="1001"/>
                </a:cubicBezTo>
                <a:close/>
                <a:moveTo>
                  <a:pt x="288" y="1001"/>
                </a:moveTo>
                <a:cubicBezTo>
                  <a:pt x="730" y="1001"/>
                  <a:pt x="730" y="1001"/>
                  <a:pt x="730" y="1001"/>
                </a:cubicBezTo>
                <a:cubicBezTo>
                  <a:pt x="730" y="850"/>
                  <a:pt x="730" y="850"/>
                  <a:pt x="730" y="850"/>
                </a:cubicBezTo>
                <a:cubicBezTo>
                  <a:pt x="288" y="850"/>
                  <a:pt x="288" y="850"/>
                  <a:pt x="288" y="850"/>
                </a:cubicBezTo>
                <a:lnTo>
                  <a:pt x="288" y="1001"/>
                </a:lnTo>
                <a:close/>
                <a:moveTo>
                  <a:pt x="509" y="926"/>
                </a:moveTo>
                <a:cubicBezTo>
                  <a:pt x="509" y="926"/>
                  <a:pt x="509" y="926"/>
                  <a:pt x="509" y="926"/>
                </a:cubicBezTo>
                <a:moveTo>
                  <a:pt x="4566" y="1286"/>
                </a:moveTo>
                <a:cubicBezTo>
                  <a:pt x="4999" y="1286"/>
                  <a:pt x="4999" y="1286"/>
                  <a:pt x="4999" y="1286"/>
                </a:cubicBezTo>
                <a:cubicBezTo>
                  <a:pt x="4999" y="1135"/>
                  <a:pt x="4999" y="1135"/>
                  <a:pt x="4999" y="1135"/>
                </a:cubicBezTo>
                <a:cubicBezTo>
                  <a:pt x="4566" y="1135"/>
                  <a:pt x="4566" y="1135"/>
                  <a:pt x="4566" y="1135"/>
                </a:cubicBezTo>
                <a:lnTo>
                  <a:pt x="4566" y="1286"/>
                </a:lnTo>
                <a:close/>
                <a:moveTo>
                  <a:pt x="4783" y="1211"/>
                </a:moveTo>
                <a:cubicBezTo>
                  <a:pt x="4783" y="1211"/>
                  <a:pt x="4783" y="1211"/>
                  <a:pt x="4783" y="1211"/>
                </a:cubicBezTo>
                <a:moveTo>
                  <a:pt x="3668" y="1135"/>
                </a:moveTo>
                <a:cubicBezTo>
                  <a:pt x="3233" y="1135"/>
                  <a:pt x="3233" y="1135"/>
                  <a:pt x="3233" y="1135"/>
                </a:cubicBezTo>
                <a:cubicBezTo>
                  <a:pt x="3233" y="1286"/>
                  <a:pt x="3233" y="1286"/>
                  <a:pt x="3233" y="1286"/>
                </a:cubicBezTo>
                <a:cubicBezTo>
                  <a:pt x="3233" y="1286"/>
                  <a:pt x="3668" y="1286"/>
                  <a:pt x="3668" y="1286"/>
                </a:cubicBezTo>
                <a:cubicBezTo>
                  <a:pt x="3668" y="1286"/>
                  <a:pt x="3669" y="1135"/>
                  <a:pt x="3668" y="1135"/>
                </a:cubicBezTo>
                <a:close/>
                <a:moveTo>
                  <a:pt x="3755" y="1135"/>
                </a:moveTo>
                <a:cubicBezTo>
                  <a:pt x="3755" y="1135"/>
                  <a:pt x="3809" y="1286"/>
                  <a:pt x="3809" y="1286"/>
                </a:cubicBezTo>
                <a:cubicBezTo>
                  <a:pt x="4426" y="1286"/>
                  <a:pt x="4426" y="1286"/>
                  <a:pt x="4426" y="1286"/>
                </a:cubicBezTo>
                <a:cubicBezTo>
                  <a:pt x="4428" y="1286"/>
                  <a:pt x="4477" y="1135"/>
                  <a:pt x="4479" y="1135"/>
                </a:cubicBezTo>
                <a:lnTo>
                  <a:pt x="3755" y="1135"/>
                </a:lnTo>
                <a:close/>
                <a:moveTo>
                  <a:pt x="1462" y="1286"/>
                </a:moveTo>
                <a:cubicBezTo>
                  <a:pt x="1462" y="1286"/>
                  <a:pt x="2740" y="1286"/>
                  <a:pt x="2738" y="1286"/>
                </a:cubicBezTo>
                <a:cubicBezTo>
                  <a:pt x="2701" y="1232"/>
                  <a:pt x="2654" y="1178"/>
                  <a:pt x="2602" y="1135"/>
                </a:cubicBezTo>
                <a:cubicBezTo>
                  <a:pt x="1462" y="1135"/>
                  <a:pt x="1462" y="1135"/>
                  <a:pt x="1462" y="1135"/>
                </a:cubicBezTo>
                <a:cubicBezTo>
                  <a:pt x="1462" y="1135"/>
                  <a:pt x="1462" y="1286"/>
                  <a:pt x="1462" y="1286"/>
                </a:cubicBezTo>
                <a:close/>
                <a:moveTo>
                  <a:pt x="730" y="1286"/>
                </a:moveTo>
                <a:cubicBezTo>
                  <a:pt x="730" y="1135"/>
                  <a:pt x="730" y="1135"/>
                  <a:pt x="730" y="1135"/>
                </a:cubicBezTo>
                <a:cubicBezTo>
                  <a:pt x="289" y="1135"/>
                  <a:pt x="289" y="1135"/>
                  <a:pt x="289" y="1135"/>
                </a:cubicBezTo>
                <a:cubicBezTo>
                  <a:pt x="289" y="1135"/>
                  <a:pt x="289" y="1286"/>
                  <a:pt x="289" y="1286"/>
                </a:cubicBezTo>
                <a:cubicBezTo>
                  <a:pt x="289" y="1286"/>
                  <a:pt x="730" y="1286"/>
                  <a:pt x="730" y="1286"/>
                </a:cubicBezTo>
                <a:close/>
                <a:moveTo>
                  <a:pt x="4566" y="1571"/>
                </a:moveTo>
                <a:cubicBezTo>
                  <a:pt x="4999" y="1571"/>
                  <a:pt x="4999" y="1571"/>
                  <a:pt x="4999" y="1571"/>
                </a:cubicBezTo>
                <a:cubicBezTo>
                  <a:pt x="4999" y="1420"/>
                  <a:pt x="4999" y="1420"/>
                  <a:pt x="4999" y="1420"/>
                </a:cubicBezTo>
                <a:cubicBezTo>
                  <a:pt x="4566" y="1420"/>
                  <a:pt x="4566" y="1420"/>
                  <a:pt x="4566" y="1420"/>
                </a:cubicBezTo>
                <a:lnTo>
                  <a:pt x="4566" y="1571"/>
                </a:lnTo>
                <a:close/>
                <a:moveTo>
                  <a:pt x="4783" y="1495"/>
                </a:moveTo>
                <a:cubicBezTo>
                  <a:pt x="4783" y="1495"/>
                  <a:pt x="4783" y="1495"/>
                  <a:pt x="4783" y="1495"/>
                </a:cubicBezTo>
                <a:moveTo>
                  <a:pt x="3233" y="1571"/>
                </a:moveTo>
                <a:cubicBezTo>
                  <a:pt x="3668" y="1571"/>
                  <a:pt x="3668" y="1571"/>
                  <a:pt x="3668" y="1571"/>
                </a:cubicBezTo>
                <a:cubicBezTo>
                  <a:pt x="3668" y="1420"/>
                  <a:pt x="3668" y="1420"/>
                  <a:pt x="3668" y="1420"/>
                </a:cubicBezTo>
                <a:cubicBezTo>
                  <a:pt x="3233" y="1420"/>
                  <a:pt x="3233" y="1420"/>
                  <a:pt x="3233" y="1420"/>
                </a:cubicBezTo>
                <a:lnTo>
                  <a:pt x="3233" y="1571"/>
                </a:lnTo>
                <a:close/>
                <a:moveTo>
                  <a:pt x="3451" y="1495"/>
                </a:moveTo>
                <a:cubicBezTo>
                  <a:pt x="3451" y="1495"/>
                  <a:pt x="3451" y="1495"/>
                  <a:pt x="3451" y="1495"/>
                </a:cubicBezTo>
                <a:moveTo>
                  <a:pt x="4325" y="1572"/>
                </a:moveTo>
                <a:cubicBezTo>
                  <a:pt x="4325" y="1571"/>
                  <a:pt x="4378" y="1420"/>
                  <a:pt x="4379" y="1420"/>
                </a:cubicBezTo>
                <a:cubicBezTo>
                  <a:pt x="3855" y="1420"/>
                  <a:pt x="3855" y="1420"/>
                  <a:pt x="3855" y="1420"/>
                </a:cubicBezTo>
                <a:cubicBezTo>
                  <a:pt x="3854" y="1420"/>
                  <a:pt x="3908" y="1571"/>
                  <a:pt x="3908" y="1571"/>
                </a:cubicBezTo>
                <a:cubicBezTo>
                  <a:pt x="3908" y="1571"/>
                  <a:pt x="4324" y="1572"/>
                  <a:pt x="4325" y="1572"/>
                </a:cubicBezTo>
                <a:close/>
                <a:moveTo>
                  <a:pt x="1910" y="1571"/>
                </a:moveTo>
                <a:cubicBezTo>
                  <a:pt x="1911" y="1571"/>
                  <a:pt x="1910" y="1420"/>
                  <a:pt x="1910" y="1420"/>
                </a:cubicBezTo>
                <a:cubicBezTo>
                  <a:pt x="1462" y="1420"/>
                  <a:pt x="1462" y="1420"/>
                  <a:pt x="1462" y="1420"/>
                </a:cubicBezTo>
                <a:cubicBezTo>
                  <a:pt x="1462" y="1420"/>
                  <a:pt x="1462" y="1572"/>
                  <a:pt x="1462" y="1571"/>
                </a:cubicBezTo>
                <a:cubicBezTo>
                  <a:pt x="1462" y="1571"/>
                  <a:pt x="1910" y="1571"/>
                  <a:pt x="1910" y="1571"/>
                </a:cubicBezTo>
                <a:close/>
                <a:moveTo>
                  <a:pt x="2354" y="1420"/>
                </a:moveTo>
                <a:cubicBezTo>
                  <a:pt x="2354" y="1572"/>
                  <a:pt x="2354" y="1572"/>
                  <a:pt x="2354" y="1572"/>
                </a:cubicBezTo>
                <a:cubicBezTo>
                  <a:pt x="2829" y="1572"/>
                  <a:pt x="2829" y="1572"/>
                  <a:pt x="2829" y="1572"/>
                </a:cubicBezTo>
                <a:cubicBezTo>
                  <a:pt x="2825" y="1520"/>
                  <a:pt x="2822" y="1465"/>
                  <a:pt x="2801" y="1420"/>
                </a:cubicBezTo>
                <a:lnTo>
                  <a:pt x="2354" y="1420"/>
                </a:lnTo>
                <a:close/>
                <a:moveTo>
                  <a:pt x="289" y="1571"/>
                </a:moveTo>
                <a:cubicBezTo>
                  <a:pt x="730" y="1571"/>
                  <a:pt x="730" y="1571"/>
                  <a:pt x="730" y="1571"/>
                </a:cubicBezTo>
                <a:cubicBezTo>
                  <a:pt x="730" y="1420"/>
                  <a:pt x="730" y="1420"/>
                  <a:pt x="730" y="1420"/>
                </a:cubicBezTo>
                <a:cubicBezTo>
                  <a:pt x="289" y="1420"/>
                  <a:pt x="289" y="1420"/>
                  <a:pt x="289" y="1420"/>
                </a:cubicBezTo>
                <a:lnTo>
                  <a:pt x="289" y="1571"/>
                </a:lnTo>
                <a:close/>
                <a:moveTo>
                  <a:pt x="509" y="1495"/>
                </a:moveTo>
                <a:cubicBezTo>
                  <a:pt x="509" y="1495"/>
                  <a:pt x="509" y="1495"/>
                  <a:pt x="509" y="1495"/>
                </a:cubicBezTo>
                <a:moveTo>
                  <a:pt x="4566" y="1850"/>
                </a:moveTo>
                <a:cubicBezTo>
                  <a:pt x="5290" y="1850"/>
                  <a:pt x="5290" y="1850"/>
                  <a:pt x="5290" y="1850"/>
                </a:cubicBezTo>
                <a:cubicBezTo>
                  <a:pt x="5290" y="1699"/>
                  <a:pt x="5290" y="1699"/>
                  <a:pt x="5290" y="1699"/>
                </a:cubicBezTo>
                <a:cubicBezTo>
                  <a:pt x="4566" y="1699"/>
                  <a:pt x="4566" y="1699"/>
                  <a:pt x="4566" y="1699"/>
                </a:cubicBezTo>
                <a:lnTo>
                  <a:pt x="4566" y="1850"/>
                </a:lnTo>
                <a:close/>
                <a:moveTo>
                  <a:pt x="4928" y="1774"/>
                </a:moveTo>
                <a:cubicBezTo>
                  <a:pt x="4928" y="1774"/>
                  <a:pt x="4928" y="1774"/>
                  <a:pt x="4928" y="1774"/>
                </a:cubicBezTo>
                <a:moveTo>
                  <a:pt x="2943" y="1850"/>
                </a:moveTo>
                <a:cubicBezTo>
                  <a:pt x="3668" y="1850"/>
                  <a:pt x="3668" y="1850"/>
                  <a:pt x="3668" y="1850"/>
                </a:cubicBezTo>
                <a:cubicBezTo>
                  <a:pt x="3668" y="1699"/>
                  <a:pt x="3668" y="1699"/>
                  <a:pt x="3668" y="1699"/>
                </a:cubicBezTo>
                <a:cubicBezTo>
                  <a:pt x="2943" y="1699"/>
                  <a:pt x="2943" y="1699"/>
                  <a:pt x="2943" y="1699"/>
                </a:cubicBezTo>
                <a:lnTo>
                  <a:pt x="2943" y="1850"/>
                </a:lnTo>
                <a:close/>
                <a:moveTo>
                  <a:pt x="3306" y="1774"/>
                </a:moveTo>
                <a:cubicBezTo>
                  <a:pt x="3306" y="1774"/>
                  <a:pt x="3306" y="1774"/>
                  <a:pt x="3306" y="1774"/>
                </a:cubicBezTo>
                <a:moveTo>
                  <a:pt x="4278" y="1699"/>
                </a:moveTo>
                <a:cubicBezTo>
                  <a:pt x="3953" y="1699"/>
                  <a:pt x="3953" y="1699"/>
                  <a:pt x="3953" y="1699"/>
                </a:cubicBezTo>
                <a:cubicBezTo>
                  <a:pt x="4006" y="1850"/>
                  <a:pt x="4006" y="1850"/>
                  <a:pt x="4006" y="1850"/>
                </a:cubicBezTo>
                <a:cubicBezTo>
                  <a:pt x="4227" y="1850"/>
                  <a:pt x="4227" y="1850"/>
                  <a:pt x="4227" y="1850"/>
                </a:cubicBezTo>
                <a:lnTo>
                  <a:pt x="4278" y="1699"/>
                </a:lnTo>
                <a:close/>
                <a:moveTo>
                  <a:pt x="1" y="1699"/>
                </a:moveTo>
                <a:cubicBezTo>
                  <a:pt x="1" y="1850"/>
                  <a:pt x="1" y="1850"/>
                  <a:pt x="1" y="1850"/>
                </a:cubicBezTo>
                <a:cubicBezTo>
                  <a:pt x="1030" y="1850"/>
                  <a:pt x="1030" y="1850"/>
                  <a:pt x="1030" y="1850"/>
                </a:cubicBezTo>
                <a:cubicBezTo>
                  <a:pt x="1030" y="1850"/>
                  <a:pt x="1029" y="1699"/>
                  <a:pt x="1030" y="1699"/>
                </a:cubicBezTo>
                <a:cubicBezTo>
                  <a:pt x="1030" y="1699"/>
                  <a:pt x="0" y="1699"/>
                  <a:pt x="1" y="1699"/>
                </a:cubicBezTo>
                <a:close/>
                <a:moveTo>
                  <a:pt x="1164" y="1699"/>
                </a:moveTo>
                <a:cubicBezTo>
                  <a:pt x="1164" y="1850"/>
                  <a:pt x="1164" y="1850"/>
                  <a:pt x="1164" y="1850"/>
                </a:cubicBezTo>
                <a:cubicBezTo>
                  <a:pt x="2739" y="1850"/>
                  <a:pt x="2739" y="1850"/>
                  <a:pt x="2739" y="1850"/>
                </a:cubicBezTo>
                <a:cubicBezTo>
                  <a:pt x="2753" y="1850"/>
                  <a:pt x="2753" y="1850"/>
                  <a:pt x="2753" y="1850"/>
                </a:cubicBezTo>
                <a:cubicBezTo>
                  <a:pt x="2789" y="1809"/>
                  <a:pt x="2799" y="1749"/>
                  <a:pt x="2810" y="1699"/>
                </a:cubicBezTo>
                <a:lnTo>
                  <a:pt x="1164" y="1699"/>
                </a:lnTo>
                <a:close/>
                <a:moveTo>
                  <a:pt x="4180" y="1984"/>
                </a:moveTo>
                <a:cubicBezTo>
                  <a:pt x="4055" y="1984"/>
                  <a:pt x="4055" y="1984"/>
                  <a:pt x="4055" y="1984"/>
                </a:cubicBezTo>
                <a:cubicBezTo>
                  <a:pt x="4107" y="2135"/>
                  <a:pt x="4107" y="2135"/>
                  <a:pt x="4107" y="2135"/>
                </a:cubicBezTo>
                <a:cubicBezTo>
                  <a:pt x="4127" y="2135"/>
                  <a:pt x="4127" y="2135"/>
                  <a:pt x="4127" y="2135"/>
                </a:cubicBezTo>
                <a:lnTo>
                  <a:pt x="4180" y="1984"/>
                </a:lnTo>
                <a:close/>
                <a:moveTo>
                  <a:pt x="4566" y="2136"/>
                </a:moveTo>
                <a:cubicBezTo>
                  <a:pt x="5290" y="2136"/>
                  <a:pt x="5290" y="2136"/>
                  <a:pt x="5290" y="2136"/>
                </a:cubicBezTo>
                <a:cubicBezTo>
                  <a:pt x="5290" y="1984"/>
                  <a:pt x="5290" y="1984"/>
                  <a:pt x="5290" y="1984"/>
                </a:cubicBezTo>
                <a:cubicBezTo>
                  <a:pt x="4566" y="1984"/>
                  <a:pt x="4566" y="1984"/>
                  <a:pt x="4566" y="1984"/>
                </a:cubicBezTo>
                <a:lnTo>
                  <a:pt x="4566" y="2136"/>
                </a:lnTo>
                <a:close/>
                <a:moveTo>
                  <a:pt x="4928" y="2060"/>
                </a:moveTo>
                <a:cubicBezTo>
                  <a:pt x="4928" y="2060"/>
                  <a:pt x="4928" y="2060"/>
                  <a:pt x="4928" y="2060"/>
                </a:cubicBezTo>
                <a:moveTo>
                  <a:pt x="1164" y="2135"/>
                </a:moveTo>
                <a:cubicBezTo>
                  <a:pt x="2270" y="2136"/>
                  <a:pt x="2270" y="2136"/>
                  <a:pt x="2270" y="2136"/>
                </a:cubicBezTo>
                <a:cubicBezTo>
                  <a:pt x="2418" y="2133"/>
                  <a:pt x="2554" y="2080"/>
                  <a:pt x="2654" y="1984"/>
                </a:cubicBezTo>
                <a:cubicBezTo>
                  <a:pt x="2650" y="1984"/>
                  <a:pt x="1164" y="1984"/>
                  <a:pt x="1164" y="1984"/>
                </a:cubicBezTo>
                <a:cubicBezTo>
                  <a:pt x="1164" y="2135"/>
                  <a:pt x="1164" y="2135"/>
                  <a:pt x="1164" y="2135"/>
                </a:cubicBezTo>
                <a:moveTo>
                  <a:pt x="2943" y="2136"/>
                </a:moveTo>
                <a:cubicBezTo>
                  <a:pt x="3668" y="2136"/>
                  <a:pt x="3668" y="2136"/>
                  <a:pt x="3668" y="2136"/>
                </a:cubicBezTo>
                <a:cubicBezTo>
                  <a:pt x="3668" y="1984"/>
                  <a:pt x="3668" y="1984"/>
                  <a:pt x="3668" y="1984"/>
                </a:cubicBezTo>
                <a:cubicBezTo>
                  <a:pt x="2943" y="1984"/>
                  <a:pt x="2943" y="1984"/>
                  <a:pt x="2943" y="1984"/>
                </a:cubicBezTo>
                <a:lnTo>
                  <a:pt x="2943" y="2136"/>
                </a:lnTo>
                <a:close/>
                <a:moveTo>
                  <a:pt x="3306" y="2060"/>
                </a:moveTo>
                <a:cubicBezTo>
                  <a:pt x="3306" y="2060"/>
                  <a:pt x="3306" y="2060"/>
                  <a:pt x="3306" y="2060"/>
                </a:cubicBezTo>
                <a:moveTo>
                  <a:pt x="1" y="1984"/>
                </a:moveTo>
                <a:cubicBezTo>
                  <a:pt x="1" y="1984"/>
                  <a:pt x="1" y="2135"/>
                  <a:pt x="1" y="2135"/>
                </a:cubicBezTo>
                <a:cubicBezTo>
                  <a:pt x="1" y="2136"/>
                  <a:pt x="1030" y="2135"/>
                  <a:pt x="1030" y="2135"/>
                </a:cubicBezTo>
                <a:cubicBezTo>
                  <a:pt x="1029" y="2135"/>
                  <a:pt x="1030" y="1984"/>
                  <a:pt x="1030" y="1984"/>
                </a:cubicBezTo>
                <a:cubicBezTo>
                  <a:pt x="1029" y="1985"/>
                  <a:pt x="1" y="1984"/>
                  <a:pt x="1" y="1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37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99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51294" y="0"/>
            <a:ext cx="4392705" cy="5143500"/>
          </a:xfrm>
        </p:spPr>
        <p:txBody>
          <a:bodyPr rIns="0"/>
          <a:lstStyle>
            <a:lvl1pPr>
              <a:defRPr sz="200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75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3999" cy="5143500"/>
          </a:xfrm>
        </p:spPr>
        <p:txBody>
          <a:bodyPr rIns="0"/>
          <a:lstStyle>
            <a:lvl1pPr>
              <a:defRPr sz="200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550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01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27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9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67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33098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4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6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8" y="-63999"/>
            <a:ext cx="9275884" cy="521575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1801368"/>
            <a:ext cx="2834640" cy="1600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83464"/>
            <a:ext cx="210312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 rot="5400000">
            <a:off x="517263" y="1288527"/>
            <a:ext cx="98506" cy="426441"/>
          </a:xfrm>
          <a:prstGeom prst="roundRect">
            <a:avLst>
              <a:gd name="adj" fmla="val 50000"/>
            </a:avLst>
          </a:prstGeom>
          <a:solidFill>
            <a:srgbClr val="7CC6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87" y="4286250"/>
            <a:ext cx="2472968" cy="789518"/>
          </a:xfrm>
          <a:prstGeom prst="rect">
            <a:avLst/>
          </a:prstGeom>
        </p:spPr>
      </p:pic>
      <p:sp>
        <p:nvSpPr>
          <p:cNvPr id="10" name="Freeform 9"/>
          <p:cNvSpPr>
            <a:spLocks noEditPoints="1"/>
          </p:cNvSpPr>
          <p:nvPr userDrawn="1"/>
        </p:nvSpPr>
        <p:spPr bwMode="auto">
          <a:xfrm>
            <a:off x="411479" y="4573581"/>
            <a:ext cx="475127" cy="191997"/>
          </a:xfrm>
          <a:custGeom>
            <a:avLst/>
            <a:gdLst>
              <a:gd name="T0" fmla="*/ 5290 w 5290"/>
              <a:gd name="T1" fmla="*/ 0 h 2136"/>
              <a:gd name="T2" fmla="*/ 3761 w 5290"/>
              <a:gd name="T3" fmla="*/ 0 h 2136"/>
              <a:gd name="T4" fmla="*/ 1164 w 5290"/>
              <a:gd name="T5" fmla="*/ 152 h 2136"/>
              <a:gd name="T6" fmla="*/ 1 w 5290"/>
              <a:gd name="T7" fmla="*/ 152 h 2136"/>
              <a:gd name="T8" fmla="*/ 1 w 5290"/>
              <a:gd name="T9" fmla="*/ 152 h 2136"/>
              <a:gd name="T10" fmla="*/ 4362 w 5290"/>
              <a:gd name="T11" fmla="*/ 286 h 2136"/>
              <a:gd name="T12" fmla="*/ 3862 w 5290"/>
              <a:gd name="T13" fmla="*/ 286 h 2136"/>
              <a:gd name="T14" fmla="*/ 3862 w 5290"/>
              <a:gd name="T15" fmla="*/ 286 h 2136"/>
              <a:gd name="T16" fmla="*/ 2761 w 5290"/>
              <a:gd name="T17" fmla="*/ 286 h 2136"/>
              <a:gd name="T18" fmla="*/ 1030 w 5290"/>
              <a:gd name="T19" fmla="*/ 286 h 2136"/>
              <a:gd name="T20" fmla="*/ 516 w 5290"/>
              <a:gd name="T21" fmla="*/ 361 h 2136"/>
              <a:gd name="T22" fmla="*/ 4209 w 5290"/>
              <a:gd name="T23" fmla="*/ 722 h 2136"/>
              <a:gd name="T24" fmla="*/ 4016 w 5290"/>
              <a:gd name="T25" fmla="*/ 722 h 2136"/>
              <a:gd name="T26" fmla="*/ 2346 w 5290"/>
              <a:gd name="T27" fmla="*/ 722 h 2136"/>
              <a:gd name="T28" fmla="*/ 288 w 5290"/>
              <a:gd name="T29" fmla="*/ 722 h 2136"/>
              <a:gd name="T30" fmla="*/ 288 w 5290"/>
              <a:gd name="T31" fmla="*/ 722 h 2136"/>
              <a:gd name="T32" fmla="*/ 1904 w 5290"/>
              <a:gd name="T33" fmla="*/ 722 h 2136"/>
              <a:gd name="T34" fmla="*/ 1683 w 5290"/>
              <a:gd name="T35" fmla="*/ 646 h 2136"/>
              <a:gd name="T36" fmla="*/ 4566 w 5290"/>
              <a:gd name="T37" fmla="*/ 886 h 2136"/>
              <a:gd name="T38" fmla="*/ 4163 w 5290"/>
              <a:gd name="T39" fmla="*/ 850 h 2136"/>
              <a:gd name="T40" fmla="*/ 3233 w 5290"/>
              <a:gd name="T41" fmla="*/ 1001 h 2136"/>
              <a:gd name="T42" fmla="*/ 1462 w 5290"/>
              <a:gd name="T43" fmla="*/ 1001 h 2136"/>
              <a:gd name="T44" fmla="*/ 1462 w 5290"/>
              <a:gd name="T45" fmla="*/ 850 h 2136"/>
              <a:gd name="T46" fmla="*/ 730 w 5290"/>
              <a:gd name="T47" fmla="*/ 850 h 2136"/>
              <a:gd name="T48" fmla="*/ 509 w 5290"/>
              <a:gd name="T49" fmla="*/ 926 h 2136"/>
              <a:gd name="T50" fmla="*/ 4566 w 5290"/>
              <a:gd name="T51" fmla="*/ 1135 h 2136"/>
              <a:gd name="T52" fmla="*/ 3668 w 5290"/>
              <a:gd name="T53" fmla="*/ 1135 h 2136"/>
              <a:gd name="T54" fmla="*/ 3668 w 5290"/>
              <a:gd name="T55" fmla="*/ 1135 h 2136"/>
              <a:gd name="T56" fmla="*/ 4479 w 5290"/>
              <a:gd name="T57" fmla="*/ 1135 h 2136"/>
              <a:gd name="T58" fmla="*/ 2602 w 5290"/>
              <a:gd name="T59" fmla="*/ 1135 h 2136"/>
              <a:gd name="T60" fmla="*/ 730 w 5290"/>
              <a:gd name="T61" fmla="*/ 1135 h 2136"/>
              <a:gd name="T62" fmla="*/ 4566 w 5290"/>
              <a:gd name="T63" fmla="*/ 1571 h 2136"/>
              <a:gd name="T64" fmla="*/ 4566 w 5290"/>
              <a:gd name="T65" fmla="*/ 1571 h 2136"/>
              <a:gd name="T66" fmla="*/ 3668 w 5290"/>
              <a:gd name="T67" fmla="*/ 1571 h 2136"/>
              <a:gd name="T68" fmla="*/ 3451 w 5290"/>
              <a:gd name="T69" fmla="*/ 1495 h 2136"/>
              <a:gd name="T70" fmla="*/ 3855 w 5290"/>
              <a:gd name="T71" fmla="*/ 1420 h 2136"/>
              <a:gd name="T72" fmla="*/ 1910 w 5290"/>
              <a:gd name="T73" fmla="*/ 1420 h 2136"/>
              <a:gd name="T74" fmla="*/ 2354 w 5290"/>
              <a:gd name="T75" fmla="*/ 1420 h 2136"/>
              <a:gd name="T76" fmla="*/ 2354 w 5290"/>
              <a:gd name="T77" fmla="*/ 1420 h 2136"/>
              <a:gd name="T78" fmla="*/ 289 w 5290"/>
              <a:gd name="T79" fmla="*/ 1420 h 2136"/>
              <a:gd name="T80" fmla="*/ 4566 w 5290"/>
              <a:gd name="T81" fmla="*/ 1850 h 2136"/>
              <a:gd name="T82" fmla="*/ 4566 w 5290"/>
              <a:gd name="T83" fmla="*/ 1850 h 2136"/>
              <a:gd name="T84" fmla="*/ 3668 w 5290"/>
              <a:gd name="T85" fmla="*/ 1850 h 2136"/>
              <a:gd name="T86" fmla="*/ 3306 w 5290"/>
              <a:gd name="T87" fmla="*/ 1774 h 2136"/>
              <a:gd name="T88" fmla="*/ 4006 w 5290"/>
              <a:gd name="T89" fmla="*/ 1850 h 2136"/>
              <a:gd name="T90" fmla="*/ 1 w 5290"/>
              <a:gd name="T91" fmla="*/ 1850 h 2136"/>
              <a:gd name="T92" fmla="*/ 1164 w 5290"/>
              <a:gd name="T93" fmla="*/ 1699 h 2136"/>
              <a:gd name="T94" fmla="*/ 2810 w 5290"/>
              <a:gd name="T95" fmla="*/ 1699 h 2136"/>
              <a:gd name="T96" fmla="*/ 4107 w 5290"/>
              <a:gd name="T97" fmla="*/ 2135 h 2136"/>
              <a:gd name="T98" fmla="*/ 5290 w 5290"/>
              <a:gd name="T99" fmla="*/ 2136 h 2136"/>
              <a:gd name="T100" fmla="*/ 4928 w 5290"/>
              <a:gd name="T101" fmla="*/ 2060 h 2136"/>
              <a:gd name="T102" fmla="*/ 2654 w 5290"/>
              <a:gd name="T103" fmla="*/ 1984 h 2136"/>
              <a:gd name="T104" fmla="*/ 3668 w 5290"/>
              <a:gd name="T105" fmla="*/ 2136 h 2136"/>
              <a:gd name="T106" fmla="*/ 3306 w 5290"/>
              <a:gd name="T107" fmla="*/ 2060 h 2136"/>
              <a:gd name="T108" fmla="*/ 1030 w 5290"/>
              <a:gd name="T109" fmla="*/ 2135 h 2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290" h="2136">
                <a:moveTo>
                  <a:pt x="5290" y="152"/>
                </a:moveTo>
                <a:cubicBezTo>
                  <a:pt x="4410" y="152"/>
                  <a:pt x="4410" y="152"/>
                  <a:pt x="4410" y="152"/>
                </a:cubicBezTo>
                <a:cubicBezTo>
                  <a:pt x="4464" y="0"/>
                  <a:pt x="4464" y="0"/>
                  <a:pt x="4464" y="0"/>
                </a:cubicBezTo>
                <a:cubicBezTo>
                  <a:pt x="5290" y="0"/>
                  <a:pt x="5290" y="0"/>
                  <a:pt x="5290" y="0"/>
                </a:cubicBezTo>
                <a:lnTo>
                  <a:pt x="5290" y="152"/>
                </a:lnTo>
                <a:close/>
                <a:moveTo>
                  <a:pt x="2943" y="152"/>
                </a:moveTo>
                <a:cubicBezTo>
                  <a:pt x="2943" y="152"/>
                  <a:pt x="3815" y="152"/>
                  <a:pt x="3814" y="152"/>
                </a:cubicBezTo>
                <a:cubicBezTo>
                  <a:pt x="3761" y="0"/>
                  <a:pt x="3761" y="0"/>
                  <a:pt x="3761" y="0"/>
                </a:cubicBezTo>
                <a:cubicBezTo>
                  <a:pt x="2943" y="0"/>
                  <a:pt x="2943" y="0"/>
                  <a:pt x="2943" y="0"/>
                </a:cubicBezTo>
                <a:cubicBezTo>
                  <a:pt x="2943" y="0"/>
                  <a:pt x="2943" y="152"/>
                  <a:pt x="2943" y="152"/>
                </a:cubicBezTo>
                <a:close/>
                <a:moveTo>
                  <a:pt x="1164" y="0"/>
                </a:moveTo>
                <a:cubicBezTo>
                  <a:pt x="1164" y="0"/>
                  <a:pt x="1164" y="152"/>
                  <a:pt x="1164" y="152"/>
                </a:cubicBezTo>
                <a:cubicBezTo>
                  <a:pt x="1164" y="152"/>
                  <a:pt x="2646" y="152"/>
                  <a:pt x="2646" y="152"/>
                </a:cubicBezTo>
                <a:cubicBezTo>
                  <a:pt x="2546" y="61"/>
                  <a:pt x="2429" y="13"/>
                  <a:pt x="2294" y="0"/>
                </a:cubicBezTo>
                <a:lnTo>
                  <a:pt x="1164" y="0"/>
                </a:lnTo>
                <a:close/>
                <a:moveTo>
                  <a:pt x="1" y="152"/>
                </a:moveTo>
                <a:cubicBezTo>
                  <a:pt x="1030" y="152"/>
                  <a:pt x="1030" y="152"/>
                  <a:pt x="1030" y="152"/>
                </a:cubicBezTo>
                <a:cubicBezTo>
                  <a:pt x="1030" y="0"/>
                  <a:pt x="1030" y="0"/>
                  <a:pt x="1030" y="0"/>
                </a:cubicBezTo>
                <a:cubicBezTo>
                  <a:pt x="1" y="0"/>
                  <a:pt x="1" y="0"/>
                  <a:pt x="1" y="0"/>
                </a:cubicBezTo>
                <a:lnTo>
                  <a:pt x="1" y="152"/>
                </a:lnTo>
                <a:close/>
                <a:moveTo>
                  <a:pt x="516" y="76"/>
                </a:moveTo>
                <a:cubicBezTo>
                  <a:pt x="516" y="76"/>
                  <a:pt x="516" y="76"/>
                  <a:pt x="516" y="76"/>
                </a:cubicBezTo>
                <a:moveTo>
                  <a:pt x="5290" y="286"/>
                </a:moveTo>
                <a:cubicBezTo>
                  <a:pt x="4362" y="286"/>
                  <a:pt x="4362" y="286"/>
                  <a:pt x="4362" y="286"/>
                </a:cubicBezTo>
                <a:cubicBezTo>
                  <a:pt x="4362" y="286"/>
                  <a:pt x="4309" y="437"/>
                  <a:pt x="4309" y="437"/>
                </a:cubicBezTo>
                <a:cubicBezTo>
                  <a:pt x="5290" y="437"/>
                  <a:pt x="5290" y="437"/>
                  <a:pt x="5290" y="437"/>
                </a:cubicBezTo>
                <a:lnTo>
                  <a:pt x="5290" y="286"/>
                </a:lnTo>
                <a:close/>
                <a:moveTo>
                  <a:pt x="3862" y="286"/>
                </a:moveTo>
                <a:cubicBezTo>
                  <a:pt x="2943" y="286"/>
                  <a:pt x="2943" y="286"/>
                  <a:pt x="2943" y="286"/>
                </a:cubicBezTo>
                <a:cubicBezTo>
                  <a:pt x="2943" y="437"/>
                  <a:pt x="2943" y="437"/>
                  <a:pt x="2943" y="437"/>
                </a:cubicBezTo>
                <a:cubicBezTo>
                  <a:pt x="3915" y="437"/>
                  <a:pt x="3915" y="437"/>
                  <a:pt x="3915" y="437"/>
                </a:cubicBezTo>
                <a:lnTo>
                  <a:pt x="3862" y="286"/>
                </a:lnTo>
                <a:close/>
                <a:moveTo>
                  <a:pt x="1164" y="286"/>
                </a:moveTo>
                <a:cubicBezTo>
                  <a:pt x="1164" y="437"/>
                  <a:pt x="1164" y="437"/>
                  <a:pt x="1164" y="437"/>
                </a:cubicBezTo>
                <a:cubicBezTo>
                  <a:pt x="2804" y="437"/>
                  <a:pt x="2804" y="437"/>
                  <a:pt x="2804" y="437"/>
                </a:cubicBezTo>
                <a:cubicBezTo>
                  <a:pt x="2804" y="378"/>
                  <a:pt x="2780" y="336"/>
                  <a:pt x="2761" y="286"/>
                </a:cubicBezTo>
                <a:lnTo>
                  <a:pt x="1164" y="286"/>
                </a:lnTo>
                <a:close/>
                <a:moveTo>
                  <a:pt x="1" y="437"/>
                </a:moveTo>
                <a:cubicBezTo>
                  <a:pt x="1030" y="437"/>
                  <a:pt x="1030" y="437"/>
                  <a:pt x="1030" y="437"/>
                </a:cubicBezTo>
                <a:cubicBezTo>
                  <a:pt x="1030" y="286"/>
                  <a:pt x="1030" y="286"/>
                  <a:pt x="1030" y="286"/>
                </a:cubicBezTo>
                <a:cubicBezTo>
                  <a:pt x="1" y="286"/>
                  <a:pt x="1" y="286"/>
                  <a:pt x="1" y="286"/>
                </a:cubicBezTo>
                <a:lnTo>
                  <a:pt x="1" y="437"/>
                </a:lnTo>
                <a:close/>
                <a:moveTo>
                  <a:pt x="516" y="361"/>
                </a:moveTo>
                <a:cubicBezTo>
                  <a:pt x="516" y="361"/>
                  <a:pt x="516" y="361"/>
                  <a:pt x="516" y="361"/>
                </a:cubicBezTo>
                <a:moveTo>
                  <a:pt x="4999" y="722"/>
                </a:moveTo>
                <a:cubicBezTo>
                  <a:pt x="4999" y="571"/>
                  <a:pt x="4999" y="571"/>
                  <a:pt x="4999" y="571"/>
                </a:cubicBezTo>
                <a:cubicBezTo>
                  <a:pt x="4263" y="571"/>
                  <a:pt x="4263" y="571"/>
                  <a:pt x="4263" y="571"/>
                </a:cubicBezTo>
                <a:cubicBezTo>
                  <a:pt x="4209" y="722"/>
                  <a:pt x="4209" y="722"/>
                  <a:pt x="4209" y="722"/>
                </a:cubicBezTo>
                <a:lnTo>
                  <a:pt x="4999" y="722"/>
                </a:lnTo>
                <a:close/>
                <a:moveTo>
                  <a:pt x="3233" y="570"/>
                </a:moveTo>
                <a:cubicBezTo>
                  <a:pt x="3233" y="722"/>
                  <a:pt x="3233" y="722"/>
                  <a:pt x="3233" y="722"/>
                </a:cubicBezTo>
                <a:cubicBezTo>
                  <a:pt x="4016" y="722"/>
                  <a:pt x="4016" y="722"/>
                  <a:pt x="4016" y="722"/>
                </a:cubicBezTo>
                <a:cubicBezTo>
                  <a:pt x="3963" y="570"/>
                  <a:pt x="3963" y="570"/>
                  <a:pt x="3963" y="570"/>
                </a:cubicBezTo>
                <a:lnTo>
                  <a:pt x="3233" y="570"/>
                </a:lnTo>
                <a:close/>
                <a:moveTo>
                  <a:pt x="2346" y="570"/>
                </a:moveTo>
                <a:cubicBezTo>
                  <a:pt x="2346" y="722"/>
                  <a:pt x="2346" y="722"/>
                  <a:pt x="2346" y="722"/>
                </a:cubicBezTo>
                <a:cubicBezTo>
                  <a:pt x="2795" y="722"/>
                  <a:pt x="2795" y="722"/>
                  <a:pt x="2795" y="722"/>
                </a:cubicBezTo>
                <a:cubicBezTo>
                  <a:pt x="2810" y="677"/>
                  <a:pt x="2817" y="622"/>
                  <a:pt x="2817" y="570"/>
                </a:cubicBezTo>
                <a:lnTo>
                  <a:pt x="2346" y="570"/>
                </a:lnTo>
                <a:close/>
                <a:moveTo>
                  <a:pt x="288" y="722"/>
                </a:moveTo>
                <a:cubicBezTo>
                  <a:pt x="730" y="722"/>
                  <a:pt x="730" y="722"/>
                  <a:pt x="730" y="722"/>
                </a:cubicBezTo>
                <a:cubicBezTo>
                  <a:pt x="730" y="571"/>
                  <a:pt x="730" y="571"/>
                  <a:pt x="730" y="571"/>
                </a:cubicBezTo>
                <a:cubicBezTo>
                  <a:pt x="288" y="571"/>
                  <a:pt x="288" y="571"/>
                  <a:pt x="288" y="571"/>
                </a:cubicBezTo>
                <a:lnTo>
                  <a:pt x="288" y="722"/>
                </a:lnTo>
                <a:close/>
                <a:moveTo>
                  <a:pt x="509" y="647"/>
                </a:moveTo>
                <a:cubicBezTo>
                  <a:pt x="509" y="647"/>
                  <a:pt x="509" y="647"/>
                  <a:pt x="509" y="647"/>
                </a:cubicBezTo>
                <a:moveTo>
                  <a:pt x="1462" y="722"/>
                </a:moveTo>
                <a:cubicBezTo>
                  <a:pt x="1904" y="722"/>
                  <a:pt x="1904" y="722"/>
                  <a:pt x="1904" y="722"/>
                </a:cubicBezTo>
                <a:cubicBezTo>
                  <a:pt x="1904" y="570"/>
                  <a:pt x="1904" y="570"/>
                  <a:pt x="1904" y="570"/>
                </a:cubicBezTo>
                <a:cubicBezTo>
                  <a:pt x="1462" y="570"/>
                  <a:pt x="1462" y="570"/>
                  <a:pt x="1462" y="570"/>
                </a:cubicBezTo>
                <a:lnTo>
                  <a:pt x="1462" y="722"/>
                </a:lnTo>
                <a:close/>
                <a:moveTo>
                  <a:pt x="1683" y="646"/>
                </a:moveTo>
                <a:cubicBezTo>
                  <a:pt x="1683" y="646"/>
                  <a:pt x="1683" y="646"/>
                  <a:pt x="1683" y="646"/>
                </a:cubicBezTo>
                <a:moveTo>
                  <a:pt x="3708" y="1001"/>
                </a:moveTo>
                <a:cubicBezTo>
                  <a:pt x="4526" y="1001"/>
                  <a:pt x="4526" y="1001"/>
                  <a:pt x="4526" y="1001"/>
                </a:cubicBezTo>
                <a:cubicBezTo>
                  <a:pt x="4566" y="886"/>
                  <a:pt x="4566" y="886"/>
                  <a:pt x="4566" y="886"/>
                </a:cubicBezTo>
                <a:cubicBezTo>
                  <a:pt x="4566" y="886"/>
                  <a:pt x="4566" y="1001"/>
                  <a:pt x="4566" y="1001"/>
                </a:cubicBezTo>
                <a:cubicBezTo>
                  <a:pt x="4999" y="1001"/>
                  <a:pt x="4999" y="1001"/>
                  <a:pt x="4999" y="1001"/>
                </a:cubicBezTo>
                <a:cubicBezTo>
                  <a:pt x="4999" y="850"/>
                  <a:pt x="4999" y="850"/>
                  <a:pt x="4999" y="850"/>
                </a:cubicBezTo>
                <a:cubicBezTo>
                  <a:pt x="4163" y="850"/>
                  <a:pt x="4163" y="850"/>
                  <a:pt x="4163" y="850"/>
                </a:cubicBezTo>
                <a:cubicBezTo>
                  <a:pt x="4163" y="850"/>
                  <a:pt x="4114" y="991"/>
                  <a:pt x="4114" y="991"/>
                </a:cubicBezTo>
                <a:cubicBezTo>
                  <a:pt x="4062" y="850"/>
                  <a:pt x="4062" y="850"/>
                  <a:pt x="4062" y="850"/>
                </a:cubicBezTo>
                <a:cubicBezTo>
                  <a:pt x="3233" y="850"/>
                  <a:pt x="3233" y="850"/>
                  <a:pt x="3233" y="850"/>
                </a:cubicBezTo>
                <a:cubicBezTo>
                  <a:pt x="3233" y="1001"/>
                  <a:pt x="3233" y="1001"/>
                  <a:pt x="3233" y="1001"/>
                </a:cubicBezTo>
                <a:cubicBezTo>
                  <a:pt x="3668" y="1001"/>
                  <a:pt x="3668" y="1001"/>
                  <a:pt x="3668" y="1001"/>
                </a:cubicBezTo>
                <a:cubicBezTo>
                  <a:pt x="3668" y="1001"/>
                  <a:pt x="3668" y="886"/>
                  <a:pt x="3668" y="886"/>
                </a:cubicBezTo>
                <a:lnTo>
                  <a:pt x="3708" y="1001"/>
                </a:lnTo>
                <a:close/>
                <a:moveTo>
                  <a:pt x="1462" y="1001"/>
                </a:moveTo>
                <a:cubicBezTo>
                  <a:pt x="1462" y="1002"/>
                  <a:pt x="2604" y="1001"/>
                  <a:pt x="2604" y="1001"/>
                </a:cubicBezTo>
                <a:cubicBezTo>
                  <a:pt x="2652" y="962"/>
                  <a:pt x="2702" y="901"/>
                  <a:pt x="2730" y="850"/>
                </a:cubicBezTo>
                <a:cubicBezTo>
                  <a:pt x="2730" y="850"/>
                  <a:pt x="2730" y="850"/>
                  <a:pt x="2730" y="850"/>
                </a:cubicBezTo>
                <a:cubicBezTo>
                  <a:pt x="1462" y="850"/>
                  <a:pt x="1462" y="850"/>
                  <a:pt x="1462" y="850"/>
                </a:cubicBezTo>
                <a:cubicBezTo>
                  <a:pt x="1462" y="850"/>
                  <a:pt x="1462" y="1001"/>
                  <a:pt x="1462" y="1001"/>
                </a:cubicBezTo>
                <a:close/>
                <a:moveTo>
                  <a:pt x="288" y="1001"/>
                </a:moveTo>
                <a:cubicBezTo>
                  <a:pt x="730" y="1001"/>
                  <a:pt x="730" y="1001"/>
                  <a:pt x="730" y="1001"/>
                </a:cubicBezTo>
                <a:cubicBezTo>
                  <a:pt x="730" y="850"/>
                  <a:pt x="730" y="850"/>
                  <a:pt x="730" y="850"/>
                </a:cubicBezTo>
                <a:cubicBezTo>
                  <a:pt x="288" y="850"/>
                  <a:pt x="288" y="850"/>
                  <a:pt x="288" y="850"/>
                </a:cubicBezTo>
                <a:lnTo>
                  <a:pt x="288" y="1001"/>
                </a:lnTo>
                <a:close/>
                <a:moveTo>
                  <a:pt x="509" y="926"/>
                </a:moveTo>
                <a:cubicBezTo>
                  <a:pt x="509" y="926"/>
                  <a:pt x="509" y="926"/>
                  <a:pt x="509" y="926"/>
                </a:cubicBezTo>
                <a:moveTo>
                  <a:pt x="4566" y="1286"/>
                </a:moveTo>
                <a:cubicBezTo>
                  <a:pt x="4999" y="1286"/>
                  <a:pt x="4999" y="1286"/>
                  <a:pt x="4999" y="1286"/>
                </a:cubicBezTo>
                <a:cubicBezTo>
                  <a:pt x="4999" y="1135"/>
                  <a:pt x="4999" y="1135"/>
                  <a:pt x="4999" y="1135"/>
                </a:cubicBezTo>
                <a:cubicBezTo>
                  <a:pt x="4566" y="1135"/>
                  <a:pt x="4566" y="1135"/>
                  <a:pt x="4566" y="1135"/>
                </a:cubicBezTo>
                <a:lnTo>
                  <a:pt x="4566" y="1286"/>
                </a:lnTo>
                <a:close/>
                <a:moveTo>
                  <a:pt x="4783" y="1211"/>
                </a:moveTo>
                <a:cubicBezTo>
                  <a:pt x="4783" y="1211"/>
                  <a:pt x="4783" y="1211"/>
                  <a:pt x="4783" y="1211"/>
                </a:cubicBezTo>
                <a:moveTo>
                  <a:pt x="3668" y="1135"/>
                </a:moveTo>
                <a:cubicBezTo>
                  <a:pt x="3233" y="1135"/>
                  <a:pt x="3233" y="1135"/>
                  <a:pt x="3233" y="1135"/>
                </a:cubicBezTo>
                <a:cubicBezTo>
                  <a:pt x="3233" y="1286"/>
                  <a:pt x="3233" y="1286"/>
                  <a:pt x="3233" y="1286"/>
                </a:cubicBezTo>
                <a:cubicBezTo>
                  <a:pt x="3233" y="1286"/>
                  <a:pt x="3668" y="1286"/>
                  <a:pt x="3668" y="1286"/>
                </a:cubicBezTo>
                <a:cubicBezTo>
                  <a:pt x="3668" y="1286"/>
                  <a:pt x="3669" y="1135"/>
                  <a:pt x="3668" y="1135"/>
                </a:cubicBezTo>
                <a:close/>
                <a:moveTo>
                  <a:pt x="3755" y="1135"/>
                </a:moveTo>
                <a:cubicBezTo>
                  <a:pt x="3755" y="1135"/>
                  <a:pt x="3809" y="1286"/>
                  <a:pt x="3809" y="1286"/>
                </a:cubicBezTo>
                <a:cubicBezTo>
                  <a:pt x="4426" y="1286"/>
                  <a:pt x="4426" y="1286"/>
                  <a:pt x="4426" y="1286"/>
                </a:cubicBezTo>
                <a:cubicBezTo>
                  <a:pt x="4428" y="1286"/>
                  <a:pt x="4477" y="1135"/>
                  <a:pt x="4479" y="1135"/>
                </a:cubicBezTo>
                <a:lnTo>
                  <a:pt x="3755" y="1135"/>
                </a:lnTo>
                <a:close/>
                <a:moveTo>
                  <a:pt x="1462" y="1286"/>
                </a:moveTo>
                <a:cubicBezTo>
                  <a:pt x="1462" y="1286"/>
                  <a:pt x="2740" y="1286"/>
                  <a:pt x="2738" y="1286"/>
                </a:cubicBezTo>
                <a:cubicBezTo>
                  <a:pt x="2701" y="1232"/>
                  <a:pt x="2654" y="1178"/>
                  <a:pt x="2602" y="1135"/>
                </a:cubicBezTo>
                <a:cubicBezTo>
                  <a:pt x="1462" y="1135"/>
                  <a:pt x="1462" y="1135"/>
                  <a:pt x="1462" y="1135"/>
                </a:cubicBezTo>
                <a:cubicBezTo>
                  <a:pt x="1462" y="1135"/>
                  <a:pt x="1462" y="1286"/>
                  <a:pt x="1462" y="1286"/>
                </a:cubicBezTo>
                <a:close/>
                <a:moveTo>
                  <a:pt x="730" y="1286"/>
                </a:moveTo>
                <a:cubicBezTo>
                  <a:pt x="730" y="1135"/>
                  <a:pt x="730" y="1135"/>
                  <a:pt x="730" y="1135"/>
                </a:cubicBezTo>
                <a:cubicBezTo>
                  <a:pt x="289" y="1135"/>
                  <a:pt x="289" y="1135"/>
                  <a:pt x="289" y="1135"/>
                </a:cubicBezTo>
                <a:cubicBezTo>
                  <a:pt x="289" y="1135"/>
                  <a:pt x="289" y="1286"/>
                  <a:pt x="289" y="1286"/>
                </a:cubicBezTo>
                <a:cubicBezTo>
                  <a:pt x="289" y="1286"/>
                  <a:pt x="730" y="1286"/>
                  <a:pt x="730" y="1286"/>
                </a:cubicBezTo>
                <a:close/>
                <a:moveTo>
                  <a:pt x="4566" y="1571"/>
                </a:moveTo>
                <a:cubicBezTo>
                  <a:pt x="4999" y="1571"/>
                  <a:pt x="4999" y="1571"/>
                  <a:pt x="4999" y="1571"/>
                </a:cubicBezTo>
                <a:cubicBezTo>
                  <a:pt x="4999" y="1420"/>
                  <a:pt x="4999" y="1420"/>
                  <a:pt x="4999" y="1420"/>
                </a:cubicBezTo>
                <a:cubicBezTo>
                  <a:pt x="4566" y="1420"/>
                  <a:pt x="4566" y="1420"/>
                  <a:pt x="4566" y="1420"/>
                </a:cubicBezTo>
                <a:lnTo>
                  <a:pt x="4566" y="1571"/>
                </a:lnTo>
                <a:close/>
                <a:moveTo>
                  <a:pt x="4783" y="1495"/>
                </a:moveTo>
                <a:cubicBezTo>
                  <a:pt x="4783" y="1495"/>
                  <a:pt x="4783" y="1495"/>
                  <a:pt x="4783" y="1495"/>
                </a:cubicBezTo>
                <a:moveTo>
                  <a:pt x="3233" y="1571"/>
                </a:moveTo>
                <a:cubicBezTo>
                  <a:pt x="3668" y="1571"/>
                  <a:pt x="3668" y="1571"/>
                  <a:pt x="3668" y="1571"/>
                </a:cubicBezTo>
                <a:cubicBezTo>
                  <a:pt x="3668" y="1420"/>
                  <a:pt x="3668" y="1420"/>
                  <a:pt x="3668" y="1420"/>
                </a:cubicBezTo>
                <a:cubicBezTo>
                  <a:pt x="3233" y="1420"/>
                  <a:pt x="3233" y="1420"/>
                  <a:pt x="3233" y="1420"/>
                </a:cubicBezTo>
                <a:lnTo>
                  <a:pt x="3233" y="1571"/>
                </a:lnTo>
                <a:close/>
                <a:moveTo>
                  <a:pt x="3451" y="1495"/>
                </a:moveTo>
                <a:cubicBezTo>
                  <a:pt x="3451" y="1495"/>
                  <a:pt x="3451" y="1495"/>
                  <a:pt x="3451" y="1495"/>
                </a:cubicBezTo>
                <a:moveTo>
                  <a:pt x="4325" y="1572"/>
                </a:moveTo>
                <a:cubicBezTo>
                  <a:pt x="4325" y="1571"/>
                  <a:pt x="4378" y="1420"/>
                  <a:pt x="4379" y="1420"/>
                </a:cubicBezTo>
                <a:cubicBezTo>
                  <a:pt x="3855" y="1420"/>
                  <a:pt x="3855" y="1420"/>
                  <a:pt x="3855" y="1420"/>
                </a:cubicBezTo>
                <a:cubicBezTo>
                  <a:pt x="3854" y="1420"/>
                  <a:pt x="3908" y="1571"/>
                  <a:pt x="3908" y="1571"/>
                </a:cubicBezTo>
                <a:cubicBezTo>
                  <a:pt x="3908" y="1571"/>
                  <a:pt x="4324" y="1572"/>
                  <a:pt x="4325" y="1572"/>
                </a:cubicBezTo>
                <a:close/>
                <a:moveTo>
                  <a:pt x="1910" y="1571"/>
                </a:moveTo>
                <a:cubicBezTo>
                  <a:pt x="1911" y="1571"/>
                  <a:pt x="1910" y="1420"/>
                  <a:pt x="1910" y="1420"/>
                </a:cubicBezTo>
                <a:cubicBezTo>
                  <a:pt x="1462" y="1420"/>
                  <a:pt x="1462" y="1420"/>
                  <a:pt x="1462" y="1420"/>
                </a:cubicBezTo>
                <a:cubicBezTo>
                  <a:pt x="1462" y="1420"/>
                  <a:pt x="1462" y="1572"/>
                  <a:pt x="1462" y="1571"/>
                </a:cubicBezTo>
                <a:cubicBezTo>
                  <a:pt x="1462" y="1571"/>
                  <a:pt x="1910" y="1571"/>
                  <a:pt x="1910" y="1571"/>
                </a:cubicBezTo>
                <a:close/>
                <a:moveTo>
                  <a:pt x="2354" y="1420"/>
                </a:moveTo>
                <a:cubicBezTo>
                  <a:pt x="2354" y="1572"/>
                  <a:pt x="2354" y="1572"/>
                  <a:pt x="2354" y="1572"/>
                </a:cubicBezTo>
                <a:cubicBezTo>
                  <a:pt x="2829" y="1572"/>
                  <a:pt x="2829" y="1572"/>
                  <a:pt x="2829" y="1572"/>
                </a:cubicBezTo>
                <a:cubicBezTo>
                  <a:pt x="2825" y="1520"/>
                  <a:pt x="2822" y="1465"/>
                  <a:pt x="2801" y="1420"/>
                </a:cubicBezTo>
                <a:lnTo>
                  <a:pt x="2354" y="1420"/>
                </a:lnTo>
                <a:close/>
                <a:moveTo>
                  <a:pt x="289" y="1571"/>
                </a:moveTo>
                <a:cubicBezTo>
                  <a:pt x="730" y="1571"/>
                  <a:pt x="730" y="1571"/>
                  <a:pt x="730" y="1571"/>
                </a:cubicBezTo>
                <a:cubicBezTo>
                  <a:pt x="730" y="1420"/>
                  <a:pt x="730" y="1420"/>
                  <a:pt x="730" y="1420"/>
                </a:cubicBezTo>
                <a:cubicBezTo>
                  <a:pt x="289" y="1420"/>
                  <a:pt x="289" y="1420"/>
                  <a:pt x="289" y="1420"/>
                </a:cubicBezTo>
                <a:lnTo>
                  <a:pt x="289" y="1571"/>
                </a:lnTo>
                <a:close/>
                <a:moveTo>
                  <a:pt x="509" y="1495"/>
                </a:moveTo>
                <a:cubicBezTo>
                  <a:pt x="509" y="1495"/>
                  <a:pt x="509" y="1495"/>
                  <a:pt x="509" y="1495"/>
                </a:cubicBezTo>
                <a:moveTo>
                  <a:pt x="4566" y="1850"/>
                </a:moveTo>
                <a:cubicBezTo>
                  <a:pt x="5290" y="1850"/>
                  <a:pt x="5290" y="1850"/>
                  <a:pt x="5290" y="1850"/>
                </a:cubicBezTo>
                <a:cubicBezTo>
                  <a:pt x="5290" y="1699"/>
                  <a:pt x="5290" y="1699"/>
                  <a:pt x="5290" y="1699"/>
                </a:cubicBezTo>
                <a:cubicBezTo>
                  <a:pt x="4566" y="1699"/>
                  <a:pt x="4566" y="1699"/>
                  <a:pt x="4566" y="1699"/>
                </a:cubicBezTo>
                <a:lnTo>
                  <a:pt x="4566" y="1850"/>
                </a:lnTo>
                <a:close/>
                <a:moveTo>
                  <a:pt x="4928" y="1774"/>
                </a:moveTo>
                <a:cubicBezTo>
                  <a:pt x="4928" y="1774"/>
                  <a:pt x="4928" y="1774"/>
                  <a:pt x="4928" y="1774"/>
                </a:cubicBezTo>
                <a:moveTo>
                  <a:pt x="2943" y="1850"/>
                </a:moveTo>
                <a:cubicBezTo>
                  <a:pt x="3668" y="1850"/>
                  <a:pt x="3668" y="1850"/>
                  <a:pt x="3668" y="1850"/>
                </a:cubicBezTo>
                <a:cubicBezTo>
                  <a:pt x="3668" y="1699"/>
                  <a:pt x="3668" y="1699"/>
                  <a:pt x="3668" y="1699"/>
                </a:cubicBezTo>
                <a:cubicBezTo>
                  <a:pt x="2943" y="1699"/>
                  <a:pt x="2943" y="1699"/>
                  <a:pt x="2943" y="1699"/>
                </a:cubicBezTo>
                <a:lnTo>
                  <a:pt x="2943" y="1850"/>
                </a:lnTo>
                <a:close/>
                <a:moveTo>
                  <a:pt x="3306" y="1774"/>
                </a:moveTo>
                <a:cubicBezTo>
                  <a:pt x="3306" y="1774"/>
                  <a:pt x="3306" y="1774"/>
                  <a:pt x="3306" y="1774"/>
                </a:cubicBezTo>
                <a:moveTo>
                  <a:pt x="4278" y="1699"/>
                </a:moveTo>
                <a:cubicBezTo>
                  <a:pt x="3953" y="1699"/>
                  <a:pt x="3953" y="1699"/>
                  <a:pt x="3953" y="1699"/>
                </a:cubicBezTo>
                <a:cubicBezTo>
                  <a:pt x="4006" y="1850"/>
                  <a:pt x="4006" y="1850"/>
                  <a:pt x="4006" y="1850"/>
                </a:cubicBezTo>
                <a:cubicBezTo>
                  <a:pt x="4227" y="1850"/>
                  <a:pt x="4227" y="1850"/>
                  <a:pt x="4227" y="1850"/>
                </a:cubicBezTo>
                <a:lnTo>
                  <a:pt x="4278" y="1699"/>
                </a:lnTo>
                <a:close/>
                <a:moveTo>
                  <a:pt x="1" y="1699"/>
                </a:moveTo>
                <a:cubicBezTo>
                  <a:pt x="1" y="1850"/>
                  <a:pt x="1" y="1850"/>
                  <a:pt x="1" y="1850"/>
                </a:cubicBezTo>
                <a:cubicBezTo>
                  <a:pt x="1030" y="1850"/>
                  <a:pt x="1030" y="1850"/>
                  <a:pt x="1030" y="1850"/>
                </a:cubicBezTo>
                <a:cubicBezTo>
                  <a:pt x="1030" y="1850"/>
                  <a:pt x="1029" y="1699"/>
                  <a:pt x="1030" y="1699"/>
                </a:cubicBezTo>
                <a:cubicBezTo>
                  <a:pt x="1030" y="1699"/>
                  <a:pt x="0" y="1699"/>
                  <a:pt x="1" y="1699"/>
                </a:cubicBezTo>
                <a:close/>
                <a:moveTo>
                  <a:pt x="1164" y="1699"/>
                </a:moveTo>
                <a:cubicBezTo>
                  <a:pt x="1164" y="1850"/>
                  <a:pt x="1164" y="1850"/>
                  <a:pt x="1164" y="1850"/>
                </a:cubicBezTo>
                <a:cubicBezTo>
                  <a:pt x="2739" y="1850"/>
                  <a:pt x="2739" y="1850"/>
                  <a:pt x="2739" y="1850"/>
                </a:cubicBezTo>
                <a:cubicBezTo>
                  <a:pt x="2753" y="1850"/>
                  <a:pt x="2753" y="1850"/>
                  <a:pt x="2753" y="1850"/>
                </a:cubicBezTo>
                <a:cubicBezTo>
                  <a:pt x="2789" y="1809"/>
                  <a:pt x="2799" y="1749"/>
                  <a:pt x="2810" y="1699"/>
                </a:cubicBezTo>
                <a:lnTo>
                  <a:pt x="1164" y="1699"/>
                </a:lnTo>
                <a:close/>
                <a:moveTo>
                  <a:pt x="4180" y="1984"/>
                </a:moveTo>
                <a:cubicBezTo>
                  <a:pt x="4055" y="1984"/>
                  <a:pt x="4055" y="1984"/>
                  <a:pt x="4055" y="1984"/>
                </a:cubicBezTo>
                <a:cubicBezTo>
                  <a:pt x="4107" y="2135"/>
                  <a:pt x="4107" y="2135"/>
                  <a:pt x="4107" y="2135"/>
                </a:cubicBezTo>
                <a:cubicBezTo>
                  <a:pt x="4127" y="2135"/>
                  <a:pt x="4127" y="2135"/>
                  <a:pt x="4127" y="2135"/>
                </a:cubicBezTo>
                <a:lnTo>
                  <a:pt x="4180" y="1984"/>
                </a:lnTo>
                <a:close/>
                <a:moveTo>
                  <a:pt x="4566" y="2136"/>
                </a:moveTo>
                <a:cubicBezTo>
                  <a:pt x="5290" y="2136"/>
                  <a:pt x="5290" y="2136"/>
                  <a:pt x="5290" y="2136"/>
                </a:cubicBezTo>
                <a:cubicBezTo>
                  <a:pt x="5290" y="1984"/>
                  <a:pt x="5290" y="1984"/>
                  <a:pt x="5290" y="1984"/>
                </a:cubicBezTo>
                <a:cubicBezTo>
                  <a:pt x="4566" y="1984"/>
                  <a:pt x="4566" y="1984"/>
                  <a:pt x="4566" y="1984"/>
                </a:cubicBezTo>
                <a:lnTo>
                  <a:pt x="4566" y="2136"/>
                </a:lnTo>
                <a:close/>
                <a:moveTo>
                  <a:pt x="4928" y="2060"/>
                </a:moveTo>
                <a:cubicBezTo>
                  <a:pt x="4928" y="2060"/>
                  <a:pt x="4928" y="2060"/>
                  <a:pt x="4928" y="2060"/>
                </a:cubicBezTo>
                <a:moveTo>
                  <a:pt x="1164" y="2135"/>
                </a:moveTo>
                <a:cubicBezTo>
                  <a:pt x="2270" y="2136"/>
                  <a:pt x="2270" y="2136"/>
                  <a:pt x="2270" y="2136"/>
                </a:cubicBezTo>
                <a:cubicBezTo>
                  <a:pt x="2418" y="2133"/>
                  <a:pt x="2554" y="2080"/>
                  <a:pt x="2654" y="1984"/>
                </a:cubicBezTo>
                <a:cubicBezTo>
                  <a:pt x="2650" y="1984"/>
                  <a:pt x="1164" y="1984"/>
                  <a:pt x="1164" y="1984"/>
                </a:cubicBezTo>
                <a:cubicBezTo>
                  <a:pt x="1164" y="2135"/>
                  <a:pt x="1164" y="2135"/>
                  <a:pt x="1164" y="2135"/>
                </a:cubicBezTo>
                <a:moveTo>
                  <a:pt x="2943" y="2136"/>
                </a:moveTo>
                <a:cubicBezTo>
                  <a:pt x="3668" y="2136"/>
                  <a:pt x="3668" y="2136"/>
                  <a:pt x="3668" y="2136"/>
                </a:cubicBezTo>
                <a:cubicBezTo>
                  <a:pt x="3668" y="1984"/>
                  <a:pt x="3668" y="1984"/>
                  <a:pt x="3668" y="1984"/>
                </a:cubicBezTo>
                <a:cubicBezTo>
                  <a:pt x="2943" y="1984"/>
                  <a:pt x="2943" y="1984"/>
                  <a:pt x="2943" y="1984"/>
                </a:cubicBezTo>
                <a:lnTo>
                  <a:pt x="2943" y="2136"/>
                </a:lnTo>
                <a:close/>
                <a:moveTo>
                  <a:pt x="3306" y="2060"/>
                </a:moveTo>
                <a:cubicBezTo>
                  <a:pt x="3306" y="2060"/>
                  <a:pt x="3306" y="2060"/>
                  <a:pt x="3306" y="2060"/>
                </a:cubicBezTo>
                <a:moveTo>
                  <a:pt x="1" y="1984"/>
                </a:moveTo>
                <a:cubicBezTo>
                  <a:pt x="1" y="1984"/>
                  <a:pt x="1" y="2135"/>
                  <a:pt x="1" y="2135"/>
                </a:cubicBezTo>
                <a:cubicBezTo>
                  <a:pt x="1" y="2136"/>
                  <a:pt x="1030" y="2135"/>
                  <a:pt x="1030" y="2135"/>
                </a:cubicBezTo>
                <a:cubicBezTo>
                  <a:pt x="1029" y="2135"/>
                  <a:pt x="1030" y="1984"/>
                  <a:pt x="1030" y="1984"/>
                </a:cubicBezTo>
                <a:cubicBezTo>
                  <a:pt x="1029" y="1985"/>
                  <a:pt x="1" y="1984"/>
                  <a:pt x="1" y="1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0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79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5989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1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10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61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37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326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44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5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r="1786"/>
          <a:stretch/>
        </p:blipFill>
        <p:spPr>
          <a:xfrm>
            <a:off x="1" y="0"/>
            <a:ext cx="9143999" cy="5149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599" y="173736"/>
            <a:ext cx="4623955" cy="2286000"/>
          </a:xfrm>
        </p:spPr>
        <p:txBody>
          <a:bodyPr/>
          <a:lstStyle>
            <a:lvl1pPr>
              <a:defRPr sz="4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Divider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4" y="4846320"/>
            <a:ext cx="97692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80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98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300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500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51294" y="0"/>
            <a:ext cx="4392705" cy="5143500"/>
          </a:xfrm>
        </p:spPr>
        <p:txBody>
          <a:bodyPr rIns="0"/>
          <a:lstStyle>
            <a:lvl1pPr>
              <a:defRPr sz="200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9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3999" cy="5143500"/>
          </a:xfrm>
        </p:spPr>
        <p:txBody>
          <a:bodyPr rIns="0"/>
          <a:lstStyle>
            <a:lvl1pPr>
              <a:defRPr sz="200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8615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763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6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73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315"/>
            <a:ext cx="9216736" cy="5190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599" y="173736"/>
            <a:ext cx="4488873" cy="2286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Divider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9" y="4846320"/>
            <a:ext cx="9764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760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33098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25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Watson Health © IBM Corporation 20171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369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10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110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270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92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25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588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7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66"/>
            <a:ext cx="9227127" cy="5196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599" y="173736"/>
            <a:ext cx="4468091" cy="2286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Divider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9" y="4846320"/>
            <a:ext cx="9764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906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204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659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529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77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28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577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152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2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51294" y="0"/>
            <a:ext cx="4392705" cy="5143500"/>
          </a:xfrm>
        </p:spPr>
        <p:txBody>
          <a:bodyPr rIns="0"/>
          <a:lstStyle>
            <a:lvl1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35642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3999" cy="5143500"/>
          </a:xfrm>
        </p:spPr>
        <p:txBody>
          <a:bodyPr rIns="0"/>
          <a:lstStyle>
            <a:lvl1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882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107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46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79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33098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546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039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69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2439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2045994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1583168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7449873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93974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582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3808196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219456" y="4764024"/>
            <a:ext cx="8695944" cy="365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AC8FF"/>
              </a:gs>
              <a:gs pos="99000">
                <a:srgbClr val="31D6C3"/>
              </a:gs>
            </a:gsLst>
            <a:lin ang="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9784949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6055359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0531909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5749615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209911603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7736159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51294" y="0"/>
            <a:ext cx="4392705" cy="5143500"/>
          </a:xfrm>
        </p:spPr>
        <p:txBody>
          <a:bodyPr rIns="0"/>
          <a:lstStyle>
            <a:lvl1pPr>
              <a:defRPr sz="200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9250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3999" cy="5143500"/>
          </a:xfrm>
        </p:spPr>
        <p:txBody>
          <a:bodyPr rIns="0"/>
          <a:lstStyle>
            <a:lvl1pPr>
              <a:defRPr sz="200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6705600" y="240792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400" dirty="0">
              <a:solidFill>
                <a:srgbClr val="1C3648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364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0511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9283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8777823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1317990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52530410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4844279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33098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3157406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84223890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142474968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4" r="1759"/>
          <a:stretch/>
        </p:blipFill>
        <p:spPr>
          <a:xfrm>
            <a:off x="0" y="-62754"/>
            <a:ext cx="9144000" cy="5206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599" y="173736"/>
            <a:ext cx="4459941" cy="2286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Divider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Watson Health © IBM Corporation 2017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9" y="4846320"/>
            <a:ext cx="9764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4678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" r="170" b="1"/>
          <a:stretch/>
        </p:blipFill>
        <p:spPr>
          <a:xfrm>
            <a:off x="0" y="0"/>
            <a:ext cx="91786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599" y="173736"/>
            <a:ext cx="4470991" cy="2286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Divider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Watson Health © IBM Corporation 2017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9" y="4846320"/>
            <a:ext cx="9764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431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1778" r="1479" b="13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1801368"/>
            <a:ext cx="2834640" cy="1600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83464"/>
            <a:ext cx="2103120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ounded Rectangle 3"/>
          <p:cNvSpPr/>
          <p:nvPr userDrawn="1"/>
        </p:nvSpPr>
        <p:spPr>
          <a:xfrm rot="5400000">
            <a:off x="517263" y="1288527"/>
            <a:ext cx="98506" cy="426441"/>
          </a:xfrm>
          <a:prstGeom prst="roundRect">
            <a:avLst>
              <a:gd name="adj" fmla="val 50000"/>
            </a:avLst>
          </a:prstGeom>
          <a:solidFill>
            <a:srgbClr val="7CC6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2" name="Freeform 11"/>
          <p:cNvSpPr>
            <a:spLocks noEditPoints="1"/>
          </p:cNvSpPr>
          <p:nvPr userDrawn="1"/>
        </p:nvSpPr>
        <p:spPr bwMode="auto">
          <a:xfrm>
            <a:off x="411479" y="4573581"/>
            <a:ext cx="475127" cy="191997"/>
          </a:xfrm>
          <a:custGeom>
            <a:avLst/>
            <a:gdLst>
              <a:gd name="T0" fmla="*/ 5290 w 5290"/>
              <a:gd name="T1" fmla="*/ 0 h 2136"/>
              <a:gd name="T2" fmla="*/ 3761 w 5290"/>
              <a:gd name="T3" fmla="*/ 0 h 2136"/>
              <a:gd name="T4" fmla="*/ 1164 w 5290"/>
              <a:gd name="T5" fmla="*/ 152 h 2136"/>
              <a:gd name="T6" fmla="*/ 1 w 5290"/>
              <a:gd name="T7" fmla="*/ 152 h 2136"/>
              <a:gd name="T8" fmla="*/ 1 w 5290"/>
              <a:gd name="T9" fmla="*/ 152 h 2136"/>
              <a:gd name="T10" fmla="*/ 4362 w 5290"/>
              <a:gd name="T11" fmla="*/ 286 h 2136"/>
              <a:gd name="T12" fmla="*/ 3862 w 5290"/>
              <a:gd name="T13" fmla="*/ 286 h 2136"/>
              <a:gd name="T14" fmla="*/ 3862 w 5290"/>
              <a:gd name="T15" fmla="*/ 286 h 2136"/>
              <a:gd name="T16" fmla="*/ 2761 w 5290"/>
              <a:gd name="T17" fmla="*/ 286 h 2136"/>
              <a:gd name="T18" fmla="*/ 1030 w 5290"/>
              <a:gd name="T19" fmla="*/ 286 h 2136"/>
              <a:gd name="T20" fmla="*/ 516 w 5290"/>
              <a:gd name="T21" fmla="*/ 361 h 2136"/>
              <a:gd name="T22" fmla="*/ 4209 w 5290"/>
              <a:gd name="T23" fmla="*/ 722 h 2136"/>
              <a:gd name="T24" fmla="*/ 4016 w 5290"/>
              <a:gd name="T25" fmla="*/ 722 h 2136"/>
              <a:gd name="T26" fmla="*/ 2346 w 5290"/>
              <a:gd name="T27" fmla="*/ 722 h 2136"/>
              <a:gd name="T28" fmla="*/ 288 w 5290"/>
              <a:gd name="T29" fmla="*/ 722 h 2136"/>
              <a:gd name="T30" fmla="*/ 288 w 5290"/>
              <a:gd name="T31" fmla="*/ 722 h 2136"/>
              <a:gd name="T32" fmla="*/ 1904 w 5290"/>
              <a:gd name="T33" fmla="*/ 722 h 2136"/>
              <a:gd name="T34" fmla="*/ 1683 w 5290"/>
              <a:gd name="T35" fmla="*/ 646 h 2136"/>
              <a:gd name="T36" fmla="*/ 4566 w 5290"/>
              <a:gd name="T37" fmla="*/ 886 h 2136"/>
              <a:gd name="T38" fmla="*/ 4163 w 5290"/>
              <a:gd name="T39" fmla="*/ 850 h 2136"/>
              <a:gd name="T40" fmla="*/ 3233 w 5290"/>
              <a:gd name="T41" fmla="*/ 1001 h 2136"/>
              <a:gd name="T42" fmla="*/ 1462 w 5290"/>
              <a:gd name="T43" fmla="*/ 1001 h 2136"/>
              <a:gd name="T44" fmla="*/ 1462 w 5290"/>
              <a:gd name="T45" fmla="*/ 850 h 2136"/>
              <a:gd name="T46" fmla="*/ 730 w 5290"/>
              <a:gd name="T47" fmla="*/ 850 h 2136"/>
              <a:gd name="T48" fmla="*/ 509 w 5290"/>
              <a:gd name="T49" fmla="*/ 926 h 2136"/>
              <a:gd name="T50" fmla="*/ 4566 w 5290"/>
              <a:gd name="T51" fmla="*/ 1135 h 2136"/>
              <a:gd name="T52" fmla="*/ 3668 w 5290"/>
              <a:gd name="T53" fmla="*/ 1135 h 2136"/>
              <a:gd name="T54" fmla="*/ 3668 w 5290"/>
              <a:gd name="T55" fmla="*/ 1135 h 2136"/>
              <a:gd name="T56" fmla="*/ 4479 w 5290"/>
              <a:gd name="T57" fmla="*/ 1135 h 2136"/>
              <a:gd name="T58" fmla="*/ 2602 w 5290"/>
              <a:gd name="T59" fmla="*/ 1135 h 2136"/>
              <a:gd name="T60" fmla="*/ 730 w 5290"/>
              <a:gd name="T61" fmla="*/ 1135 h 2136"/>
              <a:gd name="T62" fmla="*/ 4566 w 5290"/>
              <a:gd name="T63" fmla="*/ 1571 h 2136"/>
              <a:gd name="T64" fmla="*/ 4566 w 5290"/>
              <a:gd name="T65" fmla="*/ 1571 h 2136"/>
              <a:gd name="T66" fmla="*/ 3668 w 5290"/>
              <a:gd name="T67" fmla="*/ 1571 h 2136"/>
              <a:gd name="T68" fmla="*/ 3451 w 5290"/>
              <a:gd name="T69" fmla="*/ 1495 h 2136"/>
              <a:gd name="T70" fmla="*/ 3855 w 5290"/>
              <a:gd name="T71" fmla="*/ 1420 h 2136"/>
              <a:gd name="T72" fmla="*/ 1910 w 5290"/>
              <a:gd name="T73" fmla="*/ 1420 h 2136"/>
              <a:gd name="T74" fmla="*/ 2354 w 5290"/>
              <a:gd name="T75" fmla="*/ 1420 h 2136"/>
              <a:gd name="T76" fmla="*/ 2354 w 5290"/>
              <a:gd name="T77" fmla="*/ 1420 h 2136"/>
              <a:gd name="T78" fmla="*/ 289 w 5290"/>
              <a:gd name="T79" fmla="*/ 1420 h 2136"/>
              <a:gd name="T80" fmla="*/ 4566 w 5290"/>
              <a:gd name="T81" fmla="*/ 1850 h 2136"/>
              <a:gd name="T82" fmla="*/ 4566 w 5290"/>
              <a:gd name="T83" fmla="*/ 1850 h 2136"/>
              <a:gd name="T84" fmla="*/ 3668 w 5290"/>
              <a:gd name="T85" fmla="*/ 1850 h 2136"/>
              <a:gd name="T86" fmla="*/ 3306 w 5290"/>
              <a:gd name="T87" fmla="*/ 1774 h 2136"/>
              <a:gd name="T88" fmla="*/ 4006 w 5290"/>
              <a:gd name="T89" fmla="*/ 1850 h 2136"/>
              <a:gd name="T90" fmla="*/ 1 w 5290"/>
              <a:gd name="T91" fmla="*/ 1850 h 2136"/>
              <a:gd name="T92" fmla="*/ 1164 w 5290"/>
              <a:gd name="T93" fmla="*/ 1699 h 2136"/>
              <a:gd name="T94" fmla="*/ 2810 w 5290"/>
              <a:gd name="T95" fmla="*/ 1699 h 2136"/>
              <a:gd name="T96" fmla="*/ 4107 w 5290"/>
              <a:gd name="T97" fmla="*/ 2135 h 2136"/>
              <a:gd name="T98" fmla="*/ 5290 w 5290"/>
              <a:gd name="T99" fmla="*/ 2136 h 2136"/>
              <a:gd name="T100" fmla="*/ 4928 w 5290"/>
              <a:gd name="T101" fmla="*/ 2060 h 2136"/>
              <a:gd name="T102" fmla="*/ 2654 w 5290"/>
              <a:gd name="T103" fmla="*/ 1984 h 2136"/>
              <a:gd name="T104" fmla="*/ 3668 w 5290"/>
              <a:gd name="T105" fmla="*/ 2136 h 2136"/>
              <a:gd name="T106" fmla="*/ 3306 w 5290"/>
              <a:gd name="T107" fmla="*/ 2060 h 2136"/>
              <a:gd name="T108" fmla="*/ 1030 w 5290"/>
              <a:gd name="T109" fmla="*/ 2135 h 2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290" h="2136">
                <a:moveTo>
                  <a:pt x="5290" y="152"/>
                </a:moveTo>
                <a:cubicBezTo>
                  <a:pt x="4410" y="152"/>
                  <a:pt x="4410" y="152"/>
                  <a:pt x="4410" y="152"/>
                </a:cubicBezTo>
                <a:cubicBezTo>
                  <a:pt x="4464" y="0"/>
                  <a:pt x="4464" y="0"/>
                  <a:pt x="4464" y="0"/>
                </a:cubicBezTo>
                <a:cubicBezTo>
                  <a:pt x="5290" y="0"/>
                  <a:pt x="5290" y="0"/>
                  <a:pt x="5290" y="0"/>
                </a:cubicBezTo>
                <a:lnTo>
                  <a:pt x="5290" y="152"/>
                </a:lnTo>
                <a:close/>
                <a:moveTo>
                  <a:pt x="2943" y="152"/>
                </a:moveTo>
                <a:cubicBezTo>
                  <a:pt x="2943" y="152"/>
                  <a:pt x="3815" y="152"/>
                  <a:pt x="3814" y="152"/>
                </a:cubicBezTo>
                <a:cubicBezTo>
                  <a:pt x="3761" y="0"/>
                  <a:pt x="3761" y="0"/>
                  <a:pt x="3761" y="0"/>
                </a:cubicBezTo>
                <a:cubicBezTo>
                  <a:pt x="2943" y="0"/>
                  <a:pt x="2943" y="0"/>
                  <a:pt x="2943" y="0"/>
                </a:cubicBezTo>
                <a:cubicBezTo>
                  <a:pt x="2943" y="0"/>
                  <a:pt x="2943" y="152"/>
                  <a:pt x="2943" y="152"/>
                </a:cubicBezTo>
                <a:close/>
                <a:moveTo>
                  <a:pt x="1164" y="0"/>
                </a:moveTo>
                <a:cubicBezTo>
                  <a:pt x="1164" y="0"/>
                  <a:pt x="1164" y="152"/>
                  <a:pt x="1164" y="152"/>
                </a:cubicBezTo>
                <a:cubicBezTo>
                  <a:pt x="1164" y="152"/>
                  <a:pt x="2646" y="152"/>
                  <a:pt x="2646" y="152"/>
                </a:cubicBezTo>
                <a:cubicBezTo>
                  <a:pt x="2546" y="61"/>
                  <a:pt x="2429" y="13"/>
                  <a:pt x="2294" y="0"/>
                </a:cubicBezTo>
                <a:lnTo>
                  <a:pt x="1164" y="0"/>
                </a:lnTo>
                <a:close/>
                <a:moveTo>
                  <a:pt x="1" y="152"/>
                </a:moveTo>
                <a:cubicBezTo>
                  <a:pt x="1030" y="152"/>
                  <a:pt x="1030" y="152"/>
                  <a:pt x="1030" y="152"/>
                </a:cubicBezTo>
                <a:cubicBezTo>
                  <a:pt x="1030" y="0"/>
                  <a:pt x="1030" y="0"/>
                  <a:pt x="1030" y="0"/>
                </a:cubicBezTo>
                <a:cubicBezTo>
                  <a:pt x="1" y="0"/>
                  <a:pt x="1" y="0"/>
                  <a:pt x="1" y="0"/>
                </a:cubicBezTo>
                <a:lnTo>
                  <a:pt x="1" y="152"/>
                </a:lnTo>
                <a:close/>
                <a:moveTo>
                  <a:pt x="516" y="76"/>
                </a:moveTo>
                <a:cubicBezTo>
                  <a:pt x="516" y="76"/>
                  <a:pt x="516" y="76"/>
                  <a:pt x="516" y="76"/>
                </a:cubicBezTo>
                <a:moveTo>
                  <a:pt x="5290" y="286"/>
                </a:moveTo>
                <a:cubicBezTo>
                  <a:pt x="4362" y="286"/>
                  <a:pt x="4362" y="286"/>
                  <a:pt x="4362" y="286"/>
                </a:cubicBezTo>
                <a:cubicBezTo>
                  <a:pt x="4362" y="286"/>
                  <a:pt x="4309" y="437"/>
                  <a:pt x="4309" y="437"/>
                </a:cubicBezTo>
                <a:cubicBezTo>
                  <a:pt x="5290" y="437"/>
                  <a:pt x="5290" y="437"/>
                  <a:pt x="5290" y="437"/>
                </a:cubicBezTo>
                <a:lnTo>
                  <a:pt x="5290" y="286"/>
                </a:lnTo>
                <a:close/>
                <a:moveTo>
                  <a:pt x="3862" y="286"/>
                </a:moveTo>
                <a:cubicBezTo>
                  <a:pt x="2943" y="286"/>
                  <a:pt x="2943" y="286"/>
                  <a:pt x="2943" y="286"/>
                </a:cubicBezTo>
                <a:cubicBezTo>
                  <a:pt x="2943" y="437"/>
                  <a:pt x="2943" y="437"/>
                  <a:pt x="2943" y="437"/>
                </a:cubicBezTo>
                <a:cubicBezTo>
                  <a:pt x="3915" y="437"/>
                  <a:pt x="3915" y="437"/>
                  <a:pt x="3915" y="437"/>
                </a:cubicBezTo>
                <a:lnTo>
                  <a:pt x="3862" y="286"/>
                </a:lnTo>
                <a:close/>
                <a:moveTo>
                  <a:pt x="1164" y="286"/>
                </a:moveTo>
                <a:cubicBezTo>
                  <a:pt x="1164" y="437"/>
                  <a:pt x="1164" y="437"/>
                  <a:pt x="1164" y="437"/>
                </a:cubicBezTo>
                <a:cubicBezTo>
                  <a:pt x="2804" y="437"/>
                  <a:pt x="2804" y="437"/>
                  <a:pt x="2804" y="437"/>
                </a:cubicBezTo>
                <a:cubicBezTo>
                  <a:pt x="2804" y="378"/>
                  <a:pt x="2780" y="336"/>
                  <a:pt x="2761" y="286"/>
                </a:cubicBezTo>
                <a:lnTo>
                  <a:pt x="1164" y="286"/>
                </a:lnTo>
                <a:close/>
                <a:moveTo>
                  <a:pt x="1" y="437"/>
                </a:moveTo>
                <a:cubicBezTo>
                  <a:pt x="1030" y="437"/>
                  <a:pt x="1030" y="437"/>
                  <a:pt x="1030" y="437"/>
                </a:cubicBezTo>
                <a:cubicBezTo>
                  <a:pt x="1030" y="286"/>
                  <a:pt x="1030" y="286"/>
                  <a:pt x="1030" y="286"/>
                </a:cubicBezTo>
                <a:cubicBezTo>
                  <a:pt x="1" y="286"/>
                  <a:pt x="1" y="286"/>
                  <a:pt x="1" y="286"/>
                </a:cubicBezTo>
                <a:lnTo>
                  <a:pt x="1" y="437"/>
                </a:lnTo>
                <a:close/>
                <a:moveTo>
                  <a:pt x="516" y="361"/>
                </a:moveTo>
                <a:cubicBezTo>
                  <a:pt x="516" y="361"/>
                  <a:pt x="516" y="361"/>
                  <a:pt x="516" y="361"/>
                </a:cubicBezTo>
                <a:moveTo>
                  <a:pt x="4999" y="722"/>
                </a:moveTo>
                <a:cubicBezTo>
                  <a:pt x="4999" y="571"/>
                  <a:pt x="4999" y="571"/>
                  <a:pt x="4999" y="571"/>
                </a:cubicBezTo>
                <a:cubicBezTo>
                  <a:pt x="4263" y="571"/>
                  <a:pt x="4263" y="571"/>
                  <a:pt x="4263" y="571"/>
                </a:cubicBezTo>
                <a:cubicBezTo>
                  <a:pt x="4209" y="722"/>
                  <a:pt x="4209" y="722"/>
                  <a:pt x="4209" y="722"/>
                </a:cubicBezTo>
                <a:lnTo>
                  <a:pt x="4999" y="722"/>
                </a:lnTo>
                <a:close/>
                <a:moveTo>
                  <a:pt x="3233" y="570"/>
                </a:moveTo>
                <a:cubicBezTo>
                  <a:pt x="3233" y="722"/>
                  <a:pt x="3233" y="722"/>
                  <a:pt x="3233" y="722"/>
                </a:cubicBezTo>
                <a:cubicBezTo>
                  <a:pt x="4016" y="722"/>
                  <a:pt x="4016" y="722"/>
                  <a:pt x="4016" y="722"/>
                </a:cubicBezTo>
                <a:cubicBezTo>
                  <a:pt x="3963" y="570"/>
                  <a:pt x="3963" y="570"/>
                  <a:pt x="3963" y="570"/>
                </a:cubicBezTo>
                <a:lnTo>
                  <a:pt x="3233" y="570"/>
                </a:lnTo>
                <a:close/>
                <a:moveTo>
                  <a:pt x="2346" y="570"/>
                </a:moveTo>
                <a:cubicBezTo>
                  <a:pt x="2346" y="722"/>
                  <a:pt x="2346" y="722"/>
                  <a:pt x="2346" y="722"/>
                </a:cubicBezTo>
                <a:cubicBezTo>
                  <a:pt x="2795" y="722"/>
                  <a:pt x="2795" y="722"/>
                  <a:pt x="2795" y="722"/>
                </a:cubicBezTo>
                <a:cubicBezTo>
                  <a:pt x="2810" y="677"/>
                  <a:pt x="2817" y="622"/>
                  <a:pt x="2817" y="570"/>
                </a:cubicBezTo>
                <a:lnTo>
                  <a:pt x="2346" y="570"/>
                </a:lnTo>
                <a:close/>
                <a:moveTo>
                  <a:pt x="288" y="722"/>
                </a:moveTo>
                <a:cubicBezTo>
                  <a:pt x="730" y="722"/>
                  <a:pt x="730" y="722"/>
                  <a:pt x="730" y="722"/>
                </a:cubicBezTo>
                <a:cubicBezTo>
                  <a:pt x="730" y="571"/>
                  <a:pt x="730" y="571"/>
                  <a:pt x="730" y="571"/>
                </a:cubicBezTo>
                <a:cubicBezTo>
                  <a:pt x="288" y="571"/>
                  <a:pt x="288" y="571"/>
                  <a:pt x="288" y="571"/>
                </a:cubicBezTo>
                <a:lnTo>
                  <a:pt x="288" y="722"/>
                </a:lnTo>
                <a:close/>
                <a:moveTo>
                  <a:pt x="509" y="647"/>
                </a:moveTo>
                <a:cubicBezTo>
                  <a:pt x="509" y="647"/>
                  <a:pt x="509" y="647"/>
                  <a:pt x="509" y="647"/>
                </a:cubicBezTo>
                <a:moveTo>
                  <a:pt x="1462" y="722"/>
                </a:moveTo>
                <a:cubicBezTo>
                  <a:pt x="1904" y="722"/>
                  <a:pt x="1904" y="722"/>
                  <a:pt x="1904" y="722"/>
                </a:cubicBezTo>
                <a:cubicBezTo>
                  <a:pt x="1904" y="570"/>
                  <a:pt x="1904" y="570"/>
                  <a:pt x="1904" y="570"/>
                </a:cubicBezTo>
                <a:cubicBezTo>
                  <a:pt x="1462" y="570"/>
                  <a:pt x="1462" y="570"/>
                  <a:pt x="1462" y="570"/>
                </a:cubicBezTo>
                <a:lnTo>
                  <a:pt x="1462" y="722"/>
                </a:lnTo>
                <a:close/>
                <a:moveTo>
                  <a:pt x="1683" y="646"/>
                </a:moveTo>
                <a:cubicBezTo>
                  <a:pt x="1683" y="646"/>
                  <a:pt x="1683" y="646"/>
                  <a:pt x="1683" y="646"/>
                </a:cubicBezTo>
                <a:moveTo>
                  <a:pt x="3708" y="1001"/>
                </a:moveTo>
                <a:cubicBezTo>
                  <a:pt x="4526" y="1001"/>
                  <a:pt x="4526" y="1001"/>
                  <a:pt x="4526" y="1001"/>
                </a:cubicBezTo>
                <a:cubicBezTo>
                  <a:pt x="4566" y="886"/>
                  <a:pt x="4566" y="886"/>
                  <a:pt x="4566" y="886"/>
                </a:cubicBezTo>
                <a:cubicBezTo>
                  <a:pt x="4566" y="886"/>
                  <a:pt x="4566" y="1001"/>
                  <a:pt x="4566" y="1001"/>
                </a:cubicBezTo>
                <a:cubicBezTo>
                  <a:pt x="4999" y="1001"/>
                  <a:pt x="4999" y="1001"/>
                  <a:pt x="4999" y="1001"/>
                </a:cubicBezTo>
                <a:cubicBezTo>
                  <a:pt x="4999" y="850"/>
                  <a:pt x="4999" y="850"/>
                  <a:pt x="4999" y="850"/>
                </a:cubicBezTo>
                <a:cubicBezTo>
                  <a:pt x="4163" y="850"/>
                  <a:pt x="4163" y="850"/>
                  <a:pt x="4163" y="850"/>
                </a:cubicBezTo>
                <a:cubicBezTo>
                  <a:pt x="4163" y="850"/>
                  <a:pt x="4114" y="991"/>
                  <a:pt x="4114" y="991"/>
                </a:cubicBezTo>
                <a:cubicBezTo>
                  <a:pt x="4062" y="850"/>
                  <a:pt x="4062" y="850"/>
                  <a:pt x="4062" y="850"/>
                </a:cubicBezTo>
                <a:cubicBezTo>
                  <a:pt x="3233" y="850"/>
                  <a:pt x="3233" y="850"/>
                  <a:pt x="3233" y="850"/>
                </a:cubicBezTo>
                <a:cubicBezTo>
                  <a:pt x="3233" y="1001"/>
                  <a:pt x="3233" y="1001"/>
                  <a:pt x="3233" y="1001"/>
                </a:cubicBezTo>
                <a:cubicBezTo>
                  <a:pt x="3668" y="1001"/>
                  <a:pt x="3668" y="1001"/>
                  <a:pt x="3668" y="1001"/>
                </a:cubicBezTo>
                <a:cubicBezTo>
                  <a:pt x="3668" y="1001"/>
                  <a:pt x="3668" y="886"/>
                  <a:pt x="3668" y="886"/>
                </a:cubicBezTo>
                <a:lnTo>
                  <a:pt x="3708" y="1001"/>
                </a:lnTo>
                <a:close/>
                <a:moveTo>
                  <a:pt x="1462" y="1001"/>
                </a:moveTo>
                <a:cubicBezTo>
                  <a:pt x="1462" y="1002"/>
                  <a:pt x="2604" y="1001"/>
                  <a:pt x="2604" y="1001"/>
                </a:cubicBezTo>
                <a:cubicBezTo>
                  <a:pt x="2652" y="962"/>
                  <a:pt x="2702" y="901"/>
                  <a:pt x="2730" y="850"/>
                </a:cubicBezTo>
                <a:cubicBezTo>
                  <a:pt x="2730" y="850"/>
                  <a:pt x="2730" y="850"/>
                  <a:pt x="2730" y="850"/>
                </a:cubicBezTo>
                <a:cubicBezTo>
                  <a:pt x="1462" y="850"/>
                  <a:pt x="1462" y="850"/>
                  <a:pt x="1462" y="850"/>
                </a:cubicBezTo>
                <a:cubicBezTo>
                  <a:pt x="1462" y="850"/>
                  <a:pt x="1462" y="1001"/>
                  <a:pt x="1462" y="1001"/>
                </a:cubicBezTo>
                <a:close/>
                <a:moveTo>
                  <a:pt x="288" y="1001"/>
                </a:moveTo>
                <a:cubicBezTo>
                  <a:pt x="730" y="1001"/>
                  <a:pt x="730" y="1001"/>
                  <a:pt x="730" y="1001"/>
                </a:cubicBezTo>
                <a:cubicBezTo>
                  <a:pt x="730" y="850"/>
                  <a:pt x="730" y="850"/>
                  <a:pt x="730" y="850"/>
                </a:cubicBezTo>
                <a:cubicBezTo>
                  <a:pt x="288" y="850"/>
                  <a:pt x="288" y="850"/>
                  <a:pt x="288" y="850"/>
                </a:cubicBezTo>
                <a:lnTo>
                  <a:pt x="288" y="1001"/>
                </a:lnTo>
                <a:close/>
                <a:moveTo>
                  <a:pt x="509" y="926"/>
                </a:moveTo>
                <a:cubicBezTo>
                  <a:pt x="509" y="926"/>
                  <a:pt x="509" y="926"/>
                  <a:pt x="509" y="926"/>
                </a:cubicBezTo>
                <a:moveTo>
                  <a:pt x="4566" y="1286"/>
                </a:moveTo>
                <a:cubicBezTo>
                  <a:pt x="4999" y="1286"/>
                  <a:pt x="4999" y="1286"/>
                  <a:pt x="4999" y="1286"/>
                </a:cubicBezTo>
                <a:cubicBezTo>
                  <a:pt x="4999" y="1135"/>
                  <a:pt x="4999" y="1135"/>
                  <a:pt x="4999" y="1135"/>
                </a:cubicBezTo>
                <a:cubicBezTo>
                  <a:pt x="4566" y="1135"/>
                  <a:pt x="4566" y="1135"/>
                  <a:pt x="4566" y="1135"/>
                </a:cubicBezTo>
                <a:lnTo>
                  <a:pt x="4566" y="1286"/>
                </a:lnTo>
                <a:close/>
                <a:moveTo>
                  <a:pt x="4783" y="1211"/>
                </a:moveTo>
                <a:cubicBezTo>
                  <a:pt x="4783" y="1211"/>
                  <a:pt x="4783" y="1211"/>
                  <a:pt x="4783" y="1211"/>
                </a:cubicBezTo>
                <a:moveTo>
                  <a:pt x="3668" y="1135"/>
                </a:moveTo>
                <a:cubicBezTo>
                  <a:pt x="3233" y="1135"/>
                  <a:pt x="3233" y="1135"/>
                  <a:pt x="3233" y="1135"/>
                </a:cubicBezTo>
                <a:cubicBezTo>
                  <a:pt x="3233" y="1286"/>
                  <a:pt x="3233" y="1286"/>
                  <a:pt x="3233" y="1286"/>
                </a:cubicBezTo>
                <a:cubicBezTo>
                  <a:pt x="3233" y="1286"/>
                  <a:pt x="3668" y="1286"/>
                  <a:pt x="3668" y="1286"/>
                </a:cubicBezTo>
                <a:cubicBezTo>
                  <a:pt x="3668" y="1286"/>
                  <a:pt x="3669" y="1135"/>
                  <a:pt x="3668" y="1135"/>
                </a:cubicBezTo>
                <a:close/>
                <a:moveTo>
                  <a:pt x="3755" y="1135"/>
                </a:moveTo>
                <a:cubicBezTo>
                  <a:pt x="3755" y="1135"/>
                  <a:pt x="3809" y="1286"/>
                  <a:pt x="3809" y="1286"/>
                </a:cubicBezTo>
                <a:cubicBezTo>
                  <a:pt x="4426" y="1286"/>
                  <a:pt x="4426" y="1286"/>
                  <a:pt x="4426" y="1286"/>
                </a:cubicBezTo>
                <a:cubicBezTo>
                  <a:pt x="4428" y="1286"/>
                  <a:pt x="4477" y="1135"/>
                  <a:pt x="4479" y="1135"/>
                </a:cubicBezTo>
                <a:lnTo>
                  <a:pt x="3755" y="1135"/>
                </a:lnTo>
                <a:close/>
                <a:moveTo>
                  <a:pt x="1462" y="1286"/>
                </a:moveTo>
                <a:cubicBezTo>
                  <a:pt x="1462" y="1286"/>
                  <a:pt x="2740" y="1286"/>
                  <a:pt x="2738" y="1286"/>
                </a:cubicBezTo>
                <a:cubicBezTo>
                  <a:pt x="2701" y="1232"/>
                  <a:pt x="2654" y="1178"/>
                  <a:pt x="2602" y="1135"/>
                </a:cubicBezTo>
                <a:cubicBezTo>
                  <a:pt x="1462" y="1135"/>
                  <a:pt x="1462" y="1135"/>
                  <a:pt x="1462" y="1135"/>
                </a:cubicBezTo>
                <a:cubicBezTo>
                  <a:pt x="1462" y="1135"/>
                  <a:pt x="1462" y="1286"/>
                  <a:pt x="1462" y="1286"/>
                </a:cubicBezTo>
                <a:close/>
                <a:moveTo>
                  <a:pt x="730" y="1286"/>
                </a:moveTo>
                <a:cubicBezTo>
                  <a:pt x="730" y="1135"/>
                  <a:pt x="730" y="1135"/>
                  <a:pt x="730" y="1135"/>
                </a:cubicBezTo>
                <a:cubicBezTo>
                  <a:pt x="289" y="1135"/>
                  <a:pt x="289" y="1135"/>
                  <a:pt x="289" y="1135"/>
                </a:cubicBezTo>
                <a:cubicBezTo>
                  <a:pt x="289" y="1135"/>
                  <a:pt x="289" y="1286"/>
                  <a:pt x="289" y="1286"/>
                </a:cubicBezTo>
                <a:cubicBezTo>
                  <a:pt x="289" y="1286"/>
                  <a:pt x="730" y="1286"/>
                  <a:pt x="730" y="1286"/>
                </a:cubicBezTo>
                <a:close/>
                <a:moveTo>
                  <a:pt x="4566" y="1571"/>
                </a:moveTo>
                <a:cubicBezTo>
                  <a:pt x="4999" y="1571"/>
                  <a:pt x="4999" y="1571"/>
                  <a:pt x="4999" y="1571"/>
                </a:cubicBezTo>
                <a:cubicBezTo>
                  <a:pt x="4999" y="1420"/>
                  <a:pt x="4999" y="1420"/>
                  <a:pt x="4999" y="1420"/>
                </a:cubicBezTo>
                <a:cubicBezTo>
                  <a:pt x="4566" y="1420"/>
                  <a:pt x="4566" y="1420"/>
                  <a:pt x="4566" y="1420"/>
                </a:cubicBezTo>
                <a:lnTo>
                  <a:pt x="4566" y="1571"/>
                </a:lnTo>
                <a:close/>
                <a:moveTo>
                  <a:pt x="4783" y="1495"/>
                </a:moveTo>
                <a:cubicBezTo>
                  <a:pt x="4783" y="1495"/>
                  <a:pt x="4783" y="1495"/>
                  <a:pt x="4783" y="1495"/>
                </a:cubicBezTo>
                <a:moveTo>
                  <a:pt x="3233" y="1571"/>
                </a:moveTo>
                <a:cubicBezTo>
                  <a:pt x="3668" y="1571"/>
                  <a:pt x="3668" y="1571"/>
                  <a:pt x="3668" y="1571"/>
                </a:cubicBezTo>
                <a:cubicBezTo>
                  <a:pt x="3668" y="1420"/>
                  <a:pt x="3668" y="1420"/>
                  <a:pt x="3668" y="1420"/>
                </a:cubicBezTo>
                <a:cubicBezTo>
                  <a:pt x="3233" y="1420"/>
                  <a:pt x="3233" y="1420"/>
                  <a:pt x="3233" y="1420"/>
                </a:cubicBezTo>
                <a:lnTo>
                  <a:pt x="3233" y="1571"/>
                </a:lnTo>
                <a:close/>
                <a:moveTo>
                  <a:pt x="3451" y="1495"/>
                </a:moveTo>
                <a:cubicBezTo>
                  <a:pt x="3451" y="1495"/>
                  <a:pt x="3451" y="1495"/>
                  <a:pt x="3451" y="1495"/>
                </a:cubicBezTo>
                <a:moveTo>
                  <a:pt x="4325" y="1572"/>
                </a:moveTo>
                <a:cubicBezTo>
                  <a:pt x="4325" y="1571"/>
                  <a:pt x="4378" y="1420"/>
                  <a:pt x="4379" y="1420"/>
                </a:cubicBezTo>
                <a:cubicBezTo>
                  <a:pt x="3855" y="1420"/>
                  <a:pt x="3855" y="1420"/>
                  <a:pt x="3855" y="1420"/>
                </a:cubicBezTo>
                <a:cubicBezTo>
                  <a:pt x="3854" y="1420"/>
                  <a:pt x="3908" y="1571"/>
                  <a:pt x="3908" y="1571"/>
                </a:cubicBezTo>
                <a:cubicBezTo>
                  <a:pt x="3908" y="1571"/>
                  <a:pt x="4324" y="1572"/>
                  <a:pt x="4325" y="1572"/>
                </a:cubicBezTo>
                <a:close/>
                <a:moveTo>
                  <a:pt x="1910" y="1571"/>
                </a:moveTo>
                <a:cubicBezTo>
                  <a:pt x="1911" y="1571"/>
                  <a:pt x="1910" y="1420"/>
                  <a:pt x="1910" y="1420"/>
                </a:cubicBezTo>
                <a:cubicBezTo>
                  <a:pt x="1462" y="1420"/>
                  <a:pt x="1462" y="1420"/>
                  <a:pt x="1462" y="1420"/>
                </a:cubicBezTo>
                <a:cubicBezTo>
                  <a:pt x="1462" y="1420"/>
                  <a:pt x="1462" y="1572"/>
                  <a:pt x="1462" y="1571"/>
                </a:cubicBezTo>
                <a:cubicBezTo>
                  <a:pt x="1462" y="1571"/>
                  <a:pt x="1910" y="1571"/>
                  <a:pt x="1910" y="1571"/>
                </a:cubicBezTo>
                <a:close/>
                <a:moveTo>
                  <a:pt x="2354" y="1420"/>
                </a:moveTo>
                <a:cubicBezTo>
                  <a:pt x="2354" y="1572"/>
                  <a:pt x="2354" y="1572"/>
                  <a:pt x="2354" y="1572"/>
                </a:cubicBezTo>
                <a:cubicBezTo>
                  <a:pt x="2829" y="1572"/>
                  <a:pt x="2829" y="1572"/>
                  <a:pt x="2829" y="1572"/>
                </a:cubicBezTo>
                <a:cubicBezTo>
                  <a:pt x="2825" y="1520"/>
                  <a:pt x="2822" y="1465"/>
                  <a:pt x="2801" y="1420"/>
                </a:cubicBezTo>
                <a:lnTo>
                  <a:pt x="2354" y="1420"/>
                </a:lnTo>
                <a:close/>
                <a:moveTo>
                  <a:pt x="289" y="1571"/>
                </a:moveTo>
                <a:cubicBezTo>
                  <a:pt x="730" y="1571"/>
                  <a:pt x="730" y="1571"/>
                  <a:pt x="730" y="1571"/>
                </a:cubicBezTo>
                <a:cubicBezTo>
                  <a:pt x="730" y="1420"/>
                  <a:pt x="730" y="1420"/>
                  <a:pt x="730" y="1420"/>
                </a:cubicBezTo>
                <a:cubicBezTo>
                  <a:pt x="289" y="1420"/>
                  <a:pt x="289" y="1420"/>
                  <a:pt x="289" y="1420"/>
                </a:cubicBezTo>
                <a:lnTo>
                  <a:pt x="289" y="1571"/>
                </a:lnTo>
                <a:close/>
                <a:moveTo>
                  <a:pt x="509" y="1495"/>
                </a:moveTo>
                <a:cubicBezTo>
                  <a:pt x="509" y="1495"/>
                  <a:pt x="509" y="1495"/>
                  <a:pt x="509" y="1495"/>
                </a:cubicBezTo>
                <a:moveTo>
                  <a:pt x="4566" y="1850"/>
                </a:moveTo>
                <a:cubicBezTo>
                  <a:pt x="5290" y="1850"/>
                  <a:pt x="5290" y="1850"/>
                  <a:pt x="5290" y="1850"/>
                </a:cubicBezTo>
                <a:cubicBezTo>
                  <a:pt x="5290" y="1699"/>
                  <a:pt x="5290" y="1699"/>
                  <a:pt x="5290" y="1699"/>
                </a:cubicBezTo>
                <a:cubicBezTo>
                  <a:pt x="4566" y="1699"/>
                  <a:pt x="4566" y="1699"/>
                  <a:pt x="4566" y="1699"/>
                </a:cubicBezTo>
                <a:lnTo>
                  <a:pt x="4566" y="1850"/>
                </a:lnTo>
                <a:close/>
                <a:moveTo>
                  <a:pt x="4928" y="1774"/>
                </a:moveTo>
                <a:cubicBezTo>
                  <a:pt x="4928" y="1774"/>
                  <a:pt x="4928" y="1774"/>
                  <a:pt x="4928" y="1774"/>
                </a:cubicBezTo>
                <a:moveTo>
                  <a:pt x="2943" y="1850"/>
                </a:moveTo>
                <a:cubicBezTo>
                  <a:pt x="3668" y="1850"/>
                  <a:pt x="3668" y="1850"/>
                  <a:pt x="3668" y="1850"/>
                </a:cubicBezTo>
                <a:cubicBezTo>
                  <a:pt x="3668" y="1699"/>
                  <a:pt x="3668" y="1699"/>
                  <a:pt x="3668" y="1699"/>
                </a:cubicBezTo>
                <a:cubicBezTo>
                  <a:pt x="2943" y="1699"/>
                  <a:pt x="2943" y="1699"/>
                  <a:pt x="2943" y="1699"/>
                </a:cubicBezTo>
                <a:lnTo>
                  <a:pt x="2943" y="1850"/>
                </a:lnTo>
                <a:close/>
                <a:moveTo>
                  <a:pt x="3306" y="1774"/>
                </a:moveTo>
                <a:cubicBezTo>
                  <a:pt x="3306" y="1774"/>
                  <a:pt x="3306" y="1774"/>
                  <a:pt x="3306" y="1774"/>
                </a:cubicBezTo>
                <a:moveTo>
                  <a:pt x="4278" y="1699"/>
                </a:moveTo>
                <a:cubicBezTo>
                  <a:pt x="3953" y="1699"/>
                  <a:pt x="3953" y="1699"/>
                  <a:pt x="3953" y="1699"/>
                </a:cubicBezTo>
                <a:cubicBezTo>
                  <a:pt x="4006" y="1850"/>
                  <a:pt x="4006" y="1850"/>
                  <a:pt x="4006" y="1850"/>
                </a:cubicBezTo>
                <a:cubicBezTo>
                  <a:pt x="4227" y="1850"/>
                  <a:pt x="4227" y="1850"/>
                  <a:pt x="4227" y="1850"/>
                </a:cubicBezTo>
                <a:lnTo>
                  <a:pt x="4278" y="1699"/>
                </a:lnTo>
                <a:close/>
                <a:moveTo>
                  <a:pt x="1" y="1699"/>
                </a:moveTo>
                <a:cubicBezTo>
                  <a:pt x="1" y="1850"/>
                  <a:pt x="1" y="1850"/>
                  <a:pt x="1" y="1850"/>
                </a:cubicBezTo>
                <a:cubicBezTo>
                  <a:pt x="1030" y="1850"/>
                  <a:pt x="1030" y="1850"/>
                  <a:pt x="1030" y="1850"/>
                </a:cubicBezTo>
                <a:cubicBezTo>
                  <a:pt x="1030" y="1850"/>
                  <a:pt x="1029" y="1699"/>
                  <a:pt x="1030" y="1699"/>
                </a:cubicBezTo>
                <a:cubicBezTo>
                  <a:pt x="1030" y="1699"/>
                  <a:pt x="0" y="1699"/>
                  <a:pt x="1" y="1699"/>
                </a:cubicBezTo>
                <a:close/>
                <a:moveTo>
                  <a:pt x="1164" y="1699"/>
                </a:moveTo>
                <a:cubicBezTo>
                  <a:pt x="1164" y="1850"/>
                  <a:pt x="1164" y="1850"/>
                  <a:pt x="1164" y="1850"/>
                </a:cubicBezTo>
                <a:cubicBezTo>
                  <a:pt x="2739" y="1850"/>
                  <a:pt x="2739" y="1850"/>
                  <a:pt x="2739" y="1850"/>
                </a:cubicBezTo>
                <a:cubicBezTo>
                  <a:pt x="2753" y="1850"/>
                  <a:pt x="2753" y="1850"/>
                  <a:pt x="2753" y="1850"/>
                </a:cubicBezTo>
                <a:cubicBezTo>
                  <a:pt x="2789" y="1809"/>
                  <a:pt x="2799" y="1749"/>
                  <a:pt x="2810" y="1699"/>
                </a:cubicBezTo>
                <a:lnTo>
                  <a:pt x="1164" y="1699"/>
                </a:lnTo>
                <a:close/>
                <a:moveTo>
                  <a:pt x="4180" y="1984"/>
                </a:moveTo>
                <a:cubicBezTo>
                  <a:pt x="4055" y="1984"/>
                  <a:pt x="4055" y="1984"/>
                  <a:pt x="4055" y="1984"/>
                </a:cubicBezTo>
                <a:cubicBezTo>
                  <a:pt x="4107" y="2135"/>
                  <a:pt x="4107" y="2135"/>
                  <a:pt x="4107" y="2135"/>
                </a:cubicBezTo>
                <a:cubicBezTo>
                  <a:pt x="4127" y="2135"/>
                  <a:pt x="4127" y="2135"/>
                  <a:pt x="4127" y="2135"/>
                </a:cubicBezTo>
                <a:lnTo>
                  <a:pt x="4180" y="1984"/>
                </a:lnTo>
                <a:close/>
                <a:moveTo>
                  <a:pt x="4566" y="2136"/>
                </a:moveTo>
                <a:cubicBezTo>
                  <a:pt x="5290" y="2136"/>
                  <a:pt x="5290" y="2136"/>
                  <a:pt x="5290" y="2136"/>
                </a:cubicBezTo>
                <a:cubicBezTo>
                  <a:pt x="5290" y="1984"/>
                  <a:pt x="5290" y="1984"/>
                  <a:pt x="5290" y="1984"/>
                </a:cubicBezTo>
                <a:cubicBezTo>
                  <a:pt x="4566" y="1984"/>
                  <a:pt x="4566" y="1984"/>
                  <a:pt x="4566" y="1984"/>
                </a:cubicBezTo>
                <a:lnTo>
                  <a:pt x="4566" y="2136"/>
                </a:lnTo>
                <a:close/>
                <a:moveTo>
                  <a:pt x="4928" y="2060"/>
                </a:moveTo>
                <a:cubicBezTo>
                  <a:pt x="4928" y="2060"/>
                  <a:pt x="4928" y="2060"/>
                  <a:pt x="4928" y="2060"/>
                </a:cubicBezTo>
                <a:moveTo>
                  <a:pt x="1164" y="2135"/>
                </a:moveTo>
                <a:cubicBezTo>
                  <a:pt x="2270" y="2136"/>
                  <a:pt x="2270" y="2136"/>
                  <a:pt x="2270" y="2136"/>
                </a:cubicBezTo>
                <a:cubicBezTo>
                  <a:pt x="2418" y="2133"/>
                  <a:pt x="2554" y="2080"/>
                  <a:pt x="2654" y="1984"/>
                </a:cubicBezTo>
                <a:cubicBezTo>
                  <a:pt x="2650" y="1984"/>
                  <a:pt x="1164" y="1984"/>
                  <a:pt x="1164" y="1984"/>
                </a:cubicBezTo>
                <a:cubicBezTo>
                  <a:pt x="1164" y="2135"/>
                  <a:pt x="1164" y="2135"/>
                  <a:pt x="1164" y="2135"/>
                </a:cubicBezTo>
                <a:moveTo>
                  <a:pt x="2943" y="2136"/>
                </a:moveTo>
                <a:cubicBezTo>
                  <a:pt x="3668" y="2136"/>
                  <a:pt x="3668" y="2136"/>
                  <a:pt x="3668" y="2136"/>
                </a:cubicBezTo>
                <a:cubicBezTo>
                  <a:pt x="3668" y="1984"/>
                  <a:pt x="3668" y="1984"/>
                  <a:pt x="3668" y="1984"/>
                </a:cubicBezTo>
                <a:cubicBezTo>
                  <a:pt x="2943" y="1984"/>
                  <a:pt x="2943" y="1984"/>
                  <a:pt x="2943" y="1984"/>
                </a:cubicBezTo>
                <a:lnTo>
                  <a:pt x="2943" y="2136"/>
                </a:lnTo>
                <a:close/>
                <a:moveTo>
                  <a:pt x="3306" y="2060"/>
                </a:moveTo>
                <a:cubicBezTo>
                  <a:pt x="3306" y="2060"/>
                  <a:pt x="3306" y="2060"/>
                  <a:pt x="3306" y="2060"/>
                </a:cubicBezTo>
                <a:moveTo>
                  <a:pt x="1" y="1984"/>
                </a:moveTo>
                <a:cubicBezTo>
                  <a:pt x="1" y="1984"/>
                  <a:pt x="1" y="2135"/>
                  <a:pt x="1" y="2135"/>
                </a:cubicBezTo>
                <a:cubicBezTo>
                  <a:pt x="1" y="2136"/>
                  <a:pt x="1030" y="2135"/>
                  <a:pt x="1030" y="2135"/>
                </a:cubicBezTo>
                <a:cubicBezTo>
                  <a:pt x="1029" y="2135"/>
                  <a:pt x="1030" y="1984"/>
                  <a:pt x="1030" y="1984"/>
                </a:cubicBezTo>
                <a:cubicBezTo>
                  <a:pt x="1029" y="1985"/>
                  <a:pt x="1" y="1984"/>
                  <a:pt x="1" y="1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87" y="4286250"/>
            <a:ext cx="2472968" cy="7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4075" r:id="rId2"/>
    <p:sldLayoutId id="2147484077" r:id="rId3"/>
    <p:sldLayoutId id="2147484050" r:id="rId4"/>
    <p:sldLayoutId id="2147484051" r:id="rId5"/>
    <p:sldLayoutId id="2147484052" r:id="rId6"/>
    <p:sldLayoutId id="2147484053" r:id="rId7"/>
    <p:sldLayoutId id="2147484106" r:id="rId8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219456" y="4764024"/>
            <a:ext cx="8695944" cy="365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AAFF"/>
              </a:gs>
              <a:gs pos="99000">
                <a:srgbClr val="7CC6FF"/>
              </a:gs>
            </a:gsLst>
            <a:lin ang="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600" dirty="0" err="1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4" y="4846320"/>
            <a:ext cx="97692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4078" r:id="rId13"/>
    <p:sldLayoutId id="2147484079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3" r:id="rId20"/>
    <p:sldLayoutId id="2147484004" r:id="rId21"/>
    <p:sldLayoutId id="2147484005" r:id="rId22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4" y="4846320"/>
            <a:ext cx="97692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  <p:sldLayoutId id="2147484096" r:id="rId14"/>
    <p:sldLayoutId id="2147484097" r:id="rId15"/>
    <p:sldLayoutId id="2147484098" r:id="rId16"/>
    <p:sldLayoutId id="2147484099" r:id="rId17"/>
    <p:sldLayoutId id="2147484100" r:id="rId18"/>
    <p:sldLayoutId id="2147484101" r:id="rId19"/>
    <p:sldLayoutId id="2147484102" r:id="rId20"/>
    <p:sldLayoutId id="2147484103" r:id="rId21"/>
    <p:sldLayoutId id="2147484104" r:id="rId22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4878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Watson Health © IBM Corporation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9" y="4846320"/>
            <a:ext cx="9764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4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80" r:id="rId16"/>
    <p:sldLayoutId id="2147484081" r:id="rId17"/>
    <p:sldLayoutId id="2147484070" r:id="rId18"/>
    <p:sldLayoutId id="2147484071" r:id="rId19"/>
    <p:sldLayoutId id="2147484072" r:id="rId20"/>
    <p:sldLayoutId id="2147484073" r:id="rId21"/>
    <p:sldLayoutId id="2147484074" r:id="rId22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5088" y="473862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219456" y="4764024"/>
            <a:ext cx="8695944" cy="365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AC8FF"/>
              </a:gs>
              <a:gs pos="99000">
                <a:schemeClr val="accent4">
                  <a:lumMod val="50000"/>
                </a:schemeClr>
              </a:gs>
            </a:gsLst>
            <a:lin ang="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170" y="474878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Health © IBM Corporation 2017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4" y="4846320"/>
            <a:ext cx="97692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  <p:sldLayoutId id="2147484129" r:id="rId18"/>
    <p:sldLayoutId id="2147484130" r:id="rId19"/>
    <p:sldLayoutId id="2147484131" r:id="rId20"/>
    <p:sldLayoutId id="2147484132" r:id="rId21"/>
    <p:sldLayoutId id="2147484133" r:id="rId22"/>
    <p:sldLayoutId id="2147484134" r:id="rId23"/>
    <p:sldLayoutId id="2147484135" r:id="rId24"/>
    <p:sldLayoutId id="2147484136" r:id="rId2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ox.com/s/bljnyrco7csun51n17ir9kcj49nxp6f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7, 2018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6615" y="283464"/>
            <a:ext cx="5139115" cy="1181442"/>
          </a:xfrm>
        </p:spPr>
        <p:txBody>
          <a:bodyPr/>
          <a:lstStyle/>
          <a:p>
            <a:r>
              <a:rPr lang="en-US" dirty="0"/>
              <a:t>Predictive Model Level Set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Opioid Solutions</a:t>
            </a:r>
          </a:p>
        </p:txBody>
      </p:sp>
    </p:spTree>
    <p:extLst>
      <p:ext uri="{BB962C8B-B14F-4D97-AF65-F5344CB8AC3E}">
        <p14:creationId xmlns:p14="http://schemas.microsoft.com/office/powerpoint/2010/main" val="201868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Opioid Epidemic Insights Risk Group identification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2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07A4B-5D56-4AFB-A805-58305F3F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389604"/>
          </a:xfrm>
        </p:spPr>
        <p:txBody>
          <a:bodyPr/>
          <a:lstStyle/>
          <a:p>
            <a:r>
              <a:rPr lang="en-US" sz="1600" dirty="0"/>
              <a:t>1. Members has SUD/OUD diagnosis and opioid claim </a:t>
            </a:r>
          </a:p>
          <a:p>
            <a:r>
              <a:rPr lang="en-US" sz="1600" dirty="0"/>
              <a:t>2. Members with concurrent opioid and bad potentiator pharmacy scripts</a:t>
            </a:r>
          </a:p>
          <a:p>
            <a:r>
              <a:rPr lang="en-US" sz="1600" dirty="0"/>
              <a:t>3. Members using opioids for chronic pain management - greater than 60 day supply in 90 day period</a:t>
            </a:r>
          </a:p>
          <a:p>
            <a:r>
              <a:rPr lang="en-US" sz="1600" dirty="0"/>
              <a:t>4. Members with MPR &gt; 125% --- MPR = total days supply/365 days or others day span </a:t>
            </a:r>
          </a:p>
          <a:p>
            <a:r>
              <a:rPr lang="en-US" sz="1600" dirty="0"/>
              <a:t>5. Members with scripts from 3 or more providers (prescribers)</a:t>
            </a:r>
          </a:p>
          <a:p>
            <a:r>
              <a:rPr lang="en-US" sz="1600" dirty="0"/>
              <a:t>6. Members with scripts dispensed at 3 or more pharmacies</a:t>
            </a:r>
          </a:p>
          <a:p>
            <a:r>
              <a:rPr lang="en-US" sz="1600" dirty="0"/>
              <a:t>7. Members with concurrent opioid and benzodiazepine scripts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2A0875-AB60-4C27-B836-546A47B3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Risk Opioid Cohorts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AC790-B9F7-4434-9379-4ED0FAC28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06B43-5039-49DF-B251-179EED9569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0BA957-E6B9-42BD-A09F-4BCD8BF2E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43" y="630936"/>
            <a:ext cx="6269613" cy="32416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03D2B9-036E-4A50-92DA-85C945B2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Element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5E815-BF6A-4DF8-A172-8EE000B83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BB77-1DB3-426A-B197-6021200C21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96E59-BA0B-437C-876D-DBF2CF6D9A6E}"/>
              </a:ext>
            </a:extLst>
          </p:cNvPr>
          <p:cNvSpPr/>
          <p:nvPr/>
        </p:nvSpPr>
        <p:spPr>
          <a:xfrm>
            <a:off x="630743" y="4006645"/>
            <a:ext cx="7475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https://ibm.box.com/s/bljnyrco7csun51n17ir9kcj49nxp6fx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40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Opioid Epidemic Insights Predictive Model Roadmap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73736"/>
            <a:ext cx="6802515" cy="914400"/>
          </a:xfrm>
        </p:spPr>
        <p:txBody>
          <a:bodyPr/>
          <a:lstStyle/>
          <a:p>
            <a:r>
              <a:rPr lang="en-US" b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532" y="528894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ysClr val="windowText" lastClr="000000"/>
                </a:solidFill>
              </a:rPr>
              <a:t>Predicting OUD or overdose for patients after first opioid prescription</a:t>
            </a:r>
            <a:r>
              <a:rPr lang="mr-IN" i="1" dirty="0">
                <a:solidFill>
                  <a:sysClr val="windowText" lastClr="000000"/>
                </a:solidFill>
              </a:rPr>
              <a:t>…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926" y="1088137"/>
            <a:ext cx="3108960" cy="33723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303" y="1120432"/>
            <a:ext cx="203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304" y="1426943"/>
            <a:ext cx="262382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050" dirty="0"/>
              <a:t>Opioid prescription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Synthetic vs. non-synthetic opioid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Mental health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Short acting vs. long-acting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Good vs. bad opioid </a:t>
            </a:r>
            <a:r>
              <a:rPr lang="en-US" sz="1050" dirty="0" err="1"/>
              <a:t>potentiators</a:t>
            </a:r>
            <a:endParaRPr lang="en-US" sz="1050" dirty="0"/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Continuous enrollment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ER visits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Inpatient stays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Patient demographics (age, sex, race, region, urban/rural)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Days supply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Procedure Groups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History of substance abuse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Geospatial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Overdose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720803" y="1095649"/>
            <a:ext cx="2281646" cy="33305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6134" y="4285461"/>
            <a:ext cx="131615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Claims</a:t>
            </a:r>
            <a:endParaRPr lang="en-US" sz="12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1578597" y="3974416"/>
            <a:ext cx="531223" cy="298704"/>
          </a:xfrm>
          <a:prstGeom prst="upArrow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7651" y="116374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Potential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7651" y="1533072"/>
            <a:ext cx="217479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Additional Data Sources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Death records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Veteran’s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Homelessness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Incarceration release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MAT program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State Rx registries (PDMP)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EHR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Ambulance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27651" y="3247342"/>
            <a:ext cx="1888782" cy="26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/>
              <a:t>Apply Machine Learning</a:t>
            </a:r>
            <a:endParaRPr lang="en-US" sz="105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025E441-3BC4-46D6-8396-050E47E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801" y="2438814"/>
            <a:ext cx="2903754" cy="161705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6" name="Rectangle 25"/>
          <p:cNvSpPr/>
          <p:nvPr/>
        </p:nvSpPr>
        <p:spPr>
          <a:xfrm>
            <a:off x="3543393" y="1114480"/>
            <a:ext cx="3081799" cy="1055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91956" y="1172492"/>
            <a:ext cx="12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5031" y="1534369"/>
            <a:ext cx="287852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Earlier intervention opportunity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Broader identification of ‘at risk’ cohorts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Reduced ER visits, overdoses, deaths</a:t>
            </a:r>
          </a:p>
          <a:p>
            <a:pPr marL="285750" indent="-285750">
              <a:buFont typeface="Arial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7651" y="3555946"/>
            <a:ext cx="2174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Additional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Identifying bad providers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Predicting acute events</a:t>
            </a:r>
            <a:endParaRPr lang="en-US" sz="1100" dirty="0"/>
          </a:p>
          <a:p>
            <a:pPr marL="285750" indent="-285750">
              <a:buFont typeface="Arial" charset="0"/>
              <a:buChar char="•"/>
            </a:pPr>
            <a:r>
              <a:rPr lang="en-US" sz="1050" dirty="0"/>
              <a:t>Finding best treatment route</a:t>
            </a:r>
          </a:p>
        </p:txBody>
      </p:sp>
    </p:spTree>
    <p:extLst>
      <p:ext uri="{BB962C8B-B14F-4D97-AF65-F5344CB8AC3E}">
        <p14:creationId xmlns:p14="http://schemas.microsoft.com/office/powerpoint/2010/main" val="49866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B26190-DD02-49F5-A5BD-D453A84A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Determinants of Health (usually captured at the census block level and requiring nine-digit zip code localization for a person)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 Risk Assessment data for the person, (such as levels of tobacco/alcohol use, obesity level, fitness levels,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 history data for the patient (such as patient-supplied surveys)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Incorporate different populations:  all members, utilize the discussed risk cohorts, remove certain chronic conditions,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78EBC0-12F7-4319-B489-06BD965C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Focus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92707-FBB5-403E-94A2-E9658697A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5F12-9A32-4D5E-8BE0-ABC532DA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22250" y="602488"/>
          <a:ext cx="8686800" cy="419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Medicaid and Rx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Capture</a:t>
                      </a:r>
                      <a:r>
                        <a:rPr lang="en-US" sz="1100" baseline="0" dirty="0"/>
                        <a:t> cost and use statistics for all claims paid for by the Medicaid program.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Prescription Drug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Understand provider,</a:t>
                      </a:r>
                      <a:r>
                        <a:rPr lang="en-US" sz="1100" baseline="0" dirty="0"/>
                        <a:t> member, and pharmacy prescribing patterns in near-real time for all Rx scripts within a state, including Medicaid, private insurance, and out-of-pocket paid scripts.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Vital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Birth</a:t>
                      </a:r>
                      <a:r>
                        <a:rPr lang="en-US" sz="1100" baseline="0" dirty="0"/>
                        <a:t> &amp; death records capturing birth outcomes, parents, and location and cause and manner of death.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Behavioral</a:t>
                      </a:r>
                      <a:r>
                        <a:rPr lang="en-US" sz="1100" baseline="0" dirty="0"/>
                        <a:t> Health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Information on treatment facilities not</a:t>
                      </a:r>
                      <a:r>
                        <a:rPr lang="en-US" sz="1100" baseline="0" dirty="0"/>
                        <a:t> captured on claims.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Public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Contains</a:t>
                      </a:r>
                      <a:r>
                        <a:rPr lang="en-US" sz="1100" baseline="0" dirty="0"/>
                        <a:t> information on naloxone distribution monitoring, syringe exchange programs, etc.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Emergency Responders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Captures ambulance and first</a:t>
                      </a:r>
                      <a:r>
                        <a:rPr lang="en-US" sz="1100" baseline="0" dirty="0"/>
                        <a:t> responder trip data that capture opioid-related events outside of ER.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ER</a:t>
                      </a:r>
                      <a:r>
                        <a:rPr lang="en-US" sz="1100" baseline="0" dirty="0"/>
                        <a:t> Discharge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Facility admission</a:t>
                      </a:r>
                      <a:r>
                        <a:rPr lang="en-US" sz="1100" baseline="0" dirty="0"/>
                        <a:t> and discharge data for Medicaid recipients.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Corrections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Manage transition in/out of prison, Drug</a:t>
                      </a:r>
                      <a:r>
                        <a:rPr lang="en-US" sz="1100" baseline="0" dirty="0"/>
                        <a:t> Courts.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Clinical EMR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Combine</a:t>
                      </a:r>
                      <a:r>
                        <a:rPr lang="en-US" sz="1100" baseline="0" dirty="0"/>
                        <a:t> clinical outcomes data with administrative data for a more complete view of the experience of the patient.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Case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Capture insights from case notes and unstructured data</a:t>
                      </a:r>
                      <a:r>
                        <a:rPr lang="en-US" sz="1100" baseline="0" dirty="0"/>
                        <a:t> about the patient experience.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73736"/>
            <a:ext cx="8476488" cy="914400"/>
          </a:xfrm>
        </p:spPr>
        <p:txBody>
          <a:bodyPr/>
          <a:lstStyle/>
          <a:p>
            <a:r>
              <a:rPr lang="en-US" dirty="0"/>
              <a:t>Adding Data Sources to Capture the Full Patient Experience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4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DD58CE-6FC0-45F9-8091-1354AF11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59" y="838135"/>
            <a:ext cx="8541385" cy="36534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Watson Studio Understanding and Use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Re-do the data prep (SAS) in Watson Studio tooling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Connecting to data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Reworking models at needed scale – e.g.,  revision to </a:t>
            </a:r>
            <a:r>
              <a:rPr lang="en-US" sz="1600" dirty="0" err="1"/>
              <a:t>PySpark</a:t>
            </a:r>
            <a:endParaRPr lang="en-US" sz="1600" dirty="0"/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Model branching, versioning, model management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Deployment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Modeling Discipline and Structure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Implementing DM – CRISP framework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Testing processes, Retesting and Model Enhancement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Data Models for Input, Output, Post-processing, and visualization integration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7031E0-AC02-448A-9E81-818229D7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3736"/>
            <a:ext cx="6381750" cy="914400"/>
          </a:xfrm>
        </p:spPr>
        <p:txBody>
          <a:bodyPr/>
          <a:lstStyle/>
          <a:p>
            <a:r>
              <a:rPr lang="en-US" dirty="0"/>
              <a:t>Work Ahead in Support of Predictive Models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24D39-A04B-4851-8A50-303556D44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270E-4710-4A4C-974A-4F95D6850C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6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847" y="1147482"/>
            <a:ext cx="557604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adaptation of IBM foundational model (Mark/Nicole/Prateek)</a:t>
            </a: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Predictive model Outputs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Opioid Epidemic Insights risk-group definitions (Nicole) 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Opioid Predictive Model roadmap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 Ahead in support of the Roadmap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7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Foundational Model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0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07A4B-5D56-4AFB-A805-58305F3F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59" y="891758"/>
            <a:ext cx="8541385" cy="38570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foundational model associates the risk of long-term opioid use 1 year after a person has their first use of an opioid with the drug regimen prescribed in that first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population used for the model replication is Medicaid patients across about 6 states in the Midwest and Southern US (</a:t>
            </a:r>
            <a:r>
              <a:rPr lang="en-US" sz="1800" dirty="0" err="1"/>
              <a:t>MarketScan</a:t>
            </a:r>
            <a:r>
              <a:rPr lang="en-US" sz="1800" dirty="0"/>
              <a:t> data and all non-expansion states)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4 opioid drug regimens were defined: less than 7 days vs. 7+ days crossed with natural opioids vs. semi-synthetic and synthetic opioids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2013-2016 longitudinal data available on 2,392,980 members 12+ years old.  2014 used as the base year, with 2013 look-back and 2015-2016 look-forward</a:t>
            </a:r>
            <a:r>
              <a:rPr lang="en-US" dirty="0"/>
              <a:t>  </a:t>
            </a:r>
          </a:p>
          <a:p>
            <a:pPr marL="968375" lvl="3" indent="-342900">
              <a:buFont typeface="Arial" panose="020B0604020202020204" pitchFamily="34" charset="0"/>
              <a:buChar char="•"/>
            </a:pPr>
            <a:r>
              <a:rPr lang="en-US" sz="1400" dirty="0"/>
              <a:t>About 1.6 million had drug coverage and 570,000 had an opioid prescription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2A0875-AB60-4C27-B836-546A47B3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3736"/>
            <a:ext cx="8476488" cy="914400"/>
          </a:xfrm>
        </p:spPr>
        <p:txBody>
          <a:bodyPr/>
          <a:lstStyle/>
          <a:p>
            <a:r>
              <a:rPr lang="en-US" dirty="0"/>
              <a:t>Foundational Model – Replication to refine definitions for opioid drugs and opioid dependence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AC790-B9F7-4434-9379-4ED0FAC28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06B43-5039-49DF-B251-179EED9569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Watson Health ©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37638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47D4CC-855A-4BEB-BA3D-124C03F2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0" y="761481"/>
            <a:ext cx="8541385" cy="37234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Entry criteria: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Excluded those with (1) a cancer diagnosis or (2) hospice care during the year.  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“First use” was defined as all those except with use prior to first use in 2014 of 6 months or less (6 month clean period)</a:t>
            </a:r>
          </a:p>
          <a:p>
            <a:pPr marL="739775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Of 573,165 Members with Opioid Prescriptions in 2014,  after exclusions 297,262 were in the “new user” population</a:t>
            </a:r>
          </a:p>
          <a:p>
            <a:pPr marL="739775" lvl="2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Outcome metric: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Continued use was defined as not having a clean period of at least 6 months at 1 year after first use OR receiving drug treatment (buprenorphine or methadone) any time from first use to 18 months thereafter.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Short-term use was defined as having a clean period of at least 180 days 1 year after first use AND no drug treatment from first use to 18 months thereafter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22CC3-53E6-46B5-B37C-20212286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510092"/>
          </a:xfrm>
        </p:spPr>
        <p:txBody>
          <a:bodyPr/>
          <a:lstStyle/>
          <a:p>
            <a:r>
              <a:rPr lang="en-US" dirty="0"/>
              <a:t>Foundational Model -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07AE0-DC7D-4AA2-816B-22B578374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EE56-9BB3-4F0F-B75F-2EB174B53F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0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AD7C06-48EE-4AFC-8CB3-0B66D3E57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" y="1252792"/>
            <a:ext cx="4407790" cy="20850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10F6CD-478E-41F7-96F3-93722E03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 of reconstructed model in Medicaid data to Original Model in Commercial </a:t>
            </a:r>
            <a:r>
              <a:rPr lang="en-US" dirty="0" err="1"/>
              <a:t>MarketScan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EA4D4-479F-4439-98B0-4BA659D87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CD163-5EFE-4A23-BD56-EBBACB6F2F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0D521-1891-42F1-B019-A29C1703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06" y="2788741"/>
            <a:ext cx="3859102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77D7E-EFCF-4D0E-8241-D4B2A3C4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5309"/>
            <a:ext cx="8541385" cy="33968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from foundation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“first use” criteria.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Age, disease, and hospice criteria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Initial treatment regimen as potential driving 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Outcome Metric to Opioid dependence with prediction time-frame set to 1 year after end of measurement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Included patient characteristics in the measurement year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age and gender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interim events such as frequency, length, and strength of opioids prescribed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disease conditions.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C00627-D9AC-46F9-93DC-DBE02641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3736"/>
            <a:ext cx="5453743" cy="914400"/>
          </a:xfrm>
        </p:spPr>
        <p:txBody>
          <a:bodyPr/>
          <a:lstStyle/>
          <a:p>
            <a:r>
              <a:rPr lang="en-US" dirty="0"/>
              <a:t>Predictive Model on Opioid Dependence Adapted from Foundational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3D4A-F39C-4100-9987-1728282AF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47CC-9F7E-4D85-B815-AEF235B6E7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A578C5-689B-4ED4-8B19-14FD6741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49381"/>
            <a:ext cx="8541385" cy="3241992"/>
          </a:xfrm>
        </p:spPr>
        <p:txBody>
          <a:bodyPr/>
          <a:lstStyle/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Assembling Potential Variables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Rebalancing population via SMOTE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Exploring A Variety Predictive Methods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Blending Methods via Voting Classifier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Determining Tunable Thresholds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dirty="0"/>
              <a:t>Model methodology Detail – Prateek Agrawal presenting</a:t>
            </a:r>
          </a:p>
          <a:p>
            <a:pPr marL="515938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5938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81C876-0044-45EB-A344-7DEABEBF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Conducted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CE6D0-54A7-465A-A9AA-6E875CC7B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958-AC0C-465E-9FE4-D9255333F3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9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36890-6E0F-49A7-B97F-9965CFE3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“new” user: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prediction for the upcoming year on status as Opioid Dependent (1) or Not (0)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Score on the probability of being Opioid Dependent for upcoming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Predictor contributions to the Risk Score (yet)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Aggregations of Risk Scores to a Prescriber(s) Level (with client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Aggregations of Risk Scores to a Pharmacy(s) Level (with client data)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12353-7E31-499E-9AA0-9D7C56D6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Comments on Model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0D35D-E4B9-4B5A-970C-7C8BBBA77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2310-7A4D-4A03-AF06-A1181C8A16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Watson Health ©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6110"/>
      </p:ext>
    </p:extLst>
  </p:cSld>
  <p:clrMapOvr>
    <a:masterClrMapping/>
  </p:clrMapOvr>
</p:sld>
</file>

<file path=ppt/theme/theme1.xml><?xml version="1.0" encoding="utf-8"?>
<a:theme xmlns:a="http://schemas.openxmlformats.org/drawingml/2006/main" name="1_Watson: Group 2, Teal 70">
  <a:themeElements>
    <a:clrScheme name="PurpleBlue_vF">
      <a:dk1>
        <a:srgbClr val="000000"/>
      </a:dk1>
      <a:lt1>
        <a:srgbClr val="FFFFFF"/>
      </a:lt1>
      <a:dk2>
        <a:srgbClr val="402255"/>
      </a:dk2>
      <a:lt2>
        <a:srgbClr val="1C3648"/>
      </a:lt2>
      <a:accent1>
        <a:srgbClr val="D7AAFE"/>
      </a:accent1>
      <a:accent2>
        <a:srgbClr val="AF6EE8"/>
      </a:accent2>
      <a:accent3>
        <a:srgbClr val="734098"/>
      </a:accent3>
      <a:accent4>
        <a:srgbClr val="7CC7FE"/>
      </a:accent4>
      <a:accent5>
        <a:srgbClr val="5596E6"/>
      </a:accent5>
      <a:accent6>
        <a:srgbClr val="325C80"/>
      </a:accent6>
      <a:hlink>
        <a:srgbClr val="AEAEAE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atsonHealth_PowerPointTemplate_PurpleBlue_Arial_vF" id="{6F58454C-5D64-8D4A-A174-322744371EC9}" vid="{833299A2-0A93-DA45-A8C0-B4A80988C044}"/>
    </a:ext>
  </a:extLst>
</a:theme>
</file>

<file path=ppt/theme/theme2.xml><?xml version="1.0" encoding="utf-8"?>
<a:theme xmlns:a="http://schemas.openxmlformats.org/drawingml/2006/main" name="Watson: Group 2, Teal 70">
  <a:themeElements>
    <a:clrScheme name="PurpleBlue_vF">
      <a:dk1>
        <a:srgbClr val="000000"/>
      </a:dk1>
      <a:lt1>
        <a:srgbClr val="FFFFFF"/>
      </a:lt1>
      <a:dk2>
        <a:srgbClr val="402255"/>
      </a:dk2>
      <a:lt2>
        <a:srgbClr val="1C3648"/>
      </a:lt2>
      <a:accent1>
        <a:srgbClr val="D7AAFE"/>
      </a:accent1>
      <a:accent2>
        <a:srgbClr val="AF6EE8"/>
      </a:accent2>
      <a:accent3>
        <a:srgbClr val="734098"/>
      </a:accent3>
      <a:accent4>
        <a:srgbClr val="7CC7FE"/>
      </a:accent4>
      <a:accent5>
        <a:srgbClr val="5596E6"/>
      </a:accent5>
      <a:accent6>
        <a:srgbClr val="325C80"/>
      </a:accent6>
      <a:hlink>
        <a:srgbClr val="AEAEAE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atsonHealth_PowerPointTemplate_PurpleBlue_Arial_vF" id="{6F58454C-5D64-8D4A-A174-322744371EC9}" vid="{709F12C8-AD68-294E-BE1E-0F61B997035B}"/>
    </a:ext>
  </a:extLst>
</a:theme>
</file>

<file path=ppt/theme/theme3.xml><?xml version="1.0" encoding="utf-8"?>
<a:theme xmlns:a="http://schemas.openxmlformats.org/drawingml/2006/main" name="3_Watson: Group 2, Teal 70">
  <a:themeElements>
    <a:clrScheme name="PurpleBlue_vF">
      <a:dk1>
        <a:srgbClr val="000000"/>
      </a:dk1>
      <a:lt1>
        <a:srgbClr val="FFFFFF"/>
      </a:lt1>
      <a:dk2>
        <a:srgbClr val="402255"/>
      </a:dk2>
      <a:lt2>
        <a:srgbClr val="1C3648"/>
      </a:lt2>
      <a:accent1>
        <a:srgbClr val="D7AAFE"/>
      </a:accent1>
      <a:accent2>
        <a:srgbClr val="AF6EE8"/>
      </a:accent2>
      <a:accent3>
        <a:srgbClr val="734098"/>
      </a:accent3>
      <a:accent4>
        <a:srgbClr val="7CC7FE"/>
      </a:accent4>
      <a:accent5>
        <a:srgbClr val="5596E6"/>
      </a:accent5>
      <a:accent6>
        <a:srgbClr val="325C80"/>
      </a:accent6>
      <a:hlink>
        <a:srgbClr val="AEAEAE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atsonHealth_PowerPointTemplate_PurpleBlue_Arial_vF" id="{6F58454C-5D64-8D4A-A174-322744371EC9}" vid="{026D9EE2-DAFD-A24E-906F-91EC6BBB499B}"/>
    </a:ext>
  </a:extLst>
</a:theme>
</file>

<file path=ppt/theme/theme4.xml><?xml version="1.0" encoding="utf-8"?>
<a:theme xmlns:a="http://schemas.openxmlformats.org/drawingml/2006/main" name="2_Watson: Group 2, Teal 70">
  <a:themeElements>
    <a:clrScheme name="PurpleBlue_vF">
      <a:dk1>
        <a:srgbClr val="000000"/>
      </a:dk1>
      <a:lt1>
        <a:srgbClr val="FFFFFF"/>
      </a:lt1>
      <a:dk2>
        <a:srgbClr val="402255"/>
      </a:dk2>
      <a:lt2>
        <a:srgbClr val="1C3648"/>
      </a:lt2>
      <a:accent1>
        <a:srgbClr val="D7AAFE"/>
      </a:accent1>
      <a:accent2>
        <a:srgbClr val="AF6EE8"/>
      </a:accent2>
      <a:accent3>
        <a:srgbClr val="734098"/>
      </a:accent3>
      <a:accent4>
        <a:srgbClr val="7CC7FE"/>
      </a:accent4>
      <a:accent5>
        <a:srgbClr val="5596E6"/>
      </a:accent5>
      <a:accent6>
        <a:srgbClr val="325C80"/>
      </a:accent6>
      <a:hlink>
        <a:srgbClr val="AEAEAE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atsonHealth_PowerPointTemplate_PurpleBlue_Arial_vF" id="{6F58454C-5D64-8D4A-A174-322744371EC9}" vid="{B3FB8149-0140-C64C-8EF0-0B92678AB8DA}"/>
    </a:ext>
  </a:extLst>
</a:theme>
</file>

<file path=ppt/theme/theme5.xml><?xml version="1.0" encoding="utf-8"?>
<a:theme xmlns:a="http://schemas.openxmlformats.org/drawingml/2006/main" name="4_Watson: Group 2, Teal 70">
  <a:themeElements>
    <a:clrScheme name="BlueTeal_vF">
      <a:dk1>
        <a:srgbClr val="000000"/>
      </a:dk1>
      <a:lt1>
        <a:srgbClr val="FFFFFF"/>
      </a:lt1>
      <a:dk2>
        <a:srgbClr val="1C3648"/>
      </a:dk2>
      <a:lt2>
        <a:srgbClr val="003C31"/>
      </a:lt2>
      <a:accent1>
        <a:srgbClr val="7CC7FE"/>
      </a:accent1>
      <a:accent2>
        <a:srgbClr val="5596E6"/>
      </a:accent2>
      <a:accent3>
        <a:srgbClr val="325C80"/>
      </a:accent3>
      <a:accent4>
        <a:srgbClr val="6DEDD7"/>
      </a:accent4>
      <a:accent5>
        <a:srgbClr val="00B3A0"/>
      </a:accent5>
      <a:accent6>
        <a:srgbClr val="006D5D"/>
      </a:accent6>
      <a:hlink>
        <a:srgbClr val="AEAEAE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>
          <a:solidFill>
            <a:schemeClr val="accent3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smtClean="0">
            <a:solidFill>
              <a:schemeClr val="tx2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D4CF2DAB-A17A-F246-A8EE-21F633363182}" vid="{87C18C5C-2690-B04F-B59D-F76CDE430C6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 Purple_Blue Template</Template>
  <TotalTime>29358</TotalTime>
  <Words>1002</Words>
  <Application>Microsoft Office PowerPoint</Application>
  <PresentationFormat>On-screen Show (16:9)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Helvetica Neue</vt:lpstr>
      <vt:lpstr>Helvetica Neue Regular</vt:lpstr>
      <vt:lpstr>Mangal</vt:lpstr>
      <vt:lpstr>1_Watson: Group 2, Teal 70</vt:lpstr>
      <vt:lpstr>Watson: Group 2, Teal 70</vt:lpstr>
      <vt:lpstr>3_Watson: Group 2, Teal 70</vt:lpstr>
      <vt:lpstr>2_Watson: Group 2, Teal 70</vt:lpstr>
      <vt:lpstr>4_Watson: Group 2, Teal 70</vt:lpstr>
      <vt:lpstr>Predictive Model Level Set  Opioid Solutions</vt:lpstr>
      <vt:lpstr>Topics</vt:lpstr>
      <vt:lpstr>Foundational Model Overview</vt:lpstr>
      <vt:lpstr>Foundational Model – Replication to refine definitions for opioid drugs and opioid dependence</vt:lpstr>
      <vt:lpstr>Foundational Model -  </vt:lpstr>
      <vt:lpstr>Results comparison of reconstructed model in Medicaid data to Original Model in Commercial MarketScan</vt:lpstr>
      <vt:lpstr>Predictive Model on Opioid Dependence Adapted from Foundational Model</vt:lpstr>
      <vt:lpstr>Modeling Steps Conducted</vt:lpstr>
      <vt:lpstr>A Few Comments on Model Output</vt:lpstr>
      <vt:lpstr>Opioid Epidemic Insights Risk Group identification</vt:lpstr>
      <vt:lpstr>High Risk Opioid Cohorts</vt:lpstr>
      <vt:lpstr>Additional Data Element Definitions</vt:lpstr>
      <vt:lpstr>Opioid Epidemic Insights Predictive Model Roadmap</vt:lpstr>
      <vt:lpstr>Predictive Models</vt:lpstr>
      <vt:lpstr>Future Focus</vt:lpstr>
      <vt:lpstr>Adding Data Sources to Capture the Full Patient Experience </vt:lpstr>
      <vt:lpstr>Work Ahead in Support of Predictive Models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Terrence Shea</cp:lastModifiedBy>
  <cp:revision>124</cp:revision>
  <dcterms:created xsi:type="dcterms:W3CDTF">2018-02-14T15:45:40Z</dcterms:created>
  <dcterms:modified xsi:type="dcterms:W3CDTF">2018-06-29T20:51:45Z</dcterms:modified>
  <cp:category/>
</cp:coreProperties>
</file>