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6980-27AB-474F-8435-A652978363F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5DE2-4340-4EF6-B806-0D2A42AA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6980-27AB-474F-8435-A652978363F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5DE2-4340-4EF6-B806-0D2A42AA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6980-27AB-474F-8435-A652978363F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5DE2-4340-4EF6-B806-0D2A42AA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7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6980-27AB-474F-8435-A652978363F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5DE2-4340-4EF6-B806-0D2A42AA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7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6980-27AB-474F-8435-A652978363F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5DE2-4340-4EF6-B806-0D2A42AA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6980-27AB-474F-8435-A652978363F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5DE2-4340-4EF6-B806-0D2A42AA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6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6980-27AB-474F-8435-A652978363F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5DE2-4340-4EF6-B806-0D2A42AA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6980-27AB-474F-8435-A652978363F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5DE2-4340-4EF6-B806-0D2A42AA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3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6980-27AB-474F-8435-A652978363F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5DE2-4340-4EF6-B806-0D2A42AA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6980-27AB-474F-8435-A652978363F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5DE2-4340-4EF6-B806-0D2A42AA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1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6980-27AB-474F-8435-A652978363F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5DE2-4340-4EF6-B806-0D2A42AA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4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66980-27AB-474F-8435-A652978363F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5DE2-4340-4EF6-B806-0D2A42AA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8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lot_topicDistributions.pdf" TargetMode="External"/><Relationship Id="rId2" Type="http://schemas.openxmlformats.org/officeDocument/2006/relationships/hyperlink" Target="plot_LDADiagnosis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LDA on diagnostic codes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consider both inpatient and outpatient diagnoses from </a:t>
            </a:r>
            <a:r>
              <a:rPr lang="en-US" i="1" dirty="0" smtClean="0"/>
              <a:t>medical</a:t>
            </a:r>
            <a:r>
              <a:rPr lang="en-US" dirty="0" smtClean="0"/>
              <a:t> claims data, obtained from rows in diagData_20181020_freeze.csv that have  source %in% ("</a:t>
            </a:r>
            <a:r>
              <a:rPr lang="en-US" dirty="0" err="1" smtClean="0"/>
              <a:t>medical.inpatient</a:t>
            </a:r>
            <a:r>
              <a:rPr lang="en-US" dirty="0" smtClean="0"/>
              <a:t>", "</a:t>
            </a:r>
            <a:r>
              <a:rPr lang="en-US" dirty="0" err="1" smtClean="0"/>
              <a:t>medical.outpatient</a:t>
            </a:r>
            <a:r>
              <a:rPr lang="en-US" dirty="0" smtClean="0"/>
              <a:t>").</a:t>
            </a:r>
          </a:p>
          <a:p>
            <a:r>
              <a:rPr lang="en-US" dirty="0" smtClean="0"/>
              <a:t>Diagnoses after index VTE date are included and range from 2007-01-01 to 2015-09-30.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9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patient is considered a document, and diagnostic codes are considered the terms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frequency of a term in a document is the number of times a diagnostic code on a patient appears after index VTE.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3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number of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first wanted to choose the number of topics. A preliminary selection was based on 3 different </a:t>
            </a:r>
            <a:r>
              <a:rPr lang="en-US" dirty="0"/>
              <a:t>criteria in Griffiths2004, Arun2010, and </a:t>
            </a:r>
            <a:r>
              <a:rPr lang="en-US" dirty="0" smtClean="0"/>
              <a:t>Deveaud2014.</a:t>
            </a:r>
          </a:p>
          <a:p>
            <a:r>
              <a:rPr lang="en-US" dirty="0" smtClean="0"/>
              <a:t>Griffiths2004 </a:t>
            </a:r>
            <a:r>
              <a:rPr lang="en-US" i="1" dirty="0" smtClean="0"/>
              <a:t>maximizes</a:t>
            </a:r>
            <a:r>
              <a:rPr lang="en-US" dirty="0" smtClean="0"/>
              <a:t> the posterior probability of the words given the number of topics T, i.e. P(</a:t>
            </a:r>
            <a:r>
              <a:rPr lang="en-US" dirty="0" err="1" smtClean="0"/>
              <a:t>w|T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Arun2010 </a:t>
            </a:r>
            <a:r>
              <a:rPr lang="en-US" i="1" dirty="0" smtClean="0"/>
              <a:t>minimizes</a:t>
            </a:r>
            <a:r>
              <a:rPr lang="en-US" dirty="0" smtClean="0"/>
              <a:t> their proposed divergence measure based on KL divergence of two stochastic matrices output from LDA.</a:t>
            </a:r>
          </a:p>
          <a:p>
            <a:r>
              <a:rPr lang="en-US" dirty="0"/>
              <a:t>Deveaud2014 </a:t>
            </a:r>
            <a:r>
              <a:rPr lang="en-US" i="1" dirty="0" smtClean="0"/>
              <a:t>maximizes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KL divergence between </a:t>
            </a:r>
            <a:r>
              <a:rPr lang="en-US" dirty="0"/>
              <a:t>all pairs </a:t>
            </a:r>
            <a:r>
              <a:rPr lang="en-US" dirty="0" smtClean="0"/>
              <a:t>of </a:t>
            </a:r>
            <a:r>
              <a:rPr lang="en-US" dirty="0"/>
              <a:t>LDA’s topics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I unfortunately ignored the counts of diagnostic codes when converting the data into a runnable format. The plot on the next page was generated when considering each diagnostic code only appeared once in a patient. I will update the result later as the process takes about 16 hours.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6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266700"/>
            <a:ext cx="63150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9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Neither Griffiths2004 nor Arun2010 suggest a good number of topics. Deveaud2014 suggests the number be between 6-20.</a:t>
            </a:r>
          </a:p>
          <a:p>
            <a:r>
              <a:rPr lang="en-US" dirty="0" smtClean="0"/>
              <a:t>Model </a:t>
            </a:r>
            <a:r>
              <a:rPr lang="en-US" dirty="0"/>
              <a:t>was run using the </a:t>
            </a:r>
            <a:r>
              <a:rPr lang="en-US" i="1" dirty="0"/>
              <a:t>LDA</a:t>
            </a:r>
            <a:r>
              <a:rPr lang="en-US" dirty="0"/>
              <a:t> function from R package </a:t>
            </a:r>
            <a:r>
              <a:rPr lang="en-US" i="1" dirty="0" err="1"/>
              <a:t>topicmodels</a:t>
            </a:r>
            <a:endParaRPr lang="en-US" dirty="0"/>
          </a:p>
          <a:p>
            <a:r>
              <a:rPr lang="en-US" dirty="0"/>
              <a:t>The numbers of topics: c(2, 10, 20). </a:t>
            </a:r>
            <a:endParaRPr lang="en-US" dirty="0" smtClean="0"/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Word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1</a:t>
            </a:r>
            <a:r>
              <a:rPr lang="en-US" dirty="0"/>
              <a:t>) The most common ICD-9 codes within each topic</a:t>
            </a:r>
          </a:p>
          <a:p>
            <a:pPr marL="457200" lvl="1" indent="0">
              <a:buNone/>
            </a:pPr>
            <a:r>
              <a:rPr lang="en-US" dirty="0" smtClean="0"/>
              <a:t>	2</a:t>
            </a:r>
            <a:r>
              <a:rPr lang="en-US" dirty="0"/>
              <a:t>) Distribution of the most likely topics </a:t>
            </a:r>
          </a:p>
          <a:p>
            <a:pPr marL="457200" lvl="1" indent="0">
              <a:buNone/>
            </a:pPr>
            <a:r>
              <a:rPr lang="en-US" dirty="0" smtClean="0"/>
              <a:t>	3</a:t>
            </a:r>
            <a:r>
              <a:rPr lang="en-US" dirty="0"/>
              <a:t>) Probability of assignment to the most likely topic</a:t>
            </a:r>
            <a:endParaRPr lang="en-US" dirty="0" smtClean="0"/>
          </a:p>
          <a:p>
            <a:pPr lvl="1"/>
            <a:r>
              <a:rPr lang="en-US" dirty="0" smtClean="0">
                <a:hlinkClick r:id="rId3" action="ppaction://hlinkfile"/>
              </a:rPr>
              <a:t>Topic distributions </a:t>
            </a:r>
            <a:r>
              <a:rPr lang="en-US" dirty="0" smtClean="0"/>
              <a:t>:</a:t>
            </a:r>
            <a:r>
              <a:rPr lang="en-US" dirty="0"/>
              <a:t> Posterior topic distribution for individual </a:t>
            </a:r>
            <a:r>
              <a:rPr lang="en-US" dirty="0" smtClean="0"/>
              <a:t>patients</a:t>
            </a:r>
          </a:p>
        </p:txBody>
      </p:sp>
    </p:spTree>
    <p:extLst>
      <p:ext uri="{BB962C8B-B14F-4D97-AF65-F5344CB8AC3E}">
        <p14:creationId xmlns:p14="http://schemas.microsoft.com/office/powerpoint/2010/main" val="283232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LDA does not account for the sequential nature of the diagnostic codes.</a:t>
            </a:r>
          </a:p>
          <a:p>
            <a:r>
              <a:rPr lang="en-US" dirty="0" smtClean="0"/>
              <a:t>There may be correlation between diagnostic codes (words).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2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296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Running LDA on diagnostic codes</vt:lpstr>
      <vt:lpstr>Data description</vt:lpstr>
      <vt:lpstr>LDA setup</vt:lpstr>
      <vt:lpstr>Select the number of topics</vt:lpstr>
      <vt:lpstr>PowerPoint Presentation</vt:lpstr>
      <vt:lpstr>Running LDA</vt:lpstr>
      <vt:lpstr>Future considerations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Mengbing Li</dc:creator>
  <cp:lastModifiedBy>Mengbing Li</cp:lastModifiedBy>
  <cp:revision>16</cp:revision>
  <dcterms:created xsi:type="dcterms:W3CDTF">2019-01-11T03:09:31Z</dcterms:created>
  <dcterms:modified xsi:type="dcterms:W3CDTF">2019-01-11T06:12:05Z</dcterms:modified>
</cp:coreProperties>
</file>