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8A02"/>
    <a:srgbClr val="BC65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488CE3-4725-4CCA-B6F7-BFA8BE7C46CA}" type="datetimeFigureOut">
              <a:rPr lang="en-CA" smtClean="0"/>
              <a:t>2021-04-08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FF77BAC-FE25-4A41-8CF1-0328CD938563}" type="slidenum">
              <a:rPr lang="en-CA" smtClean="0"/>
              <a:t>‹#›</a:t>
            </a:fld>
            <a:endParaRPr lang="en-CA"/>
          </a:p>
        </p:txBody>
      </p:sp>
    </p:spTree>
    <p:extLst>
      <p:ext uri="{BB962C8B-B14F-4D97-AF65-F5344CB8AC3E}">
        <p14:creationId xmlns:p14="http://schemas.microsoft.com/office/powerpoint/2010/main" val="184966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88CE3-4725-4CCA-B6F7-BFA8BE7C46CA}" type="datetimeFigureOut">
              <a:rPr lang="en-CA" smtClean="0"/>
              <a:t>2021-04-08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FF77BAC-FE25-4A41-8CF1-0328CD938563}" type="slidenum">
              <a:rPr lang="en-CA" smtClean="0"/>
              <a:t>‹#›</a:t>
            </a:fld>
            <a:endParaRPr lang="en-CA"/>
          </a:p>
        </p:txBody>
      </p:sp>
    </p:spTree>
    <p:extLst>
      <p:ext uri="{BB962C8B-B14F-4D97-AF65-F5344CB8AC3E}">
        <p14:creationId xmlns:p14="http://schemas.microsoft.com/office/powerpoint/2010/main" val="1127416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88CE3-4725-4CCA-B6F7-BFA8BE7C46CA}" type="datetimeFigureOut">
              <a:rPr lang="en-CA" smtClean="0"/>
              <a:t>2021-04-08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FF77BAC-FE25-4A41-8CF1-0328CD938563}" type="slidenum">
              <a:rPr lang="en-CA" smtClean="0"/>
              <a:t>‹#›</a:t>
            </a:fld>
            <a:endParaRPr lang="en-CA"/>
          </a:p>
        </p:txBody>
      </p:sp>
    </p:spTree>
    <p:extLst>
      <p:ext uri="{BB962C8B-B14F-4D97-AF65-F5344CB8AC3E}">
        <p14:creationId xmlns:p14="http://schemas.microsoft.com/office/powerpoint/2010/main" val="703236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88CE3-4725-4CCA-B6F7-BFA8BE7C46CA}" type="datetimeFigureOut">
              <a:rPr lang="en-CA" smtClean="0"/>
              <a:t>2021-04-08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FF77BAC-FE25-4A41-8CF1-0328CD938563}" type="slidenum">
              <a:rPr lang="en-CA" smtClean="0"/>
              <a:t>‹#›</a:t>
            </a:fld>
            <a:endParaRPr lang="en-CA"/>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0527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88CE3-4725-4CCA-B6F7-BFA8BE7C46CA}" type="datetimeFigureOut">
              <a:rPr lang="en-CA" smtClean="0"/>
              <a:t>2021-04-08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FF77BAC-FE25-4A41-8CF1-0328CD938563}" type="slidenum">
              <a:rPr lang="en-CA" smtClean="0"/>
              <a:t>‹#›</a:t>
            </a:fld>
            <a:endParaRPr lang="en-CA"/>
          </a:p>
        </p:txBody>
      </p:sp>
    </p:spTree>
    <p:extLst>
      <p:ext uri="{BB962C8B-B14F-4D97-AF65-F5344CB8AC3E}">
        <p14:creationId xmlns:p14="http://schemas.microsoft.com/office/powerpoint/2010/main" val="2120531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488CE3-4725-4CCA-B6F7-BFA8BE7C46CA}" type="datetimeFigureOut">
              <a:rPr lang="en-CA" smtClean="0"/>
              <a:t>2021-04-08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FF77BAC-FE25-4A41-8CF1-0328CD938563}" type="slidenum">
              <a:rPr lang="en-CA" smtClean="0"/>
              <a:t>‹#›</a:t>
            </a:fld>
            <a:endParaRPr lang="en-CA"/>
          </a:p>
        </p:txBody>
      </p:sp>
    </p:spTree>
    <p:extLst>
      <p:ext uri="{BB962C8B-B14F-4D97-AF65-F5344CB8AC3E}">
        <p14:creationId xmlns:p14="http://schemas.microsoft.com/office/powerpoint/2010/main" val="3697807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488CE3-4725-4CCA-B6F7-BFA8BE7C46CA}" type="datetimeFigureOut">
              <a:rPr lang="en-CA" smtClean="0"/>
              <a:t>2021-04-08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FF77BAC-FE25-4A41-8CF1-0328CD938563}" type="slidenum">
              <a:rPr lang="en-CA" smtClean="0"/>
              <a:t>‹#›</a:t>
            </a:fld>
            <a:endParaRPr lang="en-CA"/>
          </a:p>
        </p:txBody>
      </p:sp>
    </p:spTree>
    <p:extLst>
      <p:ext uri="{BB962C8B-B14F-4D97-AF65-F5344CB8AC3E}">
        <p14:creationId xmlns:p14="http://schemas.microsoft.com/office/powerpoint/2010/main" val="380478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488CE3-4725-4CCA-B6F7-BFA8BE7C46CA}" type="datetimeFigureOut">
              <a:rPr lang="en-CA" smtClean="0"/>
              <a:t>2021-04-08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FF77BAC-FE25-4A41-8CF1-0328CD938563}" type="slidenum">
              <a:rPr lang="en-CA" smtClean="0"/>
              <a:t>‹#›</a:t>
            </a:fld>
            <a:endParaRPr lang="en-CA"/>
          </a:p>
        </p:txBody>
      </p:sp>
    </p:spTree>
    <p:extLst>
      <p:ext uri="{BB962C8B-B14F-4D97-AF65-F5344CB8AC3E}">
        <p14:creationId xmlns:p14="http://schemas.microsoft.com/office/powerpoint/2010/main" val="2820710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488CE3-4725-4CCA-B6F7-BFA8BE7C46CA}" type="datetimeFigureOut">
              <a:rPr lang="en-CA" smtClean="0"/>
              <a:t>2021-04-08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FF77BAC-FE25-4A41-8CF1-0328CD938563}" type="slidenum">
              <a:rPr lang="en-CA" smtClean="0"/>
              <a:t>‹#›</a:t>
            </a:fld>
            <a:endParaRPr lang="en-CA"/>
          </a:p>
        </p:txBody>
      </p:sp>
    </p:spTree>
    <p:extLst>
      <p:ext uri="{BB962C8B-B14F-4D97-AF65-F5344CB8AC3E}">
        <p14:creationId xmlns:p14="http://schemas.microsoft.com/office/powerpoint/2010/main" val="393358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488CE3-4725-4CCA-B6F7-BFA8BE7C46CA}" type="datetimeFigureOut">
              <a:rPr lang="en-CA" smtClean="0"/>
              <a:t>2021-04-08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FF77BAC-FE25-4A41-8CF1-0328CD938563}" type="slidenum">
              <a:rPr lang="en-CA" smtClean="0"/>
              <a:t>‹#›</a:t>
            </a:fld>
            <a:endParaRPr lang="en-CA"/>
          </a:p>
        </p:txBody>
      </p:sp>
    </p:spTree>
    <p:extLst>
      <p:ext uri="{BB962C8B-B14F-4D97-AF65-F5344CB8AC3E}">
        <p14:creationId xmlns:p14="http://schemas.microsoft.com/office/powerpoint/2010/main" val="290703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488CE3-4725-4CCA-B6F7-BFA8BE7C46CA}" type="datetimeFigureOut">
              <a:rPr lang="en-CA" smtClean="0"/>
              <a:t>2021-04-08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FF77BAC-FE25-4A41-8CF1-0328CD938563}" type="slidenum">
              <a:rPr lang="en-CA" smtClean="0"/>
              <a:t>‹#›</a:t>
            </a:fld>
            <a:endParaRPr lang="en-CA"/>
          </a:p>
        </p:txBody>
      </p:sp>
    </p:spTree>
    <p:extLst>
      <p:ext uri="{BB962C8B-B14F-4D97-AF65-F5344CB8AC3E}">
        <p14:creationId xmlns:p14="http://schemas.microsoft.com/office/powerpoint/2010/main" val="203603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488CE3-4725-4CCA-B6F7-BFA8BE7C46CA}" type="datetimeFigureOut">
              <a:rPr lang="en-CA" smtClean="0"/>
              <a:t>2021-04-08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FF77BAC-FE25-4A41-8CF1-0328CD938563}" type="slidenum">
              <a:rPr lang="en-CA" smtClean="0"/>
              <a:t>‹#›</a:t>
            </a:fld>
            <a:endParaRPr lang="en-CA"/>
          </a:p>
        </p:txBody>
      </p:sp>
    </p:spTree>
    <p:extLst>
      <p:ext uri="{BB962C8B-B14F-4D97-AF65-F5344CB8AC3E}">
        <p14:creationId xmlns:p14="http://schemas.microsoft.com/office/powerpoint/2010/main" val="54684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488CE3-4725-4CCA-B6F7-BFA8BE7C46CA}" type="datetimeFigureOut">
              <a:rPr lang="en-CA" smtClean="0"/>
              <a:t>2021-04-08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FF77BAC-FE25-4A41-8CF1-0328CD938563}" type="slidenum">
              <a:rPr lang="en-CA" smtClean="0"/>
              <a:t>‹#›</a:t>
            </a:fld>
            <a:endParaRPr lang="en-CA"/>
          </a:p>
        </p:txBody>
      </p:sp>
    </p:spTree>
    <p:extLst>
      <p:ext uri="{BB962C8B-B14F-4D97-AF65-F5344CB8AC3E}">
        <p14:creationId xmlns:p14="http://schemas.microsoft.com/office/powerpoint/2010/main" val="1589644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488CE3-4725-4CCA-B6F7-BFA8BE7C46CA}" type="datetimeFigureOut">
              <a:rPr lang="en-CA" smtClean="0"/>
              <a:t>2021-04-08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FF77BAC-FE25-4A41-8CF1-0328CD938563}" type="slidenum">
              <a:rPr lang="en-CA" smtClean="0"/>
              <a:t>‹#›</a:t>
            </a:fld>
            <a:endParaRPr lang="en-CA"/>
          </a:p>
        </p:txBody>
      </p:sp>
    </p:spTree>
    <p:extLst>
      <p:ext uri="{BB962C8B-B14F-4D97-AF65-F5344CB8AC3E}">
        <p14:creationId xmlns:p14="http://schemas.microsoft.com/office/powerpoint/2010/main" val="1606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2488CE3-4725-4CCA-B6F7-BFA8BE7C46CA}" type="datetimeFigureOut">
              <a:rPr lang="en-CA" smtClean="0"/>
              <a:t>2021-04-08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FF77BAC-FE25-4A41-8CF1-0328CD938563}" type="slidenum">
              <a:rPr lang="en-CA" smtClean="0"/>
              <a:t>‹#›</a:t>
            </a:fld>
            <a:endParaRPr lang="en-CA"/>
          </a:p>
        </p:txBody>
      </p:sp>
    </p:spTree>
    <p:extLst>
      <p:ext uri="{BB962C8B-B14F-4D97-AF65-F5344CB8AC3E}">
        <p14:creationId xmlns:p14="http://schemas.microsoft.com/office/powerpoint/2010/main" val="316340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88CE3-4725-4CCA-B6F7-BFA8BE7C46CA}" type="datetimeFigureOut">
              <a:rPr lang="en-CA" smtClean="0"/>
              <a:t>2021-04-08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FF77BAC-FE25-4A41-8CF1-0328CD938563}" type="slidenum">
              <a:rPr lang="en-CA" smtClean="0"/>
              <a:t>‹#›</a:t>
            </a:fld>
            <a:endParaRPr lang="en-CA"/>
          </a:p>
        </p:txBody>
      </p:sp>
    </p:spTree>
    <p:extLst>
      <p:ext uri="{BB962C8B-B14F-4D97-AF65-F5344CB8AC3E}">
        <p14:creationId xmlns:p14="http://schemas.microsoft.com/office/powerpoint/2010/main" val="1724954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88CE3-4725-4CCA-B6F7-BFA8BE7C46CA}" type="datetimeFigureOut">
              <a:rPr lang="en-CA" smtClean="0"/>
              <a:t>2021-04-08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FF77BAC-FE25-4A41-8CF1-0328CD938563}" type="slidenum">
              <a:rPr lang="en-CA" smtClean="0"/>
              <a:t>‹#›</a:t>
            </a:fld>
            <a:endParaRPr lang="en-CA"/>
          </a:p>
        </p:txBody>
      </p:sp>
    </p:spTree>
    <p:extLst>
      <p:ext uri="{BB962C8B-B14F-4D97-AF65-F5344CB8AC3E}">
        <p14:creationId xmlns:p14="http://schemas.microsoft.com/office/powerpoint/2010/main" val="2405147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8A02"/>
        </a:soli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2488CE3-4725-4CCA-B6F7-BFA8BE7C46CA}" type="datetimeFigureOut">
              <a:rPr lang="en-CA" smtClean="0"/>
              <a:t>2021-04-08</a:t>
            </a:fld>
            <a:endParaRPr lang="en-CA"/>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CA"/>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FF77BAC-FE25-4A41-8CF1-0328CD938563}" type="slidenum">
              <a:rPr lang="en-CA" smtClean="0"/>
              <a:t>‹#›</a:t>
            </a:fld>
            <a:endParaRPr lang="en-CA"/>
          </a:p>
        </p:txBody>
      </p:sp>
    </p:spTree>
    <p:extLst>
      <p:ext uri="{BB962C8B-B14F-4D97-AF65-F5344CB8AC3E}">
        <p14:creationId xmlns:p14="http://schemas.microsoft.com/office/powerpoint/2010/main" val="428536898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6FA7-254A-44AD-A2B5-A9682D2F1AFB}"/>
              </a:ext>
            </a:extLst>
          </p:cNvPr>
          <p:cNvSpPr>
            <a:spLocks noGrp="1"/>
          </p:cNvSpPr>
          <p:nvPr>
            <p:ph type="ctrTitle"/>
          </p:nvPr>
        </p:nvSpPr>
        <p:spPr/>
        <p:txBody>
          <a:bodyPr/>
          <a:lstStyle/>
          <a:p>
            <a:r>
              <a:rPr lang="en-CA" dirty="0" err="1">
                <a:solidFill>
                  <a:schemeClr val="bg1"/>
                </a:solidFill>
              </a:rPr>
              <a:t>Beeventure</a:t>
            </a:r>
            <a:endParaRPr lang="en-CA" dirty="0">
              <a:solidFill>
                <a:schemeClr val="bg1"/>
              </a:solidFill>
            </a:endParaRPr>
          </a:p>
        </p:txBody>
      </p:sp>
      <p:sp>
        <p:nvSpPr>
          <p:cNvPr id="3" name="Subtitle 2">
            <a:extLst>
              <a:ext uri="{FF2B5EF4-FFF2-40B4-BE49-F238E27FC236}">
                <a16:creationId xmlns:a16="http://schemas.microsoft.com/office/drawing/2014/main" id="{A50F9BB9-9CA2-4458-9953-F2A76875860E}"/>
              </a:ext>
            </a:extLst>
          </p:cNvPr>
          <p:cNvSpPr>
            <a:spLocks noGrp="1"/>
          </p:cNvSpPr>
          <p:nvPr>
            <p:ph type="subTitle" idx="1"/>
          </p:nvPr>
        </p:nvSpPr>
        <p:spPr/>
        <p:txBody>
          <a:bodyPr>
            <a:normAutofit fontScale="92500" lnSpcReduction="10000"/>
          </a:bodyPr>
          <a:lstStyle/>
          <a:p>
            <a:r>
              <a:rPr lang="en-CA" dirty="0">
                <a:solidFill>
                  <a:schemeClr val="bg1"/>
                </a:solidFill>
              </a:rPr>
              <a:t>Action/adventure game</a:t>
            </a:r>
          </a:p>
          <a:p>
            <a:r>
              <a:rPr lang="en-CA" dirty="0">
                <a:solidFill>
                  <a:schemeClr val="bg1"/>
                </a:solidFill>
              </a:rPr>
              <a:t>By</a:t>
            </a:r>
          </a:p>
          <a:p>
            <a:r>
              <a:rPr lang="en-CA" dirty="0">
                <a:solidFill>
                  <a:schemeClr val="bg1"/>
                </a:solidFill>
              </a:rPr>
              <a:t>Geoffrey </a:t>
            </a:r>
            <a:r>
              <a:rPr lang="en-CA" dirty="0" err="1">
                <a:solidFill>
                  <a:schemeClr val="bg1"/>
                </a:solidFill>
              </a:rPr>
              <a:t>russo</a:t>
            </a:r>
            <a:r>
              <a:rPr lang="en-CA" dirty="0">
                <a:solidFill>
                  <a:schemeClr val="bg1"/>
                </a:solidFill>
              </a:rPr>
              <a:t> and </a:t>
            </a:r>
            <a:r>
              <a:rPr lang="en-CA" dirty="0" err="1">
                <a:solidFill>
                  <a:schemeClr val="bg1"/>
                </a:solidFill>
              </a:rPr>
              <a:t>owen</a:t>
            </a:r>
            <a:r>
              <a:rPr lang="en-CA" dirty="0">
                <a:solidFill>
                  <a:schemeClr val="bg1"/>
                </a:solidFill>
              </a:rPr>
              <a:t> </a:t>
            </a:r>
            <a:r>
              <a:rPr lang="en-CA" dirty="0" err="1">
                <a:solidFill>
                  <a:schemeClr val="bg1"/>
                </a:solidFill>
              </a:rPr>
              <a:t>boyle</a:t>
            </a:r>
            <a:endParaRPr lang="en-CA" dirty="0">
              <a:solidFill>
                <a:schemeClr val="bg1"/>
              </a:solidFill>
            </a:endParaRPr>
          </a:p>
        </p:txBody>
      </p:sp>
    </p:spTree>
    <p:extLst>
      <p:ext uri="{BB962C8B-B14F-4D97-AF65-F5344CB8AC3E}">
        <p14:creationId xmlns:p14="http://schemas.microsoft.com/office/powerpoint/2010/main" val="341941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659E-E5B0-427D-BB1E-B747BB1EDC07}"/>
              </a:ext>
            </a:extLst>
          </p:cNvPr>
          <p:cNvSpPr>
            <a:spLocks noGrp="1"/>
          </p:cNvSpPr>
          <p:nvPr>
            <p:ph type="title"/>
          </p:nvPr>
        </p:nvSpPr>
        <p:spPr/>
        <p:txBody>
          <a:bodyPr/>
          <a:lstStyle/>
          <a:p>
            <a:r>
              <a:rPr lang="en-CA" dirty="0">
                <a:solidFill>
                  <a:schemeClr val="bg1"/>
                </a:solidFill>
              </a:rPr>
              <a:t>story</a:t>
            </a:r>
          </a:p>
        </p:txBody>
      </p:sp>
      <p:sp>
        <p:nvSpPr>
          <p:cNvPr id="3" name="Content Placeholder 2">
            <a:extLst>
              <a:ext uri="{FF2B5EF4-FFF2-40B4-BE49-F238E27FC236}">
                <a16:creationId xmlns:a16="http://schemas.microsoft.com/office/drawing/2014/main" id="{CF1F5A55-1BB2-4E0F-8D22-0A438A66CFAC}"/>
              </a:ext>
            </a:extLst>
          </p:cNvPr>
          <p:cNvSpPr>
            <a:spLocks noGrp="1"/>
          </p:cNvSpPr>
          <p:nvPr>
            <p:ph sz="quarter" idx="13"/>
          </p:nvPr>
        </p:nvSpPr>
        <p:spPr/>
        <p:txBody>
          <a:bodyPr/>
          <a:lstStyle/>
          <a:p>
            <a:r>
              <a:rPr lang="en-CA" dirty="0">
                <a:solidFill>
                  <a:schemeClr val="bg1"/>
                </a:solidFill>
              </a:rPr>
              <a:t>You are a bee who is tasked with restoring your hive’s honey supply which has been taken by the greedy humans. You must leave your bee sanctuary in the forest and travel to the city to find your treasured honey reserves </a:t>
            </a:r>
          </a:p>
        </p:txBody>
      </p:sp>
    </p:spTree>
    <p:extLst>
      <p:ext uri="{BB962C8B-B14F-4D97-AF65-F5344CB8AC3E}">
        <p14:creationId xmlns:p14="http://schemas.microsoft.com/office/powerpoint/2010/main" val="151133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74D5F-9529-457B-81E0-523A834B27D8}"/>
              </a:ext>
            </a:extLst>
          </p:cNvPr>
          <p:cNvSpPr>
            <a:spLocks noGrp="1"/>
          </p:cNvSpPr>
          <p:nvPr>
            <p:ph type="title"/>
          </p:nvPr>
        </p:nvSpPr>
        <p:spPr/>
        <p:txBody>
          <a:bodyPr/>
          <a:lstStyle/>
          <a:p>
            <a:r>
              <a:rPr lang="en-CA" dirty="0">
                <a:solidFill>
                  <a:schemeClr val="bg1"/>
                </a:solidFill>
              </a:rPr>
              <a:t>Mechanics</a:t>
            </a:r>
          </a:p>
        </p:txBody>
      </p:sp>
      <p:sp>
        <p:nvSpPr>
          <p:cNvPr id="3" name="Content Placeholder 2">
            <a:extLst>
              <a:ext uri="{FF2B5EF4-FFF2-40B4-BE49-F238E27FC236}">
                <a16:creationId xmlns:a16="http://schemas.microsoft.com/office/drawing/2014/main" id="{FF6DC6A3-81A9-4D4E-BEFF-AACD834601C0}"/>
              </a:ext>
            </a:extLst>
          </p:cNvPr>
          <p:cNvSpPr>
            <a:spLocks noGrp="1"/>
          </p:cNvSpPr>
          <p:nvPr>
            <p:ph sz="quarter" idx="13"/>
          </p:nvPr>
        </p:nvSpPr>
        <p:spPr/>
        <p:txBody>
          <a:bodyPr/>
          <a:lstStyle/>
          <a:p>
            <a:r>
              <a:rPr lang="en-CA" dirty="0">
                <a:solidFill>
                  <a:schemeClr val="bg1"/>
                </a:solidFill>
              </a:rPr>
              <a:t>As our player character is a bee, so they are capable of flying around in any conceivable direction. As this is quite a great range of movement for the character our levels and enemies are designed to challenge a character in flight.</a:t>
            </a:r>
          </a:p>
        </p:txBody>
      </p:sp>
    </p:spTree>
    <p:extLst>
      <p:ext uri="{BB962C8B-B14F-4D97-AF65-F5344CB8AC3E}">
        <p14:creationId xmlns:p14="http://schemas.microsoft.com/office/powerpoint/2010/main" val="1894193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88BE-A0FB-45E9-8E20-3660C756AF44}"/>
              </a:ext>
            </a:extLst>
          </p:cNvPr>
          <p:cNvSpPr>
            <a:spLocks noGrp="1"/>
          </p:cNvSpPr>
          <p:nvPr>
            <p:ph type="title"/>
          </p:nvPr>
        </p:nvSpPr>
        <p:spPr/>
        <p:txBody>
          <a:bodyPr/>
          <a:lstStyle/>
          <a:p>
            <a:r>
              <a:rPr lang="en-CA" dirty="0">
                <a:solidFill>
                  <a:schemeClr val="bg1"/>
                </a:solidFill>
              </a:rPr>
              <a:t>Controls</a:t>
            </a:r>
          </a:p>
        </p:txBody>
      </p:sp>
      <p:sp>
        <p:nvSpPr>
          <p:cNvPr id="3" name="Content Placeholder 2">
            <a:extLst>
              <a:ext uri="{FF2B5EF4-FFF2-40B4-BE49-F238E27FC236}">
                <a16:creationId xmlns:a16="http://schemas.microsoft.com/office/drawing/2014/main" id="{72725EFC-9742-4F27-915F-A97F41E38898}"/>
              </a:ext>
            </a:extLst>
          </p:cNvPr>
          <p:cNvSpPr>
            <a:spLocks noGrp="1"/>
          </p:cNvSpPr>
          <p:nvPr>
            <p:ph sz="quarter" idx="13"/>
          </p:nvPr>
        </p:nvSpPr>
        <p:spPr/>
        <p:txBody>
          <a:bodyPr/>
          <a:lstStyle/>
          <a:p>
            <a:r>
              <a:rPr lang="en-CA" dirty="0">
                <a:solidFill>
                  <a:schemeClr val="bg1"/>
                </a:solidFill>
              </a:rPr>
              <a:t>Our game uses the industry standard W,A,S,D keys to move the character both horizontally and vertically. The directional keys can also be used to the same extent. </a:t>
            </a:r>
          </a:p>
        </p:txBody>
      </p:sp>
    </p:spTree>
    <p:extLst>
      <p:ext uri="{BB962C8B-B14F-4D97-AF65-F5344CB8AC3E}">
        <p14:creationId xmlns:p14="http://schemas.microsoft.com/office/powerpoint/2010/main" val="2420293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CB1B4-DD19-4760-92B9-2B715974A871}"/>
              </a:ext>
            </a:extLst>
          </p:cNvPr>
          <p:cNvSpPr>
            <a:spLocks noGrp="1"/>
          </p:cNvSpPr>
          <p:nvPr>
            <p:ph type="title"/>
          </p:nvPr>
        </p:nvSpPr>
        <p:spPr/>
        <p:txBody>
          <a:bodyPr/>
          <a:lstStyle/>
          <a:p>
            <a:r>
              <a:rPr lang="en-CA" dirty="0">
                <a:solidFill>
                  <a:schemeClr val="bg1"/>
                </a:solidFill>
              </a:rPr>
              <a:t>Game</a:t>
            </a:r>
            <a:r>
              <a:rPr lang="en-CA" dirty="0"/>
              <a:t> </a:t>
            </a:r>
          </a:p>
        </p:txBody>
      </p:sp>
      <p:sp>
        <p:nvSpPr>
          <p:cNvPr id="3" name="Content Placeholder 2">
            <a:extLst>
              <a:ext uri="{FF2B5EF4-FFF2-40B4-BE49-F238E27FC236}">
                <a16:creationId xmlns:a16="http://schemas.microsoft.com/office/drawing/2014/main" id="{40E8D42B-C055-40F8-9897-94548F00637B}"/>
              </a:ext>
            </a:extLst>
          </p:cNvPr>
          <p:cNvSpPr>
            <a:spLocks noGrp="1"/>
          </p:cNvSpPr>
          <p:nvPr>
            <p:ph sz="quarter" idx="13"/>
          </p:nvPr>
        </p:nvSpPr>
        <p:spPr/>
        <p:txBody>
          <a:bodyPr/>
          <a:lstStyle/>
          <a:p>
            <a:endParaRPr lang="en-CA" dirty="0"/>
          </a:p>
        </p:txBody>
      </p:sp>
    </p:spTree>
    <p:extLst>
      <p:ext uri="{BB962C8B-B14F-4D97-AF65-F5344CB8AC3E}">
        <p14:creationId xmlns:p14="http://schemas.microsoft.com/office/powerpoint/2010/main" val="3767356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D946-0853-4963-83D6-F0E303F60C1D}"/>
              </a:ext>
            </a:extLst>
          </p:cNvPr>
          <p:cNvSpPr>
            <a:spLocks noGrp="1"/>
          </p:cNvSpPr>
          <p:nvPr>
            <p:ph type="title"/>
          </p:nvPr>
        </p:nvSpPr>
        <p:spPr/>
        <p:txBody>
          <a:bodyPr/>
          <a:lstStyle/>
          <a:p>
            <a:r>
              <a:rPr lang="en-CA" dirty="0">
                <a:solidFill>
                  <a:schemeClr val="bg1"/>
                </a:solidFill>
              </a:rPr>
              <a:t>Improvements</a:t>
            </a:r>
          </a:p>
        </p:txBody>
      </p:sp>
      <p:sp>
        <p:nvSpPr>
          <p:cNvPr id="3" name="Content Placeholder 2">
            <a:extLst>
              <a:ext uri="{FF2B5EF4-FFF2-40B4-BE49-F238E27FC236}">
                <a16:creationId xmlns:a16="http://schemas.microsoft.com/office/drawing/2014/main" id="{B1D518FF-3FB3-4DB5-9524-0F4215E6BD9C}"/>
              </a:ext>
            </a:extLst>
          </p:cNvPr>
          <p:cNvSpPr>
            <a:spLocks noGrp="1"/>
          </p:cNvSpPr>
          <p:nvPr>
            <p:ph sz="quarter" idx="13"/>
          </p:nvPr>
        </p:nvSpPr>
        <p:spPr/>
        <p:txBody>
          <a:bodyPr/>
          <a:lstStyle/>
          <a:p>
            <a:r>
              <a:rPr lang="en-CA" dirty="0">
                <a:solidFill>
                  <a:schemeClr val="bg1"/>
                </a:solidFill>
              </a:rPr>
              <a:t>Originally we had planned to integrate flower pollinating as a form of stamina in the game, forcing the player to pollinate the flowers in the level to sustain flight. Unfortunately the flower power feature didn’t make it into the final build of the game, but it would have added another fun challenge to the levels.</a:t>
            </a:r>
          </a:p>
        </p:txBody>
      </p:sp>
    </p:spTree>
    <p:extLst>
      <p:ext uri="{BB962C8B-B14F-4D97-AF65-F5344CB8AC3E}">
        <p14:creationId xmlns:p14="http://schemas.microsoft.com/office/powerpoint/2010/main" val="381105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F2BB-4233-42A3-966A-3F90CA50E5FB}"/>
              </a:ext>
            </a:extLst>
          </p:cNvPr>
          <p:cNvSpPr>
            <a:spLocks noGrp="1"/>
          </p:cNvSpPr>
          <p:nvPr>
            <p:ph type="title"/>
          </p:nvPr>
        </p:nvSpPr>
        <p:spPr/>
        <p:txBody>
          <a:bodyPr/>
          <a:lstStyle/>
          <a:p>
            <a:r>
              <a:rPr lang="en-CA" dirty="0">
                <a:solidFill>
                  <a:schemeClr val="bg1"/>
                </a:solidFill>
              </a:rPr>
              <a:t>Features</a:t>
            </a:r>
            <a:r>
              <a:rPr lang="en-CA" dirty="0"/>
              <a:t> </a:t>
            </a:r>
          </a:p>
        </p:txBody>
      </p:sp>
      <p:sp>
        <p:nvSpPr>
          <p:cNvPr id="3" name="Content Placeholder 2">
            <a:extLst>
              <a:ext uri="{FF2B5EF4-FFF2-40B4-BE49-F238E27FC236}">
                <a16:creationId xmlns:a16="http://schemas.microsoft.com/office/drawing/2014/main" id="{6014C1C1-AD02-442B-8264-478C211701FA}"/>
              </a:ext>
            </a:extLst>
          </p:cNvPr>
          <p:cNvSpPr>
            <a:spLocks noGrp="1"/>
          </p:cNvSpPr>
          <p:nvPr>
            <p:ph sz="quarter" idx="13"/>
          </p:nvPr>
        </p:nvSpPr>
        <p:spPr/>
        <p:txBody>
          <a:bodyPr/>
          <a:lstStyle/>
          <a:p>
            <a:r>
              <a:rPr lang="en-CA" dirty="0">
                <a:solidFill>
                  <a:schemeClr val="bg1"/>
                </a:solidFill>
              </a:rPr>
              <a:t>The level design is a very strong feature in the game. As previously stated giving the character free range of motion in all axes does present a challenge on its own of making the game very simple and thus not very challenging, but the variation between the enemies in the game and the level design makes the game quite interesting and challenging.</a:t>
            </a:r>
          </a:p>
        </p:txBody>
      </p:sp>
    </p:spTree>
    <p:extLst>
      <p:ext uri="{BB962C8B-B14F-4D97-AF65-F5344CB8AC3E}">
        <p14:creationId xmlns:p14="http://schemas.microsoft.com/office/powerpoint/2010/main" val="54383835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44</TotalTime>
  <Words>263</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Droplet</vt:lpstr>
      <vt:lpstr>Beeventure</vt:lpstr>
      <vt:lpstr>story</vt:lpstr>
      <vt:lpstr>Mechanics</vt:lpstr>
      <vt:lpstr>Controls</vt:lpstr>
      <vt:lpstr>Game </vt:lpstr>
      <vt:lpstr>Improvements</vt:lpstr>
      <vt:lpstr>Features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Beeventure</dc:title>
  <dc:creator>Owen Boyle</dc:creator>
  <cp:lastModifiedBy>Owen Boyle</cp:lastModifiedBy>
  <cp:revision>5</cp:revision>
  <dcterms:created xsi:type="dcterms:W3CDTF">2021-04-08T15:58:35Z</dcterms:created>
  <dcterms:modified xsi:type="dcterms:W3CDTF">2021-04-08T16:43:11Z</dcterms:modified>
</cp:coreProperties>
</file>