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1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Active Gamers By Region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Asia Pacific</c:v>
                </c:pt>
                <c:pt idx="1">
                  <c:v>Europe</c:v>
                </c:pt>
                <c:pt idx="2">
                  <c:v>North America</c:v>
                </c:pt>
                <c:pt idx="3">
                  <c:v>Latin America</c:v>
                </c:pt>
                <c:pt idx="4">
                  <c:v>Middle East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47.9</c:v>
                </c:pt>
                <c:pt idx="1">
                  <c:v>45.6</c:v>
                </c:pt>
                <c:pt idx="2">
                  <c:v>30.3</c:v>
                </c:pt>
                <c:pt idx="3">
                  <c:v>14.9</c:v>
                </c:pt>
                <c:pt idx="4">
                  <c:v>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1998</c:v>
                </c:pt>
                <c:pt idx="1">
                  <c:v>2003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0.7</c:v>
                </c:pt>
                <c:pt idx="1">
                  <c:v>1</c:v>
                </c:pt>
                <c:pt idx="2">
                  <c:v>7.9</c:v>
                </c:pt>
                <c:pt idx="3">
                  <c:v>10.8</c:v>
                </c:pt>
                <c:pt idx="4">
                  <c:v>12.9</c:v>
                </c:pt>
                <c:pt idx="5">
                  <c:v>15</c:v>
                </c:pt>
                <c:pt idx="6">
                  <c:v>22.6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03872"/>
        <c:axId val="40719488"/>
      </c:lineChart>
      <c:catAx>
        <c:axId val="407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0719488"/>
        <c:crosses val="autoZero"/>
        <c:auto val="1"/>
        <c:lblAlgn val="ctr"/>
        <c:lblOffset val="100"/>
        <c:noMultiLvlLbl val="0"/>
      </c:catAx>
      <c:valAx>
        <c:axId val="40719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703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6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Active Gamers By Region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Asia Pacific</c:v>
                </c:pt>
                <c:pt idx="1">
                  <c:v>Europe</c:v>
                </c:pt>
                <c:pt idx="2">
                  <c:v>North America</c:v>
                </c:pt>
                <c:pt idx="3">
                  <c:v>Latin America</c:v>
                </c:pt>
                <c:pt idx="4">
                  <c:v>Middle East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47.9</c:v>
                </c:pt>
                <c:pt idx="1">
                  <c:v>45.6</c:v>
                </c:pt>
                <c:pt idx="2">
                  <c:v>30.3</c:v>
                </c:pt>
                <c:pt idx="3">
                  <c:v>14.9</c:v>
                </c:pt>
                <c:pt idx="4">
                  <c:v>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2AA0-82EC-43D3-9EB8-0D428E541B4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CAEC4-D37E-4ABF-B83D-2A36188A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CAEC4-D37E-4ABF-B83D-2A36188AF3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04715803"/>
              </p:ext>
            </p:extLst>
          </p:nvPr>
        </p:nvGraphicFramePr>
        <p:xfrm>
          <a:off x="381000" y="685800"/>
          <a:ext cx="6096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5000" y="120015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 2013, millions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94391583"/>
              </p:ext>
            </p:extLst>
          </p:nvPr>
        </p:nvGraphicFramePr>
        <p:xfrm>
          <a:off x="1295400" y="800100"/>
          <a:ext cx="6096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1" y="385430"/>
            <a:ext cx="13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billion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00150"/>
            <a:ext cx="5181600" cy="3044190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54571722"/>
              </p:ext>
            </p:extLst>
          </p:nvPr>
        </p:nvGraphicFramePr>
        <p:xfrm>
          <a:off x="609600" y="1226820"/>
          <a:ext cx="35814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46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86447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217</TotalTime>
  <Words>16</Words>
  <Application>Microsoft Office PowerPoint</Application>
  <PresentationFormat>On-screen Show (16:9)</PresentationFormat>
  <Paragraphs>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1_blank</vt:lpstr>
      <vt:lpstr>PowerPoint Presentation</vt:lpstr>
      <vt:lpstr>PowerPoint Presentation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Enterprise PowerPoint Template</dc:title>
  <dc:creator>Li, Jing Owen [ICG-IT]</dc:creator>
  <cp:lastModifiedBy>Li, Jing Owen [ICG-IT]</cp:lastModifiedBy>
  <cp:revision>7</cp:revision>
  <dcterms:created xsi:type="dcterms:W3CDTF">2016-09-05T06:19:43Z</dcterms:created>
  <dcterms:modified xsi:type="dcterms:W3CDTF">2016-09-05T09:57:10Z</dcterms:modified>
</cp:coreProperties>
</file>