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9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7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4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93F3-09C9-4D82-8933-724F6054616B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E329-DD3B-40DC-9B0D-FBB373838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3"/>
          <a:stretch/>
        </p:blipFill>
        <p:spPr>
          <a:xfrm>
            <a:off x="0" y="-66907"/>
            <a:ext cx="12192000" cy="69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2468" y="524107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World Map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93619" y="854967"/>
            <a:ext cx="217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</a:rPr>
              <a:t>Virtual World of Game of Throne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0"/>
            <a:ext cx="12191456" cy="68583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6"/>
          <a:stretch/>
        </p:blipFill>
        <p:spPr>
          <a:xfrm>
            <a:off x="7705493" y="982654"/>
            <a:ext cx="3691054" cy="2446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7705493" y="3485522"/>
            <a:ext cx="3691054" cy="549120"/>
          </a:xfrm>
          <a:prstGeom prst="rect">
            <a:avLst/>
          </a:prstGeom>
          <a:solidFill>
            <a:srgbClr val="0070C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705493" y="3396005"/>
            <a:ext cx="3166947" cy="638637"/>
            <a:chOff x="7605131" y="3429153"/>
            <a:chExt cx="3166947" cy="638637"/>
          </a:xfrm>
        </p:grpSpPr>
        <p:sp>
          <p:nvSpPr>
            <p:cNvPr id="17" name="文本框 16"/>
            <p:cNvSpPr txBox="1"/>
            <p:nvPr/>
          </p:nvSpPr>
          <p:spPr>
            <a:xfrm>
              <a:off x="7605131" y="3429153"/>
              <a:ext cx="169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</a:rPr>
                <a:t>Dragons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16282" y="3760013"/>
              <a:ext cx="3155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</a:rPr>
                <a:t>Born under a coincident circumstances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4882" y="5623828"/>
            <a:ext cx="3691054" cy="638637"/>
            <a:chOff x="3547946" y="5601525"/>
            <a:chExt cx="3691054" cy="638637"/>
          </a:xfrm>
        </p:grpSpPr>
        <p:sp>
          <p:nvSpPr>
            <p:cNvPr id="19" name="矩形 18"/>
            <p:cNvSpPr/>
            <p:nvPr/>
          </p:nvSpPr>
          <p:spPr>
            <a:xfrm>
              <a:off x="3547946" y="5646284"/>
              <a:ext cx="3691054" cy="549120"/>
            </a:xfrm>
            <a:prstGeom prst="rect">
              <a:avLst/>
            </a:prstGeom>
            <a:solidFill>
              <a:srgbClr val="0070C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47946" y="5601525"/>
              <a:ext cx="2601952" cy="638637"/>
              <a:chOff x="241609" y="5733739"/>
              <a:chExt cx="2601952" cy="6386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41609" y="5733739"/>
                <a:ext cx="20443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White Walkers</a:t>
                </a:r>
                <a:endParaRPr lang="zh-CN" alt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2760" y="6064599"/>
                <a:ext cx="2590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Creature lived North of the land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7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6" y="1458902"/>
            <a:ext cx="4790476" cy="29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59" y="2495965"/>
            <a:ext cx="5857143" cy="29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6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5" y="256477"/>
            <a:ext cx="10728210" cy="5731727"/>
          </a:xfrm>
          <a:prstGeom prst="rect">
            <a:avLst/>
          </a:prstGeom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8564136" y="5024391"/>
            <a:ext cx="3311911" cy="549120"/>
          </a:xfrm>
          <a:prstGeom prst="rect">
            <a:avLst/>
          </a:prstGeom>
          <a:solidFill>
            <a:srgbClr val="0070C0">
              <a:alpha val="7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664498" y="4964420"/>
            <a:ext cx="3311911" cy="638637"/>
            <a:chOff x="7605131" y="3429153"/>
            <a:chExt cx="1694985" cy="638637"/>
          </a:xfrm>
        </p:grpSpPr>
        <p:sp>
          <p:nvSpPr>
            <p:cNvPr id="21" name="文本框 20"/>
            <p:cNvSpPr txBox="1"/>
            <p:nvPr/>
          </p:nvSpPr>
          <p:spPr>
            <a:xfrm>
              <a:off x="7605131" y="3429153"/>
              <a:ext cx="169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Music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16282" y="3760013"/>
              <a:ext cx="168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Plenty of interlude songs in the series 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0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4922"/>
            <a:ext cx="10058400" cy="4023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066800" y="4757799"/>
            <a:ext cx="10058400" cy="54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6800" y="4668282"/>
            <a:ext cx="5222488" cy="854080"/>
            <a:chOff x="7605131" y="3429153"/>
            <a:chExt cx="3166947" cy="854080"/>
          </a:xfrm>
        </p:grpSpPr>
        <p:sp>
          <p:nvSpPr>
            <p:cNvPr id="11" name="文本框 10"/>
            <p:cNvSpPr txBox="1"/>
            <p:nvPr/>
          </p:nvSpPr>
          <p:spPr>
            <a:xfrm>
              <a:off x="7605131" y="3429153"/>
              <a:ext cx="1888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</a:rPr>
                <a:t>Red Wedding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16282" y="3760013"/>
              <a:ext cx="31557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</a:rPr>
                <a:t>Members of Stark and army from North are all slaughtered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Lie</dc:creator>
  <cp:lastModifiedBy>Owen Lie</cp:lastModifiedBy>
  <cp:revision>7</cp:revision>
  <dcterms:created xsi:type="dcterms:W3CDTF">2016-09-25T01:31:32Z</dcterms:created>
  <dcterms:modified xsi:type="dcterms:W3CDTF">2016-09-25T07:52:47Z</dcterms:modified>
</cp:coreProperties>
</file>