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119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4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AC2C-71B5-4BAB-8ACF-5F8F83FB5DB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47F8-C4F1-4E2E-B644-1F497D717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767060" y="2365682"/>
            <a:ext cx="1424940" cy="68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640080"/>
            <a:ext cx="1680210" cy="1485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44040" y="640080"/>
            <a:ext cx="1680210" cy="1485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88080" y="640080"/>
            <a:ext cx="1680210" cy="1485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32120" y="640080"/>
            <a:ext cx="1680210" cy="1485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376160" y="640080"/>
            <a:ext cx="1680210" cy="1485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220200" y="640080"/>
            <a:ext cx="1680210" cy="1485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064240" y="640080"/>
            <a:ext cx="1127760" cy="1384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5227320"/>
            <a:ext cx="1680210" cy="1485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4040" y="5227320"/>
            <a:ext cx="1680210" cy="1485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88080" y="5227320"/>
            <a:ext cx="1680210" cy="1485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532120" y="5227320"/>
            <a:ext cx="1680210" cy="1485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76160" y="5227320"/>
            <a:ext cx="1680210" cy="1485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220200" y="5227320"/>
            <a:ext cx="1680210" cy="1485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064240" y="5227320"/>
            <a:ext cx="1127760" cy="1384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465569" y="1794510"/>
            <a:ext cx="9260862" cy="2341504"/>
            <a:chOff x="1997688" y="1794510"/>
            <a:chExt cx="9260862" cy="2341504"/>
          </a:xfrm>
        </p:grpSpPr>
        <p:sp>
          <p:nvSpPr>
            <p:cNvPr id="17" name="矩形 16"/>
            <p:cNvSpPr/>
            <p:nvPr/>
          </p:nvSpPr>
          <p:spPr>
            <a:xfrm>
              <a:off x="10709910" y="1794510"/>
              <a:ext cx="57150" cy="23415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 rot="16200000">
              <a:off x="1887855" y="2278805"/>
              <a:ext cx="1592580" cy="1372914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88080" y="2365682"/>
              <a:ext cx="36995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WHAT I HAVE DONE IN THE PAST YEAR</a:t>
              </a:r>
              <a:endParaRPr lang="zh-CN" altLang="en-US" sz="2400" dirty="0">
                <a:solidFill>
                  <a:schemeClr val="bg1"/>
                </a:solidFill>
                <a:latin typeface="Adobe Myungjo Std M" panose="02020600000000000000" pitchFamily="18" charset="-128"/>
                <a:ea typeface="MS Gothic" panose="020B0609070205080204" pitchFamily="49" charset="-128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12030" y="3303270"/>
              <a:ext cx="2575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-- Toast master speaker topic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116" y="2629212"/>
              <a:ext cx="674058" cy="674058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132" y="1855705"/>
              <a:ext cx="3698418" cy="20809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0237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93502" y="900798"/>
            <a:ext cx="9720042" cy="4438720"/>
            <a:chOff x="1193502" y="900798"/>
            <a:chExt cx="9720042" cy="4438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914" y="900798"/>
              <a:ext cx="2898524" cy="163090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5223" y="900798"/>
              <a:ext cx="5468321" cy="307684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502" y="2663190"/>
              <a:ext cx="4135936" cy="224198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5223" y="4135551"/>
              <a:ext cx="2139753" cy="1203967"/>
            </a:xfrm>
            <a:prstGeom prst="rect">
              <a:avLst/>
            </a:prstGeom>
          </p:spPr>
        </p:pic>
      </p:grpSp>
      <p:sp>
        <p:nvSpPr>
          <p:cNvPr id="8" name="剪去对角的矩形 7"/>
          <p:cNvSpPr/>
          <p:nvPr/>
        </p:nvSpPr>
        <p:spPr>
          <a:xfrm>
            <a:off x="1451610" y="677913"/>
            <a:ext cx="1405890" cy="445770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Oct, 2015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007090" y="900798"/>
            <a:ext cx="68580" cy="307684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6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63203" y="632262"/>
            <a:ext cx="9065594" cy="4855289"/>
            <a:chOff x="1634248" y="490734"/>
            <a:chExt cx="9065594" cy="4855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2795" y="490734"/>
              <a:ext cx="4477047" cy="251908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248" y="2826938"/>
              <a:ext cx="4486371" cy="251908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2795" y="3112689"/>
              <a:ext cx="3084366" cy="173186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253" y="975584"/>
              <a:ext cx="3084366" cy="1732264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 rot="18925151">
            <a:off x="5726192" y="2690098"/>
            <a:ext cx="739616" cy="7396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60212" y="2875240"/>
            <a:ext cx="6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59760" y="1252172"/>
            <a:ext cx="10072480" cy="3615468"/>
            <a:chOff x="1059760" y="1252172"/>
            <a:chExt cx="10072480" cy="3615468"/>
          </a:xfrm>
        </p:grpSpPr>
        <p:sp>
          <p:nvSpPr>
            <p:cNvPr id="10" name="矩形 9"/>
            <p:cNvSpPr/>
            <p:nvPr/>
          </p:nvSpPr>
          <p:spPr>
            <a:xfrm>
              <a:off x="1062878" y="1252172"/>
              <a:ext cx="10066244" cy="36154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059760" y="1252172"/>
              <a:ext cx="10072480" cy="3615468"/>
              <a:chOff x="760778" y="1238445"/>
              <a:chExt cx="10072480" cy="3615468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2156" y="3157886"/>
                <a:ext cx="2261369" cy="1696027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78" y="1238445"/>
                <a:ext cx="4820624" cy="3615468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070" y="2681949"/>
                <a:ext cx="2895952" cy="217196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3035" y="1238445"/>
                <a:ext cx="3243919" cy="2432939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8587" y="1238445"/>
                <a:ext cx="1924671" cy="1443503"/>
              </a:xfrm>
              <a:prstGeom prst="rect">
                <a:avLst/>
              </a:prstGeom>
            </p:spPr>
          </p:pic>
        </p:grpSp>
        <p:sp>
          <p:nvSpPr>
            <p:cNvPr id="17" name="矩形 16"/>
            <p:cNvSpPr/>
            <p:nvPr/>
          </p:nvSpPr>
          <p:spPr>
            <a:xfrm>
              <a:off x="3623310" y="1252172"/>
              <a:ext cx="45719" cy="36154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70971" y="1252172"/>
              <a:ext cx="45719" cy="36154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923301" y="3643610"/>
              <a:ext cx="3285552" cy="554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剪去对角的矩形 20"/>
          <p:cNvSpPr/>
          <p:nvPr/>
        </p:nvSpPr>
        <p:spPr>
          <a:xfrm>
            <a:off x="9974944" y="940803"/>
            <a:ext cx="1405890" cy="445770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Mar, 2016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223578" y="2640330"/>
            <a:ext cx="1910579" cy="61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67339" y="612810"/>
            <a:ext cx="8657322" cy="4894192"/>
            <a:chOff x="1773060" y="526041"/>
            <a:chExt cx="8657322" cy="48941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112" y="526041"/>
              <a:ext cx="4296270" cy="24129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112" y="3007331"/>
              <a:ext cx="4296270" cy="241290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060" y="3007331"/>
              <a:ext cx="4296271" cy="241290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061" y="526041"/>
              <a:ext cx="4296269" cy="2412902"/>
            </a:xfrm>
            <a:prstGeom prst="rect">
              <a:avLst/>
            </a:prstGeom>
          </p:spPr>
        </p:pic>
      </p:grpSp>
      <p:sp>
        <p:nvSpPr>
          <p:cNvPr id="10" name="剪去对角的矩形 9"/>
          <p:cNvSpPr/>
          <p:nvPr/>
        </p:nvSpPr>
        <p:spPr>
          <a:xfrm>
            <a:off x="5393055" y="2837021"/>
            <a:ext cx="1405890" cy="445770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Apr, 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98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03597" y="1678531"/>
            <a:ext cx="9584806" cy="2653438"/>
            <a:chOff x="1217952" y="1678531"/>
            <a:chExt cx="9584806" cy="26534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952" y="1678531"/>
              <a:ext cx="4725648" cy="265343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111" y="1678531"/>
              <a:ext cx="4725647" cy="2653438"/>
            </a:xfrm>
            <a:prstGeom prst="rect">
              <a:avLst/>
            </a:prstGeom>
          </p:spPr>
        </p:pic>
      </p:grpSp>
      <p:sp>
        <p:nvSpPr>
          <p:cNvPr id="8" name="剪去对角的矩形 7"/>
          <p:cNvSpPr/>
          <p:nvPr/>
        </p:nvSpPr>
        <p:spPr>
          <a:xfrm>
            <a:off x="5393055" y="4505801"/>
            <a:ext cx="1405890" cy="445770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4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5393055" y="2837021"/>
            <a:ext cx="1405890" cy="445770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5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</TotalTime>
  <Words>25</Words>
  <Application>Microsoft Office PowerPoint</Application>
  <PresentationFormat>自定义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Adobe Myungjo Std M</vt:lpstr>
      <vt:lpstr>MS Gothic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 Lie</dc:creator>
  <cp:lastModifiedBy>Owen Lie</cp:lastModifiedBy>
  <cp:revision>16</cp:revision>
  <dcterms:created xsi:type="dcterms:W3CDTF">2016-11-02T13:06:03Z</dcterms:created>
  <dcterms:modified xsi:type="dcterms:W3CDTF">2016-11-07T13:54:20Z</dcterms:modified>
</cp:coreProperties>
</file>