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7" r:id="rId5"/>
    <p:sldId id="269" r:id="rId6"/>
    <p:sldId id="268" r:id="rId7"/>
    <p:sldId id="265" r:id="rId8"/>
    <p:sldId id="266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EFA"/>
    <a:srgbClr val="FFFFFF"/>
    <a:srgbClr val="2281EA"/>
    <a:srgbClr val="EA8516"/>
    <a:srgbClr val="EF01C2"/>
    <a:srgbClr val="0294EE"/>
    <a:srgbClr val="0C8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3486" autoAdjust="0"/>
  </p:normalViewPr>
  <p:slideViewPr>
    <p:cSldViewPr>
      <p:cViewPr>
        <p:scale>
          <a:sx n="125" d="100"/>
          <a:sy n="125" d="100"/>
        </p:scale>
        <p:origin x="-25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7F8C-D651-4E13-B618-7192A9D93BB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D6882-0A1D-437C-9D66-536D5C5732A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DOVA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EC80B79C-9DA5-4952-96D9-CF9CD57BA9E4}" type="parTrans" cxnId="{A8334F29-80CD-488A-A73F-553A33E7CA5B}">
      <dgm:prSet/>
      <dgm:spPr/>
      <dgm:t>
        <a:bodyPr/>
        <a:lstStyle/>
        <a:p>
          <a:endParaRPr lang="en-US"/>
        </a:p>
      </dgm:t>
    </dgm:pt>
    <dgm:pt modelId="{71BBB836-DCCD-4846-8629-72824AB2F103}" type="sibTrans" cxnId="{A8334F29-80CD-488A-A73F-553A33E7CA5B}">
      <dgm:prSet/>
      <dgm:spPr/>
      <dgm:t>
        <a:bodyPr/>
        <a:lstStyle/>
        <a:p>
          <a:endParaRPr lang="en-US"/>
        </a:p>
      </dgm:t>
    </dgm:pt>
    <dgm:pt modelId="{3984FB4C-DB61-4703-B3C2-EB4622316D8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55F82AD-3218-4EFC-A949-CD8150B2B2F0}" type="parTrans" cxnId="{73A59B37-5E76-4E89-9916-BA26EA57362C}">
      <dgm:prSet/>
      <dgm:spPr/>
      <dgm:t>
        <a:bodyPr/>
        <a:lstStyle/>
        <a:p>
          <a:endParaRPr lang="en-US"/>
        </a:p>
      </dgm:t>
    </dgm:pt>
    <dgm:pt modelId="{DF712DD1-CA96-4D41-84FF-E74EEF3385AD}" type="sibTrans" cxnId="{73A59B37-5E76-4E89-9916-BA26EA57362C}">
      <dgm:prSet/>
      <dgm:spPr/>
      <dgm:t>
        <a:bodyPr/>
        <a:lstStyle/>
        <a:p>
          <a:endParaRPr lang="en-US"/>
        </a:p>
      </dgm:t>
    </dgm:pt>
    <dgm:pt modelId="{108CBD2E-C8FA-471C-AAB3-46414AFAF8C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69256C6-B11E-4E7D-AD47-103B7FC3B864}" type="parTrans" cxnId="{1C9E1135-4BA1-44F8-A1AB-B298BB4BA77F}">
      <dgm:prSet/>
      <dgm:spPr/>
      <dgm:t>
        <a:bodyPr/>
        <a:lstStyle/>
        <a:p>
          <a:endParaRPr lang="en-US"/>
        </a:p>
      </dgm:t>
    </dgm:pt>
    <dgm:pt modelId="{40B332EC-76A3-485C-9B6D-EF52963126A9}" type="sibTrans" cxnId="{1C9E1135-4BA1-44F8-A1AB-B298BB4BA77F}">
      <dgm:prSet/>
      <dgm:spPr/>
      <dgm:t>
        <a:bodyPr/>
        <a:lstStyle/>
        <a:p>
          <a:endParaRPr lang="en-US"/>
        </a:p>
      </dgm:t>
    </dgm:pt>
    <dgm:pt modelId="{C9DF0F48-C218-420C-A85E-8DBC82A911D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CA6A79B-100E-4483-8F41-355B3950E71A}" type="parTrans" cxnId="{EA566730-500D-46BF-81CA-BBE2B681AB4C}">
      <dgm:prSet/>
      <dgm:spPr/>
      <dgm:t>
        <a:bodyPr/>
        <a:lstStyle/>
        <a:p>
          <a:endParaRPr lang="en-US"/>
        </a:p>
      </dgm:t>
    </dgm:pt>
    <dgm:pt modelId="{FBE32371-1BDF-4EA5-BC47-3FA26E537B00}" type="sibTrans" cxnId="{EA566730-500D-46BF-81CA-BBE2B681AB4C}">
      <dgm:prSet/>
      <dgm:spPr/>
      <dgm:t>
        <a:bodyPr/>
        <a:lstStyle/>
        <a:p>
          <a:endParaRPr lang="en-US"/>
        </a:p>
      </dgm:t>
    </dgm:pt>
    <dgm:pt modelId="{EA687847-833E-4597-8614-FBF48A2659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9D95241-81D9-4D3B-B5A3-50FA151EA5FB}" type="parTrans" cxnId="{ACF1C2EC-F41B-48A8-97E2-A778BBF327C6}">
      <dgm:prSet/>
      <dgm:spPr/>
      <dgm:t>
        <a:bodyPr/>
        <a:lstStyle/>
        <a:p>
          <a:endParaRPr lang="en-US"/>
        </a:p>
      </dgm:t>
    </dgm:pt>
    <dgm:pt modelId="{35719B73-CF6B-4ED2-8CC9-791AEE87A10D}" type="sibTrans" cxnId="{ACF1C2EC-F41B-48A8-97E2-A778BBF327C6}">
      <dgm:prSet/>
      <dgm:spPr/>
      <dgm:t>
        <a:bodyPr/>
        <a:lstStyle/>
        <a:p>
          <a:endParaRPr lang="en-US"/>
        </a:p>
      </dgm:t>
    </dgm:pt>
    <dgm:pt modelId="{F3A8265D-7019-4053-B0C4-82909F43E4B9}" type="pres">
      <dgm:prSet presAssocID="{A4FB7F8C-D651-4E13-B618-7192A9D93BB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D95DF1-9F55-4C2F-BB92-D0F286EEDF2B}" type="pres">
      <dgm:prSet presAssocID="{A4FB7F8C-D651-4E13-B618-7192A9D93BB1}" presName="radial" presStyleCnt="0">
        <dgm:presLayoutVars>
          <dgm:animLvl val="ctr"/>
        </dgm:presLayoutVars>
      </dgm:prSet>
      <dgm:spPr/>
    </dgm:pt>
    <dgm:pt modelId="{E94BD0A9-30A0-4489-861F-2B3C063B9B18}" type="pres">
      <dgm:prSet presAssocID="{8D8D6882-0A1D-437C-9D66-536D5C5732AE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C9A62295-08C4-4127-A372-977705C8D668}" type="pres">
      <dgm:prSet presAssocID="{3984FB4C-DB61-4703-B3C2-EB4622316D8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D2D5D-1B28-47EC-B441-78E0C553F70E}" type="pres">
      <dgm:prSet presAssocID="{108CBD2E-C8FA-471C-AAB3-46414AFAF8C6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468D6-2104-4E54-AA3D-B47C2C976B11}" type="pres">
      <dgm:prSet presAssocID="{C9DF0F48-C218-420C-A85E-8DBC82A911D9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C8CF-B25A-41CA-98CF-D468FF22A792}" type="pres">
      <dgm:prSet presAssocID="{EA687847-833E-4597-8614-FBF48A2659CE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1C2EC-F41B-48A8-97E2-A778BBF327C6}" srcId="{8D8D6882-0A1D-437C-9D66-536D5C5732AE}" destId="{EA687847-833E-4597-8614-FBF48A2659CE}" srcOrd="3" destOrd="0" parTransId="{A9D95241-81D9-4D3B-B5A3-50FA151EA5FB}" sibTransId="{35719B73-CF6B-4ED2-8CC9-791AEE87A10D}"/>
    <dgm:cxn modelId="{A89C2BCF-D2FE-48C3-8C18-BF1CFEE28D3E}" type="presOf" srcId="{C9DF0F48-C218-420C-A85E-8DBC82A911D9}" destId="{0F3468D6-2104-4E54-AA3D-B47C2C976B11}" srcOrd="0" destOrd="0" presId="urn:microsoft.com/office/officeart/2005/8/layout/radial3"/>
    <dgm:cxn modelId="{BE52658A-4E24-459A-8E0B-B0CFE0551BF7}" type="presOf" srcId="{108CBD2E-C8FA-471C-AAB3-46414AFAF8C6}" destId="{6BFD2D5D-1B28-47EC-B441-78E0C553F70E}" srcOrd="0" destOrd="0" presId="urn:microsoft.com/office/officeart/2005/8/layout/radial3"/>
    <dgm:cxn modelId="{1C9E1135-4BA1-44F8-A1AB-B298BB4BA77F}" srcId="{8D8D6882-0A1D-437C-9D66-536D5C5732AE}" destId="{108CBD2E-C8FA-471C-AAB3-46414AFAF8C6}" srcOrd="1" destOrd="0" parTransId="{669256C6-B11E-4E7D-AD47-103B7FC3B864}" sibTransId="{40B332EC-76A3-485C-9B6D-EF52963126A9}"/>
    <dgm:cxn modelId="{EA566730-500D-46BF-81CA-BBE2B681AB4C}" srcId="{8D8D6882-0A1D-437C-9D66-536D5C5732AE}" destId="{C9DF0F48-C218-420C-A85E-8DBC82A911D9}" srcOrd="2" destOrd="0" parTransId="{4CA6A79B-100E-4483-8F41-355B3950E71A}" sibTransId="{FBE32371-1BDF-4EA5-BC47-3FA26E537B00}"/>
    <dgm:cxn modelId="{36378C56-F607-4BFD-A173-A6E7B8FBB5DF}" type="presOf" srcId="{EA687847-833E-4597-8614-FBF48A2659CE}" destId="{ACF0C8CF-B25A-41CA-98CF-D468FF22A792}" srcOrd="0" destOrd="0" presId="urn:microsoft.com/office/officeart/2005/8/layout/radial3"/>
    <dgm:cxn modelId="{FF161E6F-8908-4D0F-B77F-F0FE4D66E46A}" type="presOf" srcId="{A4FB7F8C-D651-4E13-B618-7192A9D93BB1}" destId="{F3A8265D-7019-4053-B0C4-82909F43E4B9}" srcOrd="0" destOrd="0" presId="urn:microsoft.com/office/officeart/2005/8/layout/radial3"/>
    <dgm:cxn modelId="{A8334F29-80CD-488A-A73F-553A33E7CA5B}" srcId="{A4FB7F8C-D651-4E13-B618-7192A9D93BB1}" destId="{8D8D6882-0A1D-437C-9D66-536D5C5732AE}" srcOrd="0" destOrd="0" parTransId="{EC80B79C-9DA5-4952-96D9-CF9CD57BA9E4}" sibTransId="{71BBB836-DCCD-4846-8629-72824AB2F103}"/>
    <dgm:cxn modelId="{73A59B37-5E76-4E89-9916-BA26EA57362C}" srcId="{8D8D6882-0A1D-437C-9D66-536D5C5732AE}" destId="{3984FB4C-DB61-4703-B3C2-EB4622316D84}" srcOrd="0" destOrd="0" parTransId="{455F82AD-3218-4EFC-A949-CD8150B2B2F0}" sibTransId="{DF712DD1-CA96-4D41-84FF-E74EEF3385AD}"/>
    <dgm:cxn modelId="{BAC01FB8-5686-48DE-93E1-376F1823FCEF}" type="presOf" srcId="{3984FB4C-DB61-4703-B3C2-EB4622316D84}" destId="{C9A62295-08C4-4127-A372-977705C8D668}" srcOrd="0" destOrd="0" presId="urn:microsoft.com/office/officeart/2005/8/layout/radial3"/>
    <dgm:cxn modelId="{C7459847-D1EE-4378-BE1E-0030E2011779}" type="presOf" srcId="{8D8D6882-0A1D-437C-9D66-536D5C5732AE}" destId="{E94BD0A9-30A0-4489-861F-2B3C063B9B18}" srcOrd="0" destOrd="0" presId="urn:microsoft.com/office/officeart/2005/8/layout/radial3"/>
    <dgm:cxn modelId="{D12F2D0E-D660-4BE4-98EA-E64D33702E32}" type="presParOf" srcId="{F3A8265D-7019-4053-B0C4-82909F43E4B9}" destId="{0BD95DF1-9F55-4C2F-BB92-D0F286EEDF2B}" srcOrd="0" destOrd="0" presId="urn:microsoft.com/office/officeart/2005/8/layout/radial3"/>
    <dgm:cxn modelId="{302190FA-E82E-4A3B-9760-F852F8836167}" type="presParOf" srcId="{0BD95DF1-9F55-4C2F-BB92-D0F286EEDF2B}" destId="{E94BD0A9-30A0-4489-861F-2B3C063B9B18}" srcOrd="0" destOrd="0" presId="urn:microsoft.com/office/officeart/2005/8/layout/radial3"/>
    <dgm:cxn modelId="{A37B765E-C246-4668-B348-5154F6CF2BC6}" type="presParOf" srcId="{0BD95DF1-9F55-4C2F-BB92-D0F286EEDF2B}" destId="{C9A62295-08C4-4127-A372-977705C8D668}" srcOrd="1" destOrd="0" presId="urn:microsoft.com/office/officeart/2005/8/layout/radial3"/>
    <dgm:cxn modelId="{DBB7A73A-BE43-4410-A5A3-61A601951487}" type="presParOf" srcId="{0BD95DF1-9F55-4C2F-BB92-D0F286EEDF2B}" destId="{6BFD2D5D-1B28-47EC-B441-78E0C553F70E}" srcOrd="2" destOrd="0" presId="urn:microsoft.com/office/officeart/2005/8/layout/radial3"/>
    <dgm:cxn modelId="{2EB869F4-B56B-465D-9C66-66B245826469}" type="presParOf" srcId="{0BD95DF1-9F55-4C2F-BB92-D0F286EEDF2B}" destId="{0F3468D6-2104-4E54-AA3D-B47C2C976B11}" srcOrd="3" destOrd="0" presId="urn:microsoft.com/office/officeart/2005/8/layout/radial3"/>
    <dgm:cxn modelId="{D82872B8-3CE0-48CF-B7C0-F2E0957964EA}" type="presParOf" srcId="{0BD95DF1-9F55-4C2F-BB92-D0F286EEDF2B}" destId="{ACF0C8CF-B25A-41CA-98CF-D468FF22A792}" srcOrd="4" destOrd="0" presId="urn:microsoft.com/office/officeart/2005/8/layout/radial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93EB6-3FC5-45A1-B27A-80D9852DBF4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F934677-F9FD-4124-8DD0-E79C72A88C35}">
      <dgm:prSet phldrT="[Text]" custT="1"/>
      <dgm:spPr/>
      <dgm:t>
        <a:bodyPr/>
        <a:lstStyle/>
        <a:p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Requirement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Analysis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AC0F228D-3A47-442A-B1FD-F06A81F7B7E3}" type="parTrans" cxnId="{99C501D4-D082-4E2F-A874-3534AA54BFCC}">
      <dgm:prSet/>
      <dgm:spPr/>
      <dgm:t>
        <a:bodyPr/>
        <a:lstStyle/>
        <a:p>
          <a:endParaRPr lang="en-US"/>
        </a:p>
      </dgm:t>
    </dgm:pt>
    <dgm:pt modelId="{B0432CC4-343F-4728-B6D2-B28928FE91AB}" type="sibTrans" cxnId="{99C501D4-D082-4E2F-A874-3534AA54BFCC}">
      <dgm:prSet/>
      <dgm:spPr/>
      <dgm:t>
        <a:bodyPr/>
        <a:lstStyle/>
        <a:p>
          <a:endParaRPr lang="en-US"/>
        </a:p>
      </dgm:t>
    </dgm:pt>
    <dgm:pt modelId="{7DD1D470-2FEB-4B80-9CD7-7E410CC28798}">
      <dgm:prSet phldrT="[Text]" custT="1"/>
      <dgm:spPr/>
      <dgm:t>
        <a:bodyPr/>
        <a:lstStyle/>
        <a:p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Coding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and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Testing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82673EB2-6CC3-4874-B74D-2F231828DACE}" type="parTrans" cxnId="{6D5FD84A-4814-4290-B4B4-4F1588810B32}">
      <dgm:prSet/>
      <dgm:spPr/>
      <dgm:t>
        <a:bodyPr/>
        <a:lstStyle/>
        <a:p>
          <a:endParaRPr lang="en-US"/>
        </a:p>
      </dgm:t>
    </dgm:pt>
    <dgm:pt modelId="{B8003FAF-F3EF-471D-BA2B-666786E5C2EE}" type="sibTrans" cxnId="{6D5FD84A-4814-4290-B4B4-4F1588810B32}">
      <dgm:prSet/>
      <dgm:spPr/>
      <dgm:t>
        <a:bodyPr/>
        <a:lstStyle/>
        <a:p>
          <a:endParaRPr lang="en-US"/>
        </a:p>
      </dgm:t>
    </dgm:pt>
    <dgm:pt modelId="{D0ACC19F-B883-4BCE-866D-088A20155FC2}">
      <dgm:prSet phldrT="[Text]" custT="1"/>
      <dgm:spPr/>
      <dgm:t>
        <a:bodyPr/>
        <a:lstStyle/>
        <a:p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Integration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83A0D44E-84C2-499E-823A-8F714C6A75D1}" type="parTrans" cxnId="{90525535-AACD-4A34-9E44-93DED9740CBE}">
      <dgm:prSet/>
      <dgm:spPr/>
      <dgm:t>
        <a:bodyPr/>
        <a:lstStyle/>
        <a:p>
          <a:endParaRPr lang="en-US"/>
        </a:p>
      </dgm:t>
    </dgm:pt>
    <dgm:pt modelId="{4E27B688-A554-43AE-B684-B9AB25533368}" type="sibTrans" cxnId="{90525535-AACD-4A34-9E44-93DED9740CBE}">
      <dgm:prSet/>
      <dgm:spPr/>
      <dgm:t>
        <a:bodyPr/>
        <a:lstStyle/>
        <a:p>
          <a:endParaRPr lang="en-US"/>
        </a:p>
      </dgm:t>
    </dgm:pt>
    <dgm:pt modelId="{6DA4C43A-F681-4FF1-BFB7-C42EE7FB66D8}">
      <dgm:prSet phldrT="[Text]" custT="1"/>
      <dgm:spPr/>
      <dgm:t>
        <a:bodyPr/>
        <a:lstStyle/>
        <a:p>
          <a:pPr algn="l"/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Development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Plan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and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System</a:t>
          </a:r>
          <a:r>
            <a: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Design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B0C64A-5B34-4E79-A8A4-3F2A469D649D}" type="parTrans" cxnId="{2D5BEA65-C0B7-4109-80F9-5FDEF3B47DB8}">
      <dgm:prSet/>
      <dgm:spPr/>
      <dgm:t>
        <a:bodyPr/>
        <a:lstStyle/>
        <a:p>
          <a:endParaRPr lang="en-US"/>
        </a:p>
      </dgm:t>
    </dgm:pt>
    <dgm:pt modelId="{A5E6A365-25AD-421A-82D1-35DFD0C865F8}" type="sibTrans" cxnId="{2D5BEA65-C0B7-4109-80F9-5FDEF3B47DB8}">
      <dgm:prSet/>
      <dgm:spPr/>
      <dgm:t>
        <a:bodyPr/>
        <a:lstStyle/>
        <a:p>
          <a:endParaRPr lang="en-US"/>
        </a:p>
      </dgm:t>
    </dgm:pt>
    <dgm:pt modelId="{CB3AC170-C663-40BA-B004-57C4E266E3DA}" type="pres">
      <dgm:prSet presAssocID="{56393EB6-3FC5-45A1-B27A-80D9852DBF48}" presName="arrowDiagram" presStyleCnt="0">
        <dgm:presLayoutVars>
          <dgm:chMax val="5"/>
          <dgm:dir/>
          <dgm:resizeHandles val="exact"/>
        </dgm:presLayoutVars>
      </dgm:prSet>
      <dgm:spPr/>
    </dgm:pt>
    <dgm:pt modelId="{9370255F-56A9-48FA-B16F-894FEC00EFDF}" type="pres">
      <dgm:prSet presAssocID="{56393EB6-3FC5-45A1-B27A-80D9852DBF48}" presName="arrow" presStyleLbl="bgShp" presStyleIdx="0" presStyleCnt="1"/>
      <dgm:spPr/>
    </dgm:pt>
    <dgm:pt modelId="{86B4611C-F872-4012-ADE5-26222A2B2ABF}" type="pres">
      <dgm:prSet presAssocID="{56393EB6-3FC5-45A1-B27A-80D9852DBF48}" presName="arrowDiagram4" presStyleCnt="0"/>
      <dgm:spPr/>
    </dgm:pt>
    <dgm:pt modelId="{4506373B-BC34-499C-B938-8FD8CC6C265B}" type="pres">
      <dgm:prSet presAssocID="{EF934677-F9FD-4124-8DD0-E79C72A88C35}" presName="bullet4a" presStyleLbl="node1" presStyleIdx="0" presStyleCnt="4"/>
      <dgm:spPr/>
    </dgm:pt>
    <dgm:pt modelId="{58160A5D-6BEC-4E06-9E1C-872305EADDBB}" type="pres">
      <dgm:prSet presAssocID="{EF934677-F9FD-4124-8DD0-E79C72A88C35}" presName="textBox4a" presStyleLbl="revTx" presStyleIdx="0" presStyleCnt="4" custScaleX="291003" custScaleY="45602" custLinFactNeighborY="-12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C489-42BE-4884-B408-01EBA3B80129}" type="pres">
      <dgm:prSet presAssocID="{6DA4C43A-F681-4FF1-BFB7-C42EE7FB66D8}" presName="bullet4b" presStyleLbl="node1" presStyleIdx="1" presStyleCnt="4"/>
      <dgm:spPr/>
    </dgm:pt>
    <dgm:pt modelId="{C0DD6A25-0AF1-4FC6-903A-3FBB776B3399}" type="pres">
      <dgm:prSet presAssocID="{6DA4C43A-F681-4FF1-BFB7-C42EE7FB66D8}" presName="textBox4b" presStyleLbl="revTx" presStyleIdx="1" presStyleCnt="4" custScaleX="221093" custLinFactX="-21994" custLinFactNeighborX="-100000" custLinFactNeighborY="-48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6F31D-DA0D-4D5D-99CA-02190DEEEDB7}" type="pres">
      <dgm:prSet presAssocID="{7DD1D470-2FEB-4B80-9CD7-7E410CC28798}" presName="bullet4c" presStyleLbl="node1" presStyleIdx="2" presStyleCnt="4"/>
      <dgm:spPr/>
    </dgm:pt>
    <dgm:pt modelId="{D84F9AF7-1955-4F9A-B77A-DA155390AC47}" type="pres">
      <dgm:prSet presAssocID="{7DD1D470-2FEB-4B80-9CD7-7E410CC28798}" presName="textBox4c" presStyleLbl="revTx" presStyleIdx="2" presStyleCnt="4" custFlipVert="0" custScaleX="144583" custScaleY="15089" custLinFactNeighborY="-28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C02EE-C885-4293-88B7-7A041BCB4EE4}" type="pres">
      <dgm:prSet presAssocID="{D0ACC19F-B883-4BCE-866D-088A20155FC2}" presName="bullet4d" presStyleLbl="node1" presStyleIdx="3" presStyleCnt="4"/>
      <dgm:spPr/>
    </dgm:pt>
    <dgm:pt modelId="{AA6FE5F1-03AC-4C59-AD13-1ED5D1CBC01D}" type="pres">
      <dgm:prSet presAssocID="{D0ACC19F-B883-4BCE-866D-088A20155FC2}" presName="textBox4d" presStyleLbl="revTx" presStyleIdx="3" presStyleCnt="4" custScaleX="132937" custScaleY="14614" custLinFactNeighborY="-64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25535-AACD-4A34-9E44-93DED9740CBE}" srcId="{56393EB6-3FC5-45A1-B27A-80D9852DBF48}" destId="{D0ACC19F-B883-4BCE-866D-088A20155FC2}" srcOrd="3" destOrd="0" parTransId="{83A0D44E-84C2-499E-823A-8F714C6A75D1}" sibTransId="{4E27B688-A554-43AE-B684-B9AB25533368}"/>
    <dgm:cxn modelId="{6D5FD84A-4814-4290-B4B4-4F1588810B32}" srcId="{56393EB6-3FC5-45A1-B27A-80D9852DBF48}" destId="{7DD1D470-2FEB-4B80-9CD7-7E410CC28798}" srcOrd="2" destOrd="0" parTransId="{82673EB2-6CC3-4874-B74D-2F231828DACE}" sibTransId="{B8003FAF-F3EF-471D-BA2B-666786E5C2EE}"/>
    <dgm:cxn modelId="{BD7B9EF0-71C7-4AF6-8250-63F6746C64C3}" type="presOf" srcId="{EF934677-F9FD-4124-8DD0-E79C72A88C35}" destId="{58160A5D-6BEC-4E06-9E1C-872305EADDBB}" srcOrd="0" destOrd="0" presId="urn:microsoft.com/office/officeart/2005/8/layout/arrow2"/>
    <dgm:cxn modelId="{3DE304D5-84AA-4107-B558-CF0AF3224D25}" type="presOf" srcId="{56393EB6-3FC5-45A1-B27A-80D9852DBF48}" destId="{CB3AC170-C663-40BA-B004-57C4E266E3DA}" srcOrd="0" destOrd="0" presId="urn:microsoft.com/office/officeart/2005/8/layout/arrow2"/>
    <dgm:cxn modelId="{2D5BEA65-C0B7-4109-80F9-5FDEF3B47DB8}" srcId="{56393EB6-3FC5-45A1-B27A-80D9852DBF48}" destId="{6DA4C43A-F681-4FF1-BFB7-C42EE7FB66D8}" srcOrd="1" destOrd="0" parTransId="{F1B0C64A-5B34-4E79-A8A4-3F2A469D649D}" sibTransId="{A5E6A365-25AD-421A-82D1-35DFD0C865F8}"/>
    <dgm:cxn modelId="{99C501D4-D082-4E2F-A874-3534AA54BFCC}" srcId="{56393EB6-3FC5-45A1-B27A-80D9852DBF48}" destId="{EF934677-F9FD-4124-8DD0-E79C72A88C35}" srcOrd="0" destOrd="0" parTransId="{AC0F228D-3A47-442A-B1FD-F06A81F7B7E3}" sibTransId="{B0432CC4-343F-4728-B6D2-B28928FE91AB}"/>
    <dgm:cxn modelId="{FADE6563-B3B0-4FF6-B0EE-EAE5973C8B5A}" type="presOf" srcId="{D0ACC19F-B883-4BCE-866D-088A20155FC2}" destId="{AA6FE5F1-03AC-4C59-AD13-1ED5D1CBC01D}" srcOrd="0" destOrd="0" presId="urn:microsoft.com/office/officeart/2005/8/layout/arrow2"/>
    <dgm:cxn modelId="{764B26C8-568B-4E9E-8A15-CDC4F1020C96}" type="presOf" srcId="{6DA4C43A-F681-4FF1-BFB7-C42EE7FB66D8}" destId="{C0DD6A25-0AF1-4FC6-903A-3FBB776B3399}" srcOrd="0" destOrd="0" presId="urn:microsoft.com/office/officeart/2005/8/layout/arrow2"/>
    <dgm:cxn modelId="{D21FF6C5-40E0-4E5F-97A0-A484226F4082}" type="presOf" srcId="{7DD1D470-2FEB-4B80-9CD7-7E410CC28798}" destId="{D84F9AF7-1955-4F9A-B77A-DA155390AC47}" srcOrd="0" destOrd="0" presId="urn:microsoft.com/office/officeart/2005/8/layout/arrow2"/>
    <dgm:cxn modelId="{C86FA4EB-43E6-4CB9-85DB-75411790ACD7}" type="presParOf" srcId="{CB3AC170-C663-40BA-B004-57C4E266E3DA}" destId="{9370255F-56A9-48FA-B16F-894FEC00EFDF}" srcOrd="0" destOrd="0" presId="urn:microsoft.com/office/officeart/2005/8/layout/arrow2"/>
    <dgm:cxn modelId="{53E65848-F1BB-469D-B25B-B92A9A4999A8}" type="presParOf" srcId="{CB3AC170-C663-40BA-B004-57C4E266E3DA}" destId="{86B4611C-F872-4012-ADE5-26222A2B2ABF}" srcOrd="1" destOrd="0" presId="urn:microsoft.com/office/officeart/2005/8/layout/arrow2"/>
    <dgm:cxn modelId="{7565AC31-2CEB-4D33-9811-8C85E0237DC2}" type="presParOf" srcId="{86B4611C-F872-4012-ADE5-26222A2B2ABF}" destId="{4506373B-BC34-499C-B938-8FD8CC6C265B}" srcOrd="0" destOrd="0" presId="urn:microsoft.com/office/officeart/2005/8/layout/arrow2"/>
    <dgm:cxn modelId="{971D938B-580E-4804-90BC-5BC49B45A9EA}" type="presParOf" srcId="{86B4611C-F872-4012-ADE5-26222A2B2ABF}" destId="{58160A5D-6BEC-4E06-9E1C-872305EADDBB}" srcOrd="1" destOrd="0" presId="urn:microsoft.com/office/officeart/2005/8/layout/arrow2"/>
    <dgm:cxn modelId="{7FD03A10-C16A-4B00-BAE1-83D14C24C160}" type="presParOf" srcId="{86B4611C-F872-4012-ADE5-26222A2B2ABF}" destId="{EDCAC489-42BE-4884-B408-01EBA3B80129}" srcOrd="2" destOrd="0" presId="urn:microsoft.com/office/officeart/2005/8/layout/arrow2"/>
    <dgm:cxn modelId="{ABF3B900-476C-4962-8B41-CD3A9C0398F7}" type="presParOf" srcId="{86B4611C-F872-4012-ADE5-26222A2B2ABF}" destId="{C0DD6A25-0AF1-4FC6-903A-3FBB776B3399}" srcOrd="3" destOrd="0" presId="urn:microsoft.com/office/officeart/2005/8/layout/arrow2"/>
    <dgm:cxn modelId="{6A415601-3815-40D0-8ED0-54EA0F88A889}" type="presParOf" srcId="{86B4611C-F872-4012-ADE5-26222A2B2ABF}" destId="{78A6F31D-DA0D-4D5D-99CA-02190DEEEDB7}" srcOrd="4" destOrd="0" presId="urn:microsoft.com/office/officeart/2005/8/layout/arrow2"/>
    <dgm:cxn modelId="{4EFD4446-716D-4172-AD4B-E7B23DA68D69}" type="presParOf" srcId="{86B4611C-F872-4012-ADE5-26222A2B2ABF}" destId="{D84F9AF7-1955-4F9A-B77A-DA155390AC47}" srcOrd="5" destOrd="0" presId="urn:microsoft.com/office/officeart/2005/8/layout/arrow2"/>
    <dgm:cxn modelId="{FBBFEA5F-CDFF-4302-AC78-164FD0A37EE0}" type="presParOf" srcId="{86B4611C-F872-4012-ADE5-26222A2B2ABF}" destId="{F49C02EE-C885-4293-88B7-7A041BCB4EE4}" srcOrd="6" destOrd="0" presId="urn:microsoft.com/office/officeart/2005/8/layout/arrow2"/>
    <dgm:cxn modelId="{D8201C9A-BE50-4808-80B2-582948814F82}" type="presParOf" srcId="{86B4611C-F872-4012-ADE5-26222A2B2ABF}" destId="{AA6FE5F1-03AC-4C59-AD13-1ED5D1CBC01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64DDC-956A-4BEC-B807-E05DA3280EF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FC0D8-C4B8-45DC-9FA9-0D569D0DF7F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8A18EB5-2506-4536-85BF-B45A93CBD54F}" type="parTrans" cxnId="{82627590-8E92-4F79-9BAF-88A2C5D12228}">
      <dgm:prSet/>
      <dgm:spPr/>
      <dgm:t>
        <a:bodyPr/>
        <a:lstStyle/>
        <a:p>
          <a:endParaRPr lang="en-US"/>
        </a:p>
      </dgm:t>
    </dgm:pt>
    <dgm:pt modelId="{EAF7586F-70B1-4B40-8830-14D5E490A2C1}" type="sibTrans" cxnId="{82627590-8E92-4F79-9BAF-88A2C5D12228}">
      <dgm:prSet/>
      <dgm:spPr/>
      <dgm:t>
        <a:bodyPr/>
        <a:lstStyle/>
        <a:p>
          <a:endParaRPr lang="en-US"/>
        </a:p>
      </dgm:t>
    </dgm:pt>
    <dgm:pt modelId="{92F74669-5D73-436A-91AC-E3CEDD54A287}">
      <dgm:prSet phldrT="[Text]"/>
      <dgm:spPr/>
      <dgm:t>
        <a:bodyPr/>
        <a:lstStyle/>
        <a:p>
          <a:r>
            <a:rPr lang="en-US" dirty="0" smtClean="0"/>
            <a:t>2016-08-05</a:t>
          </a:r>
          <a:endParaRPr lang="en-US" dirty="0"/>
        </a:p>
      </dgm:t>
    </dgm:pt>
    <dgm:pt modelId="{0F5FAD7F-E033-4687-9159-FF6B15A3887D}" type="parTrans" cxnId="{3D3B9E35-AE2E-44CA-99DC-DAD8D9D5BB6A}">
      <dgm:prSet/>
      <dgm:spPr/>
      <dgm:t>
        <a:bodyPr/>
        <a:lstStyle/>
        <a:p>
          <a:endParaRPr lang="en-US"/>
        </a:p>
      </dgm:t>
    </dgm:pt>
    <dgm:pt modelId="{51A01A43-4518-4BD0-9666-D12CEF67CAA2}" type="sibTrans" cxnId="{3D3B9E35-AE2E-44CA-99DC-DAD8D9D5BB6A}">
      <dgm:prSet/>
      <dgm:spPr/>
      <dgm:t>
        <a:bodyPr/>
        <a:lstStyle/>
        <a:p>
          <a:endParaRPr lang="en-US"/>
        </a:p>
      </dgm:t>
    </dgm:pt>
    <dgm:pt modelId="{276A7CC8-DBE3-4436-AAD4-9EC0A513FDE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A241751-8F2F-4914-82FF-7DFAE22070F5}" type="parTrans" cxnId="{8BA34085-0A41-4BD2-9078-3B2E61D73D23}">
      <dgm:prSet/>
      <dgm:spPr/>
      <dgm:t>
        <a:bodyPr/>
        <a:lstStyle/>
        <a:p>
          <a:endParaRPr lang="en-US"/>
        </a:p>
      </dgm:t>
    </dgm:pt>
    <dgm:pt modelId="{5BF4C9A6-A4B2-44F9-9FA9-56553F69DB34}" type="sibTrans" cxnId="{8BA34085-0A41-4BD2-9078-3B2E61D73D23}">
      <dgm:prSet/>
      <dgm:spPr/>
      <dgm:t>
        <a:bodyPr/>
        <a:lstStyle/>
        <a:p>
          <a:endParaRPr lang="en-US"/>
        </a:p>
      </dgm:t>
    </dgm:pt>
    <dgm:pt modelId="{FEE8BB4E-9015-40C4-8249-BBC49492BF60}">
      <dgm:prSet phldrT="[Text]"/>
      <dgm:spPr/>
      <dgm:t>
        <a:bodyPr/>
        <a:lstStyle/>
        <a:p>
          <a:r>
            <a:rPr lang="en-US" dirty="0" smtClean="0"/>
            <a:t>2016-08-08</a:t>
          </a:r>
          <a:endParaRPr lang="en-US" dirty="0"/>
        </a:p>
      </dgm:t>
    </dgm:pt>
    <dgm:pt modelId="{67DF430A-50DC-4544-ADCC-A4B902EC16E1}" type="parTrans" cxnId="{E1904DFF-5953-4AD6-A2DB-120B06679917}">
      <dgm:prSet/>
      <dgm:spPr/>
      <dgm:t>
        <a:bodyPr/>
        <a:lstStyle/>
        <a:p>
          <a:endParaRPr lang="en-US"/>
        </a:p>
      </dgm:t>
    </dgm:pt>
    <dgm:pt modelId="{7B19A94F-AC6D-46DF-81F2-8DC0AC520046}" type="sibTrans" cxnId="{E1904DFF-5953-4AD6-A2DB-120B06679917}">
      <dgm:prSet/>
      <dgm:spPr/>
      <dgm:t>
        <a:bodyPr/>
        <a:lstStyle/>
        <a:p>
          <a:endParaRPr lang="en-US"/>
        </a:p>
      </dgm:t>
    </dgm:pt>
    <dgm:pt modelId="{C2FFADA8-F236-4A6A-9688-920AD3E0112E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EBABB9F-6A5A-4BEB-BE8B-9F2DE4316097}" type="parTrans" cxnId="{DE165F9B-11A6-411F-93ED-1642407BF73B}">
      <dgm:prSet/>
      <dgm:spPr/>
      <dgm:t>
        <a:bodyPr/>
        <a:lstStyle/>
        <a:p>
          <a:endParaRPr lang="en-US"/>
        </a:p>
      </dgm:t>
    </dgm:pt>
    <dgm:pt modelId="{918D214A-8E2D-4F45-924D-3B266D109DA7}" type="sibTrans" cxnId="{DE165F9B-11A6-411F-93ED-1642407BF73B}">
      <dgm:prSet/>
      <dgm:spPr/>
      <dgm:t>
        <a:bodyPr/>
        <a:lstStyle/>
        <a:p>
          <a:endParaRPr lang="en-US"/>
        </a:p>
      </dgm:t>
    </dgm:pt>
    <dgm:pt modelId="{8FECF446-3750-4304-A8FC-F29FC45A43B4}">
      <dgm:prSet phldrT="[Text]"/>
      <dgm:spPr/>
      <dgm:t>
        <a:bodyPr/>
        <a:lstStyle/>
        <a:p>
          <a:r>
            <a:rPr lang="en-US" dirty="0" smtClean="0"/>
            <a:t>2016-08-09</a:t>
          </a:r>
          <a:endParaRPr lang="en-US" dirty="0"/>
        </a:p>
      </dgm:t>
    </dgm:pt>
    <dgm:pt modelId="{6A6B6F35-3209-464C-8491-12FE3471A561}" type="parTrans" cxnId="{4F7BE960-F815-4830-9AE5-F96A7CFA6949}">
      <dgm:prSet/>
      <dgm:spPr/>
      <dgm:t>
        <a:bodyPr/>
        <a:lstStyle/>
        <a:p>
          <a:endParaRPr lang="en-US"/>
        </a:p>
      </dgm:t>
    </dgm:pt>
    <dgm:pt modelId="{B2018B30-24FE-462A-A174-3BEC77FBEDA8}" type="sibTrans" cxnId="{4F7BE960-F815-4830-9AE5-F96A7CFA6949}">
      <dgm:prSet/>
      <dgm:spPr/>
      <dgm:t>
        <a:bodyPr/>
        <a:lstStyle/>
        <a:p>
          <a:endParaRPr lang="en-US"/>
        </a:p>
      </dgm:t>
    </dgm:pt>
    <dgm:pt modelId="{B6FD1D8B-530F-4550-9941-282695C7738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CA070A4-8549-43AB-A94D-CABE4C87F300}" type="parTrans" cxnId="{C410B420-FDAB-4D01-88D8-8CD835CE0F03}">
      <dgm:prSet/>
      <dgm:spPr/>
      <dgm:t>
        <a:bodyPr/>
        <a:lstStyle/>
        <a:p>
          <a:endParaRPr lang="en-US"/>
        </a:p>
      </dgm:t>
    </dgm:pt>
    <dgm:pt modelId="{FC931553-5B62-494E-8E9D-B23F40CF06C1}" type="sibTrans" cxnId="{C410B420-FDAB-4D01-88D8-8CD835CE0F03}">
      <dgm:prSet/>
      <dgm:spPr/>
      <dgm:t>
        <a:bodyPr/>
        <a:lstStyle/>
        <a:p>
          <a:endParaRPr lang="en-US"/>
        </a:p>
      </dgm:t>
    </dgm:pt>
    <dgm:pt modelId="{EDEB7267-D5D2-4ADB-9574-337EC377DEA6}">
      <dgm:prSet phldrT="[Text]"/>
      <dgm:spPr/>
      <dgm:t>
        <a:bodyPr/>
        <a:lstStyle/>
        <a:p>
          <a:r>
            <a:rPr lang="en-US" dirty="0" smtClean="0"/>
            <a:t>2016-08-10</a:t>
          </a:r>
          <a:endParaRPr lang="en-US" dirty="0"/>
        </a:p>
      </dgm:t>
    </dgm:pt>
    <dgm:pt modelId="{FEC1401A-CC90-42DC-8480-31579E4440DB}" type="parTrans" cxnId="{E64A0C1A-B4E5-44ED-8030-FF80A3112F66}">
      <dgm:prSet/>
      <dgm:spPr/>
      <dgm:t>
        <a:bodyPr/>
        <a:lstStyle/>
        <a:p>
          <a:endParaRPr lang="en-US"/>
        </a:p>
      </dgm:t>
    </dgm:pt>
    <dgm:pt modelId="{9017AB0C-4B20-42C2-914A-BA4C45300C63}" type="sibTrans" cxnId="{E64A0C1A-B4E5-44ED-8030-FF80A3112F66}">
      <dgm:prSet/>
      <dgm:spPr/>
      <dgm:t>
        <a:bodyPr/>
        <a:lstStyle/>
        <a:p>
          <a:endParaRPr lang="en-US"/>
        </a:p>
      </dgm:t>
    </dgm:pt>
    <dgm:pt modelId="{648AB539-14B7-4AE9-A820-86548595682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CD8A74F-E86A-43A6-91C6-6F2B35E8F44F}" type="parTrans" cxnId="{9A6A2677-0A08-47F3-A833-8F88DBCA7B82}">
      <dgm:prSet/>
      <dgm:spPr/>
      <dgm:t>
        <a:bodyPr/>
        <a:lstStyle/>
        <a:p>
          <a:endParaRPr lang="en-US"/>
        </a:p>
      </dgm:t>
    </dgm:pt>
    <dgm:pt modelId="{CF3AB6E3-F96F-49C9-9ADC-79CAE037EF42}" type="sibTrans" cxnId="{9A6A2677-0A08-47F3-A833-8F88DBCA7B82}">
      <dgm:prSet/>
      <dgm:spPr/>
      <dgm:t>
        <a:bodyPr/>
        <a:lstStyle/>
        <a:p>
          <a:endParaRPr lang="en-US"/>
        </a:p>
      </dgm:t>
    </dgm:pt>
    <dgm:pt modelId="{8F42D058-7527-4BEA-BF20-8F7607D90309}">
      <dgm:prSet phldrT="[Text]"/>
      <dgm:spPr/>
      <dgm:t>
        <a:bodyPr/>
        <a:lstStyle/>
        <a:p>
          <a:r>
            <a:rPr lang="en-US" dirty="0" smtClean="0"/>
            <a:t>2016-08-11</a:t>
          </a:r>
          <a:endParaRPr lang="en-US" dirty="0"/>
        </a:p>
      </dgm:t>
    </dgm:pt>
    <dgm:pt modelId="{3B993532-74D6-4EED-85E6-DF4D4E1A655F}" type="parTrans" cxnId="{85426F1C-5C05-4ADC-AEF0-2C3854567AF7}">
      <dgm:prSet/>
      <dgm:spPr/>
      <dgm:t>
        <a:bodyPr/>
        <a:lstStyle/>
        <a:p>
          <a:endParaRPr lang="en-US"/>
        </a:p>
      </dgm:t>
    </dgm:pt>
    <dgm:pt modelId="{2F9D5735-5FD3-4184-B34F-BEDD06360560}" type="sibTrans" cxnId="{85426F1C-5C05-4ADC-AEF0-2C3854567AF7}">
      <dgm:prSet/>
      <dgm:spPr/>
      <dgm:t>
        <a:bodyPr/>
        <a:lstStyle/>
        <a:p>
          <a:endParaRPr lang="en-US"/>
        </a:p>
      </dgm:t>
    </dgm:pt>
    <dgm:pt modelId="{2E6FF890-49AF-4670-8C4B-BF9F8236112B}" type="pres">
      <dgm:prSet presAssocID="{5EB64DDC-956A-4BEC-B807-E05DA3280EF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E2CE14-72A2-4DD6-9B01-DE5E61ACDB7D}" type="pres">
      <dgm:prSet presAssocID="{1F8FC0D8-C4B8-45DC-9FA9-0D569D0DF7F4}" presName="compNode" presStyleCnt="0"/>
      <dgm:spPr/>
    </dgm:pt>
    <dgm:pt modelId="{38C39B79-BADC-4E2E-8F8A-4B60F124FCEF}" type="pres">
      <dgm:prSet presAssocID="{1F8FC0D8-C4B8-45DC-9FA9-0D569D0DF7F4}" presName="noGeometry" presStyleCnt="0"/>
      <dgm:spPr/>
    </dgm:pt>
    <dgm:pt modelId="{221205B8-8188-4295-A4CB-5D2AD64006F3}" type="pres">
      <dgm:prSet presAssocID="{1F8FC0D8-C4B8-45DC-9FA9-0D569D0DF7F4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54776-4E62-430F-A26C-C43E815272E0}" type="pres">
      <dgm:prSet presAssocID="{1F8FC0D8-C4B8-45DC-9FA9-0D569D0DF7F4}" presName="childTextHidden" presStyleLbl="bgAccFollowNode1" presStyleIdx="0" presStyleCnt="5"/>
      <dgm:spPr/>
      <dgm:t>
        <a:bodyPr/>
        <a:lstStyle/>
        <a:p>
          <a:endParaRPr lang="en-US"/>
        </a:p>
      </dgm:t>
    </dgm:pt>
    <dgm:pt modelId="{3F014E8C-23EF-4F16-BAB1-D6A8B93AECA2}" type="pres">
      <dgm:prSet presAssocID="{1F8FC0D8-C4B8-45DC-9FA9-0D569D0DF7F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750D6-5065-4ADF-A117-B16B9648855F}" type="pres">
      <dgm:prSet presAssocID="{1F8FC0D8-C4B8-45DC-9FA9-0D569D0DF7F4}" presName="aSpace" presStyleCnt="0"/>
      <dgm:spPr/>
    </dgm:pt>
    <dgm:pt modelId="{B4139130-08FB-4F06-81FB-5A888115AB5F}" type="pres">
      <dgm:prSet presAssocID="{276A7CC8-DBE3-4436-AAD4-9EC0A513FDEC}" presName="compNode" presStyleCnt="0"/>
      <dgm:spPr/>
    </dgm:pt>
    <dgm:pt modelId="{3199784F-EA86-4FBC-84EC-ABE3251EE7DB}" type="pres">
      <dgm:prSet presAssocID="{276A7CC8-DBE3-4436-AAD4-9EC0A513FDEC}" presName="noGeometry" presStyleCnt="0"/>
      <dgm:spPr/>
    </dgm:pt>
    <dgm:pt modelId="{9EC571B2-AD5F-4D55-8681-ED2D00D979E8}" type="pres">
      <dgm:prSet presAssocID="{276A7CC8-DBE3-4436-AAD4-9EC0A513FDEC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B809F-2919-4214-B552-D512F513F3DF}" type="pres">
      <dgm:prSet presAssocID="{276A7CC8-DBE3-4436-AAD4-9EC0A513FDEC}" presName="childTextHidden" presStyleLbl="bgAccFollowNode1" presStyleIdx="1" presStyleCnt="5"/>
      <dgm:spPr/>
      <dgm:t>
        <a:bodyPr/>
        <a:lstStyle/>
        <a:p>
          <a:endParaRPr lang="en-US"/>
        </a:p>
      </dgm:t>
    </dgm:pt>
    <dgm:pt modelId="{EA038148-7786-4EC9-BF4E-49F5B16DFDAC}" type="pres">
      <dgm:prSet presAssocID="{276A7CC8-DBE3-4436-AAD4-9EC0A513FD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2F95A-0713-4A4D-9F54-35C4074478C3}" type="pres">
      <dgm:prSet presAssocID="{276A7CC8-DBE3-4436-AAD4-9EC0A513FDEC}" presName="aSpace" presStyleCnt="0"/>
      <dgm:spPr/>
    </dgm:pt>
    <dgm:pt modelId="{ABD90273-36ED-4362-A301-F7EC23E47EEE}" type="pres">
      <dgm:prSet presAssocID="{C2FFADA8-F236-4A6A-9688-920AD3E0112E}" presName="compNode" presStyleCnt="0"/>
      <dgm:spPr/>
    </dgm:pt>
    <dgm:pt modelId="{D4608C53-372F-42B1-A178-D4104ABC8CD5}" type="pres">
      <dgm:prSet presAssocID="{C2FFADA8-F236-4A6A-9688-920AD3E0112E}" presName="noGeometry" presStyleCnt="0"/>
      <dgm:spPr/>
    </dgm:pt>
    <dgm:pt modelId="{93A56EE8-DB7A-4AC8-A68D-EB05AC02B49C}" type="pres">
      <dgm:prSet presAssocID="{C2FFADA8-F236-4A6A-9688-920AD3E0112E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11E05-3A9F-4E1E-A4A3-5264259F0946}" type="pres">
      <dgm:prSet presAssocID="{C2FFADA8-F236-4A6A-9688-920AD3E0112E}" presName="childTextHidden" presStyleLbl="bgAccFollowNode1" presStyleIdx="2" presStyleCnt="5"/>
      <dgm:spPr/>
      <dgm:t>
        <a:bodyPr/>
        <a:lstStyle/>
        <a:p>
          <a:endParaRPr lang="en-US"/>
        </a:p>
      </dgm:t>
    </dgm:pt>
    <dgm:pt modelId="{7B9A9214-5E61-41D0-A0F1-C56286BE8162}" type="pres">
      <dgm:prSet presAssocID="{C2FFADA8-F236-4A6A-9688-920AD3E0112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422B0-3190-4A04-AF0B-9F77CCB5E568}" type="pres">
      <dgm:prSet presAssocID="{C2FFADA8-F236-4A6A-9688-920AD3E0112E}" presName="aSpace" presStyleCnt="0"/>
      <dgm:spPr/>
    </dgm:pt>
    <dgm:pt modelId="{900D44FC-C079-44CE-8094-2857EB5451F1}" type="pres">
      <dgm:prSet presAssocID="{B6FD1D8B-530F-4550-9941-282695C77388}" presName="compNode" presStyleCnt="0"/>
      <dgm:spPr/>
    </dgm:pt>
    <dgm:pt modelId="{B2A8865E-D16B-4844-A186-DEFC8687A792}" type="pres">
      <dgm:prSet presAssocID="{B6FD1D8B-530F-4550-9941-282695C77388}" presName="noGeometry" presStyleCnt="0"/>
      <dgm:spPr/>
    </dgm:pt>
    <dgm:pt modelId="{84CBF8B6-2095-4AB1-A6EF-97A108A0415B}" type="pres">
      <dgm:prSet presAssocID="{B6FD1D8B-530F-4550-9941-282695C77388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8A538-8782-4A63-8A46-458AED678AE7}" type="pres">
      <dgm:prSet presAssocID="{B6FD1D8B-530F-4550-9941-282695C77388}" presName="childTextHidden" presStyleLbl="bgAccFollowNode1" presStyleIdx="3" presStyleCnt="5"/>
      <dgm:spPr/>
      <dgm:t>
        <a:bodyPr/>
        <a:lstStyle/>
        <a:p>
          <a:endParaRPr lang="en-US"/>
        </a:p>
      </dgm:t>
    </dgm:pt>
    <dgm:pt modelId="{044CED3B-5D97-4913-AB1D-D620A7B1D83A}" type="pres">
      <dgm:prSet presAssocID="{B6FD1D8B-530F-4550-9941-282695C7738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40AA4-7B99-4F8F-9387-09D3664658FF}" type="pres">
      <dgm:prSet presAssocID="{B6FD1D8B-530F-4550-9941-282695C77388}" presName="aSpace" presStyleCnt="0"/>
      <dgm:spPr/>
    </dgm:pt>
    <dgm:pt modelId="{D184D890-F313-4727-B47B-FB5C21FD6BCF}" type="pres">
      <dgm:prSet presAssocID="{648AB539-14B7-4AE9-A820-865485956824}" presName="compNode" presStyleCnt="0"/>
      <dgm:spPr/>
    </dgm:pt>
    <dgm:pt modelId="{A31FCCCD-20DB-42D0-821F-A52DB1279BF7}" type="pres">
      <dgm:prSet presAssocID="{648AB539-14B7-4AE9-A820-865485956824}" presName="noGeometry" presStyleCnt="0"/>
      <dgm:spPr/>
    </dgm:pt>
    <dgm:pt modelId="{3E12D414-8DB6-40F4-94A8-30FB87017B07}" type="pres">
      <dgm:prSet presAssocID="{648AB539-14B7-4AE9-A820-865485956824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93D0F-51FA-42BA-956C-88562C23E4D6}" type="pres">
      <dgm:prSet presAssocID="{648AB539-14B7-4AE9-A820-865485956824}" presName="childTextHidden" presStyleLbl="bgAccFollowNode1" presStyleIdx="4" presStyleCnt="5"/>
      <dgm:spPr/>
      <dgm:t>
        <a:bodyPr/>
        <a:lstStyle/>
        <a:p>
          <a:endParaRPr lang="en-US"/>
        </a:p>
      </dgm:t>
    </dgm:pt>
    <dgm:pt modelId="{1BDB4B0E-A3CE-408E-98D7-928117C92CE2}" type="pres">
      <dgm:prSet presAssocID="{648AB539-14B7-4AE9-A820-86548595682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652CA2-9DCA-4DA0-AF66-B3C0B43C3B99}" type="presOf" srcId="{8F42D058-7527-4BEA-BF20-8F7607D90309}" destId="{3E12D414-8DB6-40F4-94A8-30FB87017B07}" srcOrd="0" destOrd="0" presId="urn:microsoft.com/office/officeart/2005/8/layout/hProcess6"/>
    <dgm:cxn modelId="{DE165F9B-11A6-411F-93ED-1642407BF73B}" srcId="{5EB64DDC-956A-4BEC-B807-E05DA3280EFF}" destId="{C2FFADA8-F236-4A6A-9688-920AD3E0112E}" srcOrd="2" destOrd="0" parTransId="{1EBABB9F-6A5A-4BEB-BE8B-9F2DE4316097}" sibTransId="{918D214A-8E2D-4F45-924D-3B266D109DA7}"/>
    <dgm:cxn modelId="{E3CCDDBD-0B0F-4F6B-9FE5-9F8E75A3DD24}" type="presOf" srcId="{B6FD1D8B-530F-4550-9941-282695C77388}" destId="{044CED3B-5D97-4913-AB1D-D620A7B1D83A}" srcOrd="0" destOrd="0" presId="urn:microsoft.com/office/officeart/2005/8/layout/hProcess6"/>
    <dgm:cxn modelId="{85426F1C-5C05-4ADC-AEF0-2C3854567AF7}" srcId="{648AB539-14B7-4AE9-A820-865485956824}" destId="{8F42D058-7527-4BEA-BF20-8F7607D90309}" srcOrd="0" destOrd="0" parTransId="{3B993532-74D6-4EED-85E6-DF4D4E1A655F}" sibTransId="{2F9D5735-5FD3-4184-B34F-BEDD06360560}"/>
    <dgm:cxn modelId="{6F328C47-9A46-4813-8DB6-2C612C2E6F24}" type="presOf" srcId="{EDEB7267-D5D2-4ADB-9574-337EC377DEA6}" destId="{84CBF8B6-2095-4AB1-A6EF-97A108A0415B}" srcOrd="0" destOrd="0" presId="urn:microsoft.com/office/officeart/2005/8/layout/hProcess6"/>
    <dgm:cxn modelId="{8C58E74C-566D-43A3-8FEF-9CEB7B29E068}" type="presOf" srcId="{8FECF446-3750-4304-A8FC-F29FC45A43B4}" destId="{08011E05-3A9F-4E1E-A4A3-5264259F0946}" srcOrd="1" destOrd="0" presId="urn:microsoft.com/office/officeart/2005/8/layout/hProcess6"/>
    <dgm:cxn modelId="{A5C99A58-2F57-47F7-AB40-21230182F027}" type="presOf" srcId="{276A7CC8-DBE3-4436-AAD4-9EC0A513FDEC}" destId="{EA038148-7786-4EC9-BF4E-49F5B16DFDAC}" srcOrd="0" destOrd="0" presId="urn:microsoft.com/office/officeart/2005/8/layout/hProcess6"/>
    <dgm:cxn modelId="{E01E6F5D-18C2-4C0F-BD4D-59D6E255C1B8}" type="presOf" srcId="{EDEB7267-D5D2-4ADB-9574-337EC377DEA6}" destId="{61D8A538-8782-4A63-8A46-458AED678AE7}" srcOrd="1" destOrd="0" presId="urn:microsoft.com/office/officeart/2005/8/layout/hProcess6"/>
    <dgm:cxn modelId="{C410B420-FDAB-4D01-88D8-8CD835CE0F03}" srcId="{5EB64DDC-956A-4BEC-B807-E05DA3280EFF}" destId="{B6FD1D8B-530F-4550-9941-282695C77388}" srcOrd="3" destOrd="0" parTransId="{BCA070A4-8549-43AB-A94D-CABE4C87F300}" sibTransId="{FC931553-5B62-494E-8E9D-B23F40CF06C1}"/>
    <dgm:cxn modelId="{5C6DAFAD-0E0E-4B18-8129-543CAAD6554A}" type="presOf" srcId="{92F74669-5D73-436A-91AC-E3CEDD54A287}" destId="{07554776-4E62-430F-A26C-C43E815272E0}" srcOrd="1" destOrd="0" presId="urn:microsoft.com/office/officeart/2005/8/layout/hProcess6"/>
    <dgm:cxn modelId="{4F7BE960-F815-4830-9AE5-F96A7CFA6949}" srcId="{C2FFADA8-F236-4A6A-9688-920AD3E0112E}" destId="{8FECF446-3750-4304-A8FC-F29FC45A43B4}" srcOrd="0" destOrd="0" parTransId="{6A6B6F35-3209-464C-8491-12FE3471A561}" sibTransId="{B2018B30-24FE-462A-A174-3BEC77FBEDA8}"/>
    <dgm:cxn modelId="{023148FD-E14C-4FD9-A40C-8B0155EEA879}" type="presOf" srcId="{C2FFADA8-F236-4A6A-9688-920AD3E0112E}" destId="{7B9A9214-5E61-41D0-A0F1-C56286BE8162}" srcOrd="0" destOrd="0" presId="urn:microsoft.com/office/officeart/2005/8/layout/hProcess6"/>
    <dgm:cxn modelId="{3D3B9E35-AE2E-44CA-99DC-DAD8D9D5BB6A}" srcId="{1F8FC0D8-C4B8-45DC-9FA9-0D569D0DF7F4}" destId="{92F74669-5D73-436A-91AC-E3CEDD54A287}" srcOrd="0" destOrd="0" parTransId="{0F5FAD7F-E033-4687-9159-FF6B15A3887D}" sibTransId="{51A01A43-4518-4BD0-9666-D12CEF67CAA2}"/>
    <dgm:cxn modelId="{E64A0C1A-B4E5-44ED-8030-FF80A3112F66}" srcId="{B6FD1D8B-530F-4550-9941-282695C77388}" destId="{EDEB7267-D5D2-4ADB-9574-337EC377DEA6}" srcOrd="0" destOrd="0" parTransId="{FEC1401A-CC90-42DC-8480-31579E4440DB}" sibTransId="{9017AB0C-4B20-42C2-914A-BA4C45300C63}"/>
    <dgm:cxn modelId="{694603CF-BC55-4320-AAEC-9D432BC9F08E}" type="presOf" srcId="{648AB539-14B7-4AE9-A820-865485956824}" destId="{1BDB4B0E-A3CE-408E-98D7-928117C92CE2}" srcOrd="0" destOrd="0" presId="urn:microsoft.com/office/officeart/2005/8/layout/hProcess6"/>
    <dgm:cxn modelId="{E1904DFF-5953-4AD6-A2DB-120B06679917}" srcId="{276A7CC8-DBE3-4436-AAD4-9EC0A513FDEC}" destId="{FEE8BB4E-9015-40C4-8249-BBC49492BF60}" srcOrd="0" destOrd="0" parTransId="{67DF430A-50DC-4544-ADCC-A4B902EC16E1}" sibTransId="{7B19A94F-AC6D-46DF-81F2-8DC0AC520046}"/>
    <dgm:cxn modelId="{BC9F76BF-54FD-4545-B9E2-36DFFA2C9F61}" type="presOf" srcId="{8F42D058-7527-4BEA-BF20-8F7607D90309}" destId="{05493D0F-51FA-42BA-956C-88562C23E4D6}" srcOrd="1" destOrd="0" presId="urn:microsoft.com/office/officeart/2005/8/layout/hProcess6"/>
    <dgm:cxn modelId="{E65B5CCB-7372-4642-BD98-9172D494717E}" type="presOf" srcId="{FEE8BB4E-9015-40C4-8249-BBC49492BF60}" destId="{DC7B809F-2919-4214-B552-D512F513F3DF}" srcOrd="1" destOrd="0" presId="urn:microsoft.com/office/officeart/2005/8/layout/hProcess6"/>
    <dgm:cxn modelId="{5D02B5AF-A90E-4CD4-8422-05690CABE6F6}" type="presOf" srcId="{1F8FC0D8-C4B8-45DC-9FA9-0D569D0DF7F4}" destId="{3F014E8C-23EF-4F16-BAB1-D6A8B93AECA2}" srcOrd="0" destOrd="0" presId="urn:microsoft.com/office/officeart/2005/8/layout/hProcess6"/>
    <dgm:cxn modelId="{8BA34085-0A41-4BD2-9078-3B2E61D73D23}" srcId="{5EB64DDC-956A-4BEC-B807-E05DA3280EFF}" destId="{276A7CC8-DBE3-4436-AAD4-9EC0A513FDEC}" srcOrd="1" destOrd="0" parTransId="{3A241751-8F2F-4914-82FF-7DFAE22070F5}" sibTransId="{5BF4C9A6-A4B2-44F9-9FA9-56553F69DB34}"/>
    <dgm:cxn modelId="{82627590-8E92-4F79-9BAF-88A2C5D12228}" srcId="{5EB64DDC-956A-4BEC-B807-E05DA3280EFF}" destId="{1F8FC0D8-C4B8-45DC-9FA9-0D569D0DF7F4}" srcOrd="0" destOrd="0" parTransId="{88A18EB5-2506-4536-85BF-B45A93CBD54F}" sibTransId="{EAF7586F-70B1-4B40-8830-14D5E490A2C1}"/>
    <dgm:cxn modelId="{2293F266-F35E-43B3-B6B1-D8B3F36782A9}" type="presOf" srcId="{92F74669-5D73-436A-91AC-E3CEDD54A287}" destId="{221205B8-8188-4295-A4CB-5D2AD64006F3}" srcOrd="0" destOrd="0" presId="urn:microsoft.com/office/officeart/2005/8/layout/hProcess6"/>
    <dgm:cxn modelId="{9A6A2677-0A08-47F3-A833-8F88DBCA7B82}" srcId="{5EB64DDC-956A-4BEC-B807-E05DA3280EFF}" destId="{648AB539-14B7-4AE9-A820-865485956824}" srcOrd="4" destOrd="0" parTransId="{CCD8A74F-E86A-43A6-91C6-6F2B35E8F44F}" sibTransId="{CF3AB6E3-F96F-49C9-9ADC-79CAE037EF42}"/>
    <dgm:cxn modelId="{8D6987A9-A831-47C0-849F-7B3AAD6B14B7}" type="presOf" srcId="{8FECF446-3750-4304-A8FC-F29FC45A43B4}" destId="{93A56EE8-DB7A-4AC8-A68D-EB05AC02B49C}" srcOrd="0" destOrd="0" presId="urn:microsoft.com/office/officeart/2005/8/layout/hProcess6"/>
    <dgm:cxn modelId="{19AFBB08-4A09-4FC1-BA44-E1DEF95B4DB4}" type="presOf" srcId="{FEE8BB4E-9015-40C4-8249-BBC49492BF60}" destId="{9EC571B2-AD5F-4D55-8681-ED2D00D979E8}" srcOrd="0" destOrd="0" presId="urn:microsoft.com/office/officeart/2005/8/layout/hProcess6"/>
    <dgm:cxn modelId="{D5E095B0-FB95-41F4-B914-4ECF7ADADAC0}" type="presOf" srcId="{5EB64DDC-956A-4BEC-B807-E05DA3280EFF}" destId="{2E6FF890-49AF-4670-8C4B-BF9F8236112B}" srcOrd="0" destOrd="0" presId="urn:microsoft.com/office/officeart/2005/8/layout/hProcess6"/>
    <dgm:cxn modelId="{4CA60A38-68E7-481F-86ED-1CD29613B8A5}" type="presParOf" srcId="{2E6FF890-49AF-4670-8C4B-BF9F8236112B}" destId="{2EE2CE14-72A2-4DD6-9B01-DE5E61ACDB7D}" srcOrd="0" destOrd="0" presId="urn:microsoft.com/office/officeart/2005/8/layout/hProcess6"/>
    <dgm:cxn modelId="{5C15C408-E311-4A03-99E6-7FF941D04A59}" type="presParOf" srcId="{2EE2CE14-72A2-4DD6-9B01-DE5E61ACDB7D}" destId="{38C39B79-BADC-4E2E-8F8A-4B60F124FCEF}" srcOrd="0" destOrd="0" presId="urn:microsoft.com/office/officeart/2005/8/layout/hProcess6"/>
    <dgm:cxn modelId="{37F1A7D7-F3D3-491B-941D-6476188699DE}" type="presParOf" srcId="{2EE2CE14-72A2-4DD6-9B01-DE5E61ACDB7D}" destId="{221205B8-8188-4295-A4CB-5D2AD64006F3}" srcOrd="1" destOrd="0" presId="urn:microsoft.com/office/officeart/2005/8/layout/hProcess6"/>
    <dgm:cxn modelId="{509E513F-6460-45DD-8213-B206DFDBFBA4}" type="presParOf" srcId="{2EE2CE14-72A2-4DD6-9B01-DE5E61ACDB7D}" destId="{07554776-4E62-430F-A26C-C43E815272E0}" srcOrd="2" destOrd="0" presId="urn:microsoft.com/office/officeart/2005/8/layout/hProcess6"/>
    <dgm:cxn modelId="{5A8B2F4C-7A23-46FF-BE71-CB54F494B971}" type="presParOf" srcId="{2EE2CE14-72A2-4DD6-9B01-DE5E61ACDB7D}" destId="{3F014E8C-23EF-4F16-BAB1-D6A8B93AECA2}" srcOrd="3" destOrd="0" presId="urn:microsoft.com/office/officeart/2005/8/layout/hProcess6"/>
    <dgm:cxn modelId="{0A6C7802-1B0E-47CD-9D67-032C80674D8D}" type="presParOf" srcId="{2E6FF890-49AF-4670-8C4B-BF9F8236112B}" destId="{FAF750D6-5065-4ADF-A117-B16B9648855F}" srcOrd="1" destOrd="0" presId="urn:microsoft.com/office/officeart/2005/8/layout/hProcess6"/>
    <dgm:cxn modelId="{E4B57AA2-D5A2-4A8D-9D14-E262052E807C}" type="presParOf" srcId="{2E6FF890-49AF-4670-8C4B-BF9F8236112B}" destId="{B4139130-08FB-4F06-81FB-5A888115AB5F}" srcOrd="2" destOrd="0" presId="urn:microsoft.com/office/officeart/2005/8/layout/hProcess6"/>
    <dgm:cxn modelId="{16136B58-B9D9-4089-B805-E5D2B30396A5}" type="presParOf" srcId="{B4139130-08FB-4F06-81FB-5A888115AB5F}" destId="{3199784F-EA86-4FBC-84EC-ABE3251EE7DB}" srcOrd="0" destOrd="0" presId="urn:microsoft.com/office/officeart/2005/8/layout/hProcess6"/>
    <dgm:cxn modelId="{E37EF0EA-6202-46BF-B97F-9FE0CF72AC73}" type="presParOf" srcId="{B4139130-08FB-4F06-81FB-5A888115AB5F}" destId="{9EC571B2-AD5F-4D55-8681-ED2D00D979E8}" srcOrd="1" destOrd="0" presId="urn:microsoft.com/office/officeart/2005/8/layout/hProcess6"/>
    <dgm:cxn modelId="{550F0DE0-3AF9-4BC6-8DCD-9126844B10F0}" type="presParOf" srcId="{B4139130-08FB-4F06-81FB-5A888115AB5F}" destId="{DC7B809F-2919-4214-B552-D512F513F3DF}" srcOrd="2" destOrd="0" presId="urn:microsoft.com/office/officeart/2005/8/layout/hProcess6"/>
    <dgm:cxn modelId="{73F35707-90EB-4527-8856-23041EE35F56}" type="presParOf" srcId="{B4139130-08FB-4F06-81FB-5A888115AB5F}" destId="{EA038148-7786-4EC9-BF4E-49F5B16DFDAC}" srcOrd="3" destOrd="0" presId="urn:microsoft.com/office/officeart/2005/8/layout/hProcess6"/>
    <dgm:cxn modelId="{88E950FB-D789-4AD7-A0F6-C4AB3E8F87E2}" type="presParOf" srcId="{2E6FF890-49AF-4670-8C4B-BF9F8236112B}" destId="{D222F95A-0713-4A4D-9F54-35C4074478C3}" srcOrd="3" destOrd="0" presId="urn:microsoft.com/office/officeart/2005/8/layout/hProcess6"/>
    <dgm:cxn modelId="{596C008B-2D5E-4112-841D-0BEC45F9E00A}" type="presParOf" srcId="{2E6FF890-49AF-4670-8C4B-BF9F8236112B}" destId="{ABD90273-36ED-4362-A301-F7EC23E47EEE}" srcOrd="4" destOrd="0" presId="urn:microsoft.com/office/officeart/2005/8/layout/hProcess6"/>
    <dgm:cxn modelId="{F2E706B6-BEDD-4241-8731-783B4A45E539}" type="presParOf" srcId="{ABD90273-36ED-4362-A301-F7EC23E47EEE}" destId="{D4608C53-372F-42B1-A178-D4104ABC8CD5}" srcOrd="0" destOrd="0" presId="urn:microsoft.com/office/officeart/2005/8/layout/hProcess6"/>
    <dgm:cxn modelId="{6444AFFB-5802-4275-BAE4-CAAB3A94DC67}" type="presParOf" srcId="{ABD90273-36ED-4362-A301-F7EC23E47EEE}" destId="{93A56EE8-DB7A-4AC8-A68D-EB05AC02B49C}" srcOrd="1" destOrd="0" presId="urn:microsoft.com/office/officeart/2005/8/layout/hProcess6"/>
    <dgm:cxn modelId="{ABC4FF1D-E1B1-4F9F-A42C-F7D5F983D41D}" type="presParOf" srcId="{ABD90273-36ED-4362-A301-F7EC23E47EEE}" destId="{08011E05-3A9F-4E1E-A4A3-5264259F0946}" srcOrd="2" destOrd="0" presId="urn:microsoft.com/office/officeart/2005/8/layout/hProcess6"/>
    <dgm:cxn modelId="{A8E6C1B1-7966-4F51-8AA7-5426BBF8FC5F}" type="presParOf" srcId="{ABD90273-36ED-4362-A301-F7EC23E47EEE}" destId="{7B9A9214-5E61-41D0-A0F1-C56286BE8162}" srcOrd="3" destOrd="0" presId="urn:microsoft.com/office/officeart/2005/8/layout/hProcess6"/>
    <dgm:cxn modelId="{9F568CAD-683C-45A5-BB6B-91AC3FD938B5}" type="presParOf" srcId="{2E6FF890-49AF-4670-8C4B-BF9F8236112B}" destId="{293422B0-3190-4A04-AF0B-9F77CCB5E568}" srcOrd="5" destOrd="0" presId="urn:microsoft.com/office/officeart/2005/8/layout/hProcess6"/>
    <dgm:cxn modelId="{97E589E8-D2B1-457B-903C-E73634D78137}" type="presParOf" srcId="{2E6FF890-49AF-4670-8C4B-BF9F8236112B}" destId="{900D44FC-C079-44CE-8094-2857EB5451F1}" srcOrd="6" destOrd="0" presId="urn:microsoft.com/office/officeart/2005/8/layout/hProcess6"/>
    <dgm:cxn modelId="{4E980149-8DC9-453C-8077-AC085CB8299A}" type="presParOf" srcId="{900D44FC-C079-44CE-8094-2857EB5451F1}" destId="{B2A8865E-D16B-4844-A186-DEFC8687A792}" srcOrd="0" destOrd="0" presId="urn:microsoft.com/office/officeart/2005/8/layout/hProcess6"/>
    <dgm:cxn modelId="{7E93DDFA-3A60-43D8-A188-0F1BB75C9D4F}" type="presParOf" srcId="{900D44FC-C079-44CE-8094-2857EB5451F1}" destId="{84CBF8B6-2095-4AB1-A6EF-97A108A0415B}" srcOrd="1" destOrd="0" presId="urn:microsoft.com/office/officeart/2005/8/layout/hProcess6"/>
    <dgm:cxn modelId="{D5E08227-5B53-4745-98D2-56304095B730}" type="presParOf" srcId="{900D44FC-C079-44CE-8094-2857EB5451F1}" destId="{61D8A538-8782-4A63-8A46-458AED678AE7}" srcOrd="2" destOrd="0" presId="urn:microsoft.com/office/officeart/2005/8/layout/hProcess6"/>
    <dgm:cxn modelId="{B1FD76DD-46C0-403E-8401-3A8D993DA5BF}" type="presParOf" srcId="{900D44FC-C079-44CE-8094-2857EB5451F1}" destId="{044CED3B-5D97-4913-AB1D-D620A7B1D83A}" srcOrd="3" destOrd="0" presId="urn:microsoft.com/office/officeart/2005/8/layout/hProcess6"/>
    <dgm:cxn modelId="{B0D61303-A254-4249-9DF9-5671029798C7}" type="presParOf" srcId="{2E6FF890-49AF-4670-8C4B-BF9F8236112B}" destId="{75C40AA4-7B99-4F8F-9387-09D3664658FF}" srcOrd="7" destOrd="0" presId="urn:microsoft.com/office/officeart/2005/8/layout/hProcess6"/>
    <dgm:cxn modelId="{2A365A7F-FFF3-4699-A717-216831AA374F}" type="presParOf" srcId="{2E6FF890-49AF-4670-8C4B-BF9F8236112B}" destId="{D184D890-F313-4727-B47B-FB5C21FD6BCF}" srcOrd="8" destOrd="0" presId="urn:microsoft.com/office/officeart/2005/8/layout/hProcess6"/>
    <dgm:cxn modelId="{95527221-F6A1-4B6F-90FA-6D4CB48F4FC2}" type="presParOf" srcId="{D184D890-F313-4727-B47B-FB5C21FD6BCF}" destId="{A31FCCCD-20DB-42D0-821F-A52DB1279BF7}" srcOrd="0" destOrd="0" presId="urn:microsoft.com/office/officeart/2005/8/layout/hProcess6"/>
    <dgm:cxn modelId="{BFACE07A-158E-44F6-A012-D587F0E3B1B7}" type="presParOf" srcId="{D184D890-F313-4727-B47B-FB5C21FD6BCF}" destId="{3E12D414-8DB6-40F4-94A8-30FB87017B07}" srcOrd="1" destOrd="0" presId="urn:microsoft.com/office/officeart/2005/8/layout/hProcess6"/>
    <dgm:cxn modelId="{3B064292-3AC4-437E-A6AF-F957BE9F1E9C}" type="presParOf" srcId="{D184D890-F313-4727-B47B-FB5C21FD6BCF}" destId="{05493D0F-51FA-42BA-956C-88562C23E4D6}" srcOrd="2" destOrd="0" presId="urn:microsoft.com/office/officeart/2005/8/layout/hProcess6"/>
    <dgm:cxn modelId="{DD98F0C3-35EC-42F9-9AAA-DC2D2CE101F4}" type="presParOf" srcId="{D184D890-F313-4727-B47B-FB5C21FD6BCF}" destId="{1BDB4B0E-A3CE-408E-98D7-928117C92CE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F8E61E-8D9E-47D8-8480-20906533839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C460EC6-0003-4F2A-BCAB-FBFFCBEB5FE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</a:rPr>
            <a:t>Protect the privacy of users by lock screen </a:t>
          </a:r>
          <a:endParaRPr lang="en-US" sz="1200" dirty="0">
            <a:solidFill>
              <a:schemeClr val="bg1"/>
            </a:solidFill>
          </a:endParaRPr>
        </a:p>
      </dgm:t>
    </dgm:pt>
    <dgm:pt modelId="{A6407A85-B570-4863-9AA3-B95A533443D2}" type="parTrans" cxnId="{9EA9EE7F-DE86-4136-B8AF-71EAC253B0B5}">
      <dgm:prSet/>
      <dgm:spPr/>
      <dgm:t>
        <a:bodyPr/>
        <a:lstStyle/>
        <a:p>
          <a:endParaRPr lang="en-US"/>
        </a:p>
      </dgm:t>
    </dgm:pt>
    <dgm:pt modelId="{3C2C7D14-0EF1-4BF4-AA50-47D0B3AA189F}" type="sibTrans" cxnId="{9EA9EE7F-DE86-4136-B8AF-71EAC253B0B5}">
      <dgm:prSet/>
      <dgm:spPr/>
      <dgm:t>
        <a:bodyPr/>
        <a:lstStyle/>
        <a:p>
          <a:endParaRPr lang="en-US"/>
        </a:p>
      </dgm:t>
    </dgm:pt>
    <dgm:pt modelId="{E8DE42B4-2E08-4385-B514-586A17F034FE}">
      <dgm:prSet phldrT="[Text]" custT="1"/>
      <dgm:spPr>
        <a:solidFill>
          <a:srgbClr val="0070C0"/>
        </a:solidFill>
      </dgm:spPr>
      <dgm:t>
        <a:bodyPr/>
        <a:lstStyle/>
        <a:p>
          <a:pPr algn="just"/>
          <a:r>
            <a:rPr lang="en-US" sz="1050" dirty="0" smtClean="0"/>
            <a:t>Users can explore the growth and volume of top 10 growth stocks</a:t>
          </a:r>
          <a:endParaRPr lang="en-US" sz="1050" dirty="0"/>
        </a:p>
      </dgm:t>
    </dgm:pt>
    <dgm:pt modelId="{85E44E0F-24F0-4ADF-8A22-19CE308AEE72}" type="parTrans" cxnId="{3B407104-D135-4070-9662-D2FD2E1C2D81}">
      <dgm:prSet/>
      <dgm:spPr/>
      <dgm:t>
        <a:bodyPr/>
        <a:lstStyle/>
        <a:p>
          <a:endParaRPr lang="en-US"/>
        </a:p>
      </dgm:t>
    </dgm:pt>
    <dgm:pt modelId="{725B4349-9BE9-4BED-B0C5-53C5A2DDD639}" type="sibTrans" cxnId="{3B407104-D135-4070-9662-D2FD2E1C2D81}">
      <dgm:prSet/>
      <dgm:spPr/>
      <dgm:t>
        <a:bodyPr/>
        <a:lstStyle/>
        <a:p>
          <a:endParaRPr lang="en-US"/>
        </a:p>
      </dgm:t>
    </dgm:pt>
    <dgm:pt modelId="{3AA594B4-F91A-44A3-955C-9BDEC011DF29}">
      <dgm:prSet phldrT="[Text]"/>
      <dgm:spPr>
        <a:solidFill>
          <a:srgbClr val="0070C0"/>
        </a:solidFill>
      </dgm:spPr>
      <dgm:t>
        <a:bodyPr/>
        <a:lstStyle/>
        <a:p>
          <a:pPr algn="just"/>
          <a:r>
            <a:rPr lang="en-US" dirty="0" smtClean="0"/>
            <a:t>The daily  volume of top 10 volume stocks can be discovered</a:t>
          </a:r>
          <a:endParaRPr lang="en-US" dirty="0"/>
        </a:p>
      </dgm:t>
    </dgm:pt>
    <dgm:pt modelId="{BBB43485-FAE4-48A5-9702-3D8B1D53F4E3}" type="parTrans" cxnId="{53C666AF-C891-482C-B36E-61C2E3B71D18}">
      <dgm:prSet/>
      <dgm:spPr/>
      <dgm:t>
        <a:bodyPr/>
        <a:lstStyle/>
        <a:p>
          <a:endParaRPr lang="en-US"/>
        </a:p>
      </dgm:t>
    </dgm:pt>
    <dgm:pt modelId="{F09EAE4D-4708-4D8B-AA5C-12CF84FE638B}" type="sibTrans" cxnId="{53C666AF-C891-482C-B36E-61C2E3B71D18}">
      <dgm:prSet/>
      <dgm:spPr/>
      <dgm:t>
        <a:bodyPr/>
        <a:lstStyle/>
        <a:p>
          <a:endParaRPr lang="en-US"/>
        </a:p>
      </dgm:t>
    </dgm:pt>
    <dgm:pt modelId="{928F6CF9-E4BF-483E-B5EF-4BBF4023ADE9}">
      <dgm:prSet phldrT="[Text]"/>
      <dgm:spPr>
        <a:solidFill>
          <a:srgbClr val="0070C0"/>
        </a:solidFill>
      </dgm:spPr>
      <dgm:t>
        <a:bodyPr/>
        <a:lstStyle/>
        <a:p>
          <a:pPr algn="just"/>
          <a:r>
            <a:rPr lang="en-US" dirty="0" smtClean="0"/>
            <a:t>Users can explore the growth and volume of top 10 volume stocks</a:t>
          </a:r>
          <a:endParaRPr lang="en-US" dirty="0"/>
        </a:p>
      </dgm:t>
    </dgm:pt>
    <dgm:pt modelId="{C62B140A-B96D-4417-9202-FF627C8C997A}" type="parTrans" cxnId="{787B57EA-875C-4EAB-AD64-D2D5E3E00D59}">
      <dgm:prSet/>
      <dgm:spPr/>
      <dgm:t>
        <a:bodyPr/>
        <a:lstStyle/>
        <a:p>
          <a:endParaRPr lang="en-US"/>
        </a:p>
      </dgm:t>
    </dgm:pt>
    <dgm:pt modelId="{98BD9034-4E84-4B81-8408-BC2F4C678333}" type="sibTrans" cxnId="{787B57EA-875C-4EAB-AD64-D2D5E3E00D59}">
      <dgm:prSet/>
      <dgm:spPr/>
      <dgm:t>
        <a:bodyPr/>
        <a:lstStyle/>
        <a:p>
          <a:endParaRPr lang="en-US"/>
        </a:p>
      </dgm:t>
    </dgm:pt>
    <dgm:pt modelId="{878086BF-5C78-4A15-98A1-504276F29730}">
      <dgm:prSet phldrT="[Text]"/>
      <dgm:spPr>
        <a:solidFill>
          <a:srgbClr val="0070C0"/>
        </a:solidFill>
      </dgm:spPr>
      <dgm:t>
        <a:bodyPr/>
        <a:lstStyle/>
        <a:p>
          <a:pPr algn="l"/>
          <a:r>
            <a:rPr lang="en-US" dirty="0" smtClean="0"/>
            <a:t>The daily  growth of top 10 growth stocks can be discovered</a:t>
          </a:r>
          <a:endParaRPr lang="en-US" dirty="0"/>
        </a:p>
      </dgm:t>
    </dgm:pt>
    <dgm:pt modelId="{492B4289-77C8-4D0A-9D5D-4419012391C7}" type="parTrans" cxnId="{9ADCCC10-5684-4EA4-A6FB-59EDE3426B7D}">
      <dgm:prSet/>
      <dgm:spPr/>
      <dgm:t>
        <a:bodyPr/>
        <a:lstStyle/>
        <a:p>
          <a:endParaRPr lang="en-US"/>
        </a:p>
      </dgm:t>
    </dgm:pt>
    <dgm:pt modelId="{BBBC0E5D-3AEF-4B31-861E-BF132F8044F1}" type="sibTrans" cxnId="{9ADCCC10-5684-4EA4-A6FB-59EDE3426B7D}">
      <dgm:prSet/>
      <dgm:spPr/>
      <dgm:t>
        <a:bodyPr/>
        <a:lstStyle/>
        <a:p>
          <a:endParaRPr lang="en-US"/>
        </a:p>
      </dgm:t>
    </dgm:pt>
    <dgm:pt modelId="{C07511CE-BFBB-44A6-9F20-DDED5F85DD21}" type="pres">
      <dgm:prSet presAssocID="{EEF8E61E-8D9E-47D8-8480-209065338393}" presName="linearFlow" presStyleCnt="0">
        <dgm:presLayoutVars>
          <dgm:dir/>
          <dgm:resizeHandles val="exact"/>
        </dgm:presLayoutVars>
      </dgm:prSet>
      <dgm:spPr/>
    </dgm:pt>
    <dgm:pt modelId="{9486C489-02BD-4C95-89F8-D38A7E7C884A}" type="pres">
      <dgm:prSet presAssocID="{CC460EC6-0003-4F2A-BCAB-FBFFCBEB5FED}" presName="composite" presStyleCnt="0"/>
      <dgm:spPr/>
    </dgm:pt>
    <dgm:pt modelId="{69F437AD-FE20-4F05-B1E2-64FDFF708537}" type="pres">
      <dgm:prSet presAssocID="{CC460EC6-0003-4F2A-BCAB-FBFFCBEB5FED}" presName="imgShp" presStyleLbl="fgImgPlace1" presStyleIdx="0" presStyleCnt="5"/>
      <dgm:spPr/>
    </dgm:pt>
    <dgm:pt modelId="{611A596C-CD49-429C-9CCF-F5C0D541F9ED}" type="pres">
      <dgm:prSet presAssocID="{CC460EC6-0003-4F2A-BCAB-FBFFCBEB5FE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2CFC5-9DAF-44FE-B6AB-285A22604F2F}" type="pres">
      <dgm:prSet presAssocID="{3C2C7D14-0EF1-4BF4-AA50-47D0B3AA189F}" presName="spacing" presStyleCnt="0"/>
      <dgm:spPr/>
    </dgm:pt>
    <dgm:pt modelId="{4D9ABA95-1438-4CF9-8C65-5F49E4D0151E}" type="pres">
      <dgm:prSet presAssocID="{E8DE42B4-2E08-4385-B514-586A17F034FE}" presName="composite" presStyleCnt="0"/>
      <dgm:spPr/>
    </dgm:pt>
    <dgm:pt modelId="{C1C0617E-D5A2-4F64-A1CD-43746909DE38}" type="pres">
      <dgm:prSet presAssocID="{E8DE42B4-2E08-4385-B514-586A17F034FE}" presName="imgShp" presStyleLbl="fgImgPlace1" presStyleIdx="1" presStyleCnt="5"/>
      <dgm:spPr/>
    </dgm:pt>
    <dgm:pt modelId="{4B81BC74-5149-4A85-83FD-8EF6AE8C52E1}" type="pres">
      <dgm:prSet presAssocID="{E8DE42B4-2E08-4385-B514-586A17F034F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6221B-FCEA-4DDD-AF4A-B78DDC6E0E12}" type="pres">
      <dgm:prSet presAssocID="{725B4349-9BE9-4BED-B0C5-53C5A2DDD639}" presName="spacing" presStyleCnt="0"/>
      <dgm:spPr/>
    </dgm:pt>
    <dgm:pt modelId="{97E12A91-8836-4D97-B874-5E1A3DD101AA}" type="pres">
      <dgm:prSet presAssocID="{878086BF-5C78-4A15-98A1-504276F29730}" presName="composite" presStyleCnt="0"/>
      <dgm:spPr/>
    </dgm:pt>
    <dgm:pt modelId="{33E5DD29-D682-4B1F-AFE8-F64E33FF8A8D}" type="pres">
      <dgm:prSet presAssocID="{878086BF-5C78-4A15-98A1-504276F29730}" presName="imgShp" presStyleLbl="fgImgPlace1" presStyleIdx="2" presStyleCnt="5"/>
      <dgm:spPr/>
    </dgm:pt>
    <dgm:pt modelId="{46862998-E8F8-40F8-84E8-1BB3E5EA4982}" type="pres">
      <dgm:prSet presAssocID="{878086BF-5C78-4A15-98A1-504276F2973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2AC81-D2C0-44CC-8641-B9DF881BCDF4}" type="pres">
      <dgm:prSet presAssocID="{BBBC0E5D-3AEF-4B31-861E-BF132F8044F1}" presName="spacing" presStyleCnt="0"/>
      <dgm:spPr/>
    </dgm:pt>
    <dgm:pt modelId="{CD8F097E-6892-4E6A-929B-E4296B376CF0}" type="pres">
      <dgm:prSet presAssocID="{928F6CF9-E4BF-483E-B5EF-4BBF4023ADE9}" presName="composite" presStyleCnt="0"/>
      <dgm:spPr/>
    </dgm:pt>
    <dgm:pt modelId="{818A59BE-B8FB-40EC-8B46-798826052006}" type="pres">
      <dgm:prSet presAssocID="{928F6CF9-E4BF-483E-B5EF-4BBF4023ADE9}" presName="imgShp" presStyleLbl="fgImgPlace1" presStyleIdx="3" presStyleCnt="5"/>
      <dgm:spPr/>
    </dgm:pt>
    <dgm:pt modelId="{AD112388-3757-4F1B-970F-92A4C7DCE74C}" type="pres">
      <dgm:prSet presAssocID="{928F6CF9-E4BF-483E-B5EF-4BBF4023ADE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6EBE4-265D-4F0D-BF93-CA2776EF2903}" type="pres">
      <dgm:prSet presAssocID="{98BD9034-4E84-4B81-8408-BC2F4C678333}" presName="spacing" presStyleCnt="0"/>
      <dgm:spPr/>
    </dgm:pt>
    <dgm:pt modelId="{65F47271-8E8F-48F7-80E0-29ABA0FF5C65}" type="pres">
      <dgm:prSet presAssocID="{3AA594B4-F91A-44A3-955C-9BDEC011DF29}" presName="composite" presStyleCnt="0"/>
      <dgm:spPr/>
    </dgm:pt>
    <dgm:pt modelId="{FD3F5B1A-D069-4D57-88C8-12CB06A4A746}" type="pres">
      <dgm:prSet presAssocID="{3AA594B4-F91A-44A3-955C-9BDEC011DF29}" presName="imgShp" presStyleLbl="fgImgPlace1" presStyleIdx="4" presStyleCnt="5"/>
      <dgm:spPr/>
    </dgm:pt>
    <dgm:pt modelId="{2356FC07-7BBF-427F-B1CF-88A8CE89DE0F}" type="pres">
      <dgm:prSet presAssocID="{3AA594B4-F91A-44A3-955C-9BDEC011DF2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224AA-0DC8-45F6-ADE8-5148150E2C69}" type="presOf" srcId="{E8DE42B4-2E08-4385-B514-586A17F034FE}" destId="{4B81BC74-5149-4A85-83FD-8EF6AE8C52E1}" srcOrd="0" destOrd="0" presId="urn:microsoft.com/office/officeart/2005/8/layout/vList3"/>
    <dgm:cxn modelId="{39FA049B-E9EE-4F44-A853-DFCC7081F340}" type="presOf" srcId="{EEF8E61E-8D9E-47D8-8480-209065338393}" destId="{C07511CE-BFBB-44A6-9F20-DDED5F85DD21}" srcOrd="0" destOrd="0" presId="urn:microsoft.com/office/officeart/2005/8/layout/vList3"/>
    <dgm:cxn modelId="{9EA9EE7F-DE86-4136-B8AF-71EAC253B0B5}" srcId="{EEF8E61E-8D9E-47D8-8480-209065338393}" destId="{CC460EC6-0003-4F2A-BCAB-FBFFCBEB5FED}" srcOrd="0" destOrd="0" parTransId="{A6407A85-B570-4863-9AA3-B95A533443D2}" sibTransId="{3C2C7D14-0EF1-4BF4-AA50-47D0B3AA189F}"/>
    <dgm:cxn modelId="{F3207700-C829-4256-9C82-28B6B2E19E19}" type="presOf" srcId="{3AA594B4-F91A-44A3-955C-9BDEC011DF29}" destId="{2356FC07-7BBF-427F-B1CF-88A8CE89DE0F}" srcOrd="0" destOrd="0" presId="urn:microsoft.com/office/officeart/2005/8/layout/vList3"/>
    <dgm:cxn modelId="{53C666AF-C891-482C-B36E-61C2E3B71D18}" srcId="{EEF8E61E-8D9E-47D8-8480-209065338393}" destId="{3AA594B4-F91A-44A3-955C-9BDEC011DF29}" srcOrd="4" destOrd="0" parTransId="{BBB43485-FAE4-48A5-9702-3D8B1D53F4E3}" sibTransId="{F09EAE4D-4708-4D8B-AA5C-12CF84FE638B}"/>
    <dgm:cxn modelId="{19AFDB03-C353-404D-97E7-9237D468971C}" type="presOf" srcId="{CC460EC6-0003-4F2A-BCAB-FBFFCBEB5FED}" destId="{611A596C-CD49-429C-9CCF-F5C0D541F9ED}" srcOrd="0" destOrd="0" presId="urn:microsoft.com/office/officeart/2005/8/layout/vList3"/>
    <dgm:cxn modelId="{787B57EA-875C-4EAB-AD64-D2D5E3E00D59}" srcId="{EEF8E61E-8D9E-47D8-8480-209065338393}" destId="{928F6CF9-E4BF-483E-B5EF-4BBF4023ADE9}" srcOrd="3" destOrd="0" parTransId="{C62B140A-B96D-4417-9202-FF627C8C997A}" sibTransId="{98BD9034-4E84-4B81-8408-BC2F4C678333}"/>
    <dgm:cxn modelId="{DF6CD3FF-7386-4952-8E7C-4DB17D44F800}" type="presOf" srcId="{928F6CF9-E4BF-483E-B5EF-4BBF4023ADE9}" destId="{AD112388-3757-4F1B-970F-92A4C7DCE74C}" srcOrd="0" destOrd="0" presId="urn:microsoft.com/office/officeart/2005/8/layout/vList3"/>
    <dgm:cxn modelId="{9ADCCC10-5684-4EA4-A6FB-59EDE3426B7D}" srcId="{EEF8E61E-8D9E-47D8-8480-209065338393}" destId="{878086BF-5C78-4A15-98A1-504276F29730}" srcOrd="2" destOrd="0" parTransId="{492B4289-77C8-4D0A-9D5D-4419012391C7}" sibTransId="{BBBC0E5D-3AEF-4B31-861E-BF132F8044F1}"/>
    <dgm:cxn modelId="{D1F9C9A3-341F-4760-8EF5-A0074A16335A}" type="presOf" srcId="{878086BF-5C78-4A15-98A1-504276F29730}" destId="{46862998-E8F8-40F8-84E8-1BB3E5EA4982}" srcOrd="0" destOrd="0" presId="urn:microsoft.com/office/officeart/2005/8/layout/vList3"/>
    <dgm:cxn modelId="{3B407104-D135-4070-9662-D2FD2E1C2D81}" srcId="{EEF8E61E-8D9E-47D8-8480-209065338393}" destId="{E8DE42B4-2E08-4385-B514-586A17F034FE}" srcOrd="1" destOrd="0" parTransId="{85E44E0F-24F0-4ADF-8A22-19CE308AEE72}" sibTransId="{725B4349-9BE9-4BED-B0C5-53C5A2DDD639}"/>
    <dgm:cxn modelId="{A59A1CC1-A854-4985-813B-CAECBB35B6F4}" type="presParOf" srcId="{C07511CE-BFBB-44A6-9F20-DDED5F85DD21}" destId="{9486C489-02BD-4C95-89F8-D38A7E7C884A}" srcOrd="0" destOrd="0" presId="urn:microsoft.com/office/officeart/2005/8/layout/vList3"/>
    <dgm:cxn modelId="{C3C7ACBE-9C4A-4C5A-92EF-BA1DDE66137F}" type="presParOf" srcId="{9486C489-02BD-4C95-89F8-D38A7E7C884A}" destId="{69F437AD-FE20-4F05-B1E2-64FDFF708537}" srcOrd="0" destOrd="0" presId="urn:microsoft.com/office/officeart/2005/8/layout/vList3"/>
    <dgm:cxn modelId="{0623BBB4-56B7-48C3-8DD6-E47B01F76F53}" type="presParOf" srcId="{9486C489-02BD-4C95-89F8-D38A7E7C884A}" destId="{611A596C-CD49-429C-9CCF-F5C0D541F9ED}" srcOrd="1" destOrd="0" presId="urn:microsoft.com/office/officeart/2005/8/layout/vList3"/>
    <dgm:cxn modelId="{31B28C49-4565-42DF-9DAE-E53B7AB456DE}" type="presParOf" srcId="{C07511CE-BFBB-44A6-9F20-DDED5F85DD21}" destId="{0B92CFC5-9DAF-44FE-B6AB-285A22604F2F}" srcOrd="1" destOrd="0" presId="urn:microsoft.com/office/officeart/2005/8/layout/vList3"/>
    <dgm:cxn modelId="{DECCC1C8-B3A4-4592-B316-D3A6F10A21FE}" type="presParOf" srcId="{C07511CE-BFBB-44A6-9F20-DDED5F85DD21}" destId="{4D9ABA95-1438-4CF9-8C65-5F49E4D0151E}" srcOrd="2" destOrd="0" presId="urn:microsoft.com/office/officeart/2005/8/layout/vList3"/>
    <dgm:cxn modelId="{0F56FB05-A424-4D65-8A19-40B80B50B1C9}" type="presParOf" srcId="{4D9ABA95-1438-4CF9-8C65-5F49E4D0151E}" destId="{C1C0617E-D5A2-4F64-A1CD-43746909DE38}" srcOrd="0" destOrd="0" presId="urn:microsoft.com/office/officeart/2005/8/layout/vList3"/>
    <dgm:cxn modelId="{16192310-FAA8-4A17-BAE8-6023C5E09C2C}" type="presParOf" srcId="{4D9ABA95-1438-4CF9-8C65-5F49E4D0151E}" destId="{4B81BC74-5149-4A85-83FD-8EF6AE8C52E1}" srcOrd="1" destOrd="0" presId="urn:microsoft.com/office/officeart/2005/8/layout/vList3"/>
    <dgm:cxn modelId="{93648909-BAA1-448A-8F9B-4F4100301A58}" type="presParOf" srcId="{C07511CE-BFBB-44A6-9F20-DDED5F85DD21}" destId="{AB86221B-FCEA-4DDD-AF4A-B78DDC6E0E12}" srcOrd="3" destOrd="0" presId="urn:microsoft.com/office/officeart/2005/8/layout/vList3"/>
    <dgm:cxn modelId="{E2AD9B57-5A69-46F9-87E3-0F4D1BD4F959}" type="presParOf" srcId="{C07511CE-BFBB-44A6-9F20-DDED5F85DD21}" destId="{97E12A91-8836-4D97-B874-5E1A3DD101AA}" srcOrd="4" destOrd="0" presId="urn:microsoft.com/office/officeart/2005/8/layout/vList3"/>
    <dgm:cxn modelId="{1B62D922-20D0-4D21-A9C5-E0A94668D40B}" type="presParOf" srcId="{97E12A91-8836-4D97-B874-5E1A3DD101AA}" destId="{33E5DD29-D682-4B1F-AFE8-F64E33FF8A8D}" srcOrd="0" destOrd="0" presId="urn:microsoft.com/office/officeart/2005/8/layout/vList3"/>
    <dgm:cxn modelId="{C4F02B51-AEBE-409E-BF30-8BFAD5522C52}" type="presParOf" srcId="{97E12A91-8836-4D97-B874-5E1A3DD101AA}" destId="{46862998-E8F8-40F8-84E8-1BB3E5EA4982}" srcOrd="1" destOrd="0" presId="urn:microsoft.com/office/officeart/2005/8/layout/vList3"/>
    <dgm:cxn modelId="{5A0CFFBF-2C0B-4A03-87C7-00BDD1614D93}" type="presParOf" srcId="{C07511CE-BFBB-44A6-9F20-DDED5F85DD21}" destId="{DC82AC81-D2C0-44CC-8641-B9DF881BCDF4}" srcOrd="5" destOrd="0" presId="urn:microsoft.com/office/officeart/2005/8/layout/vList3"/>
    <dgm:cxn modelId="{DC3445A4-7263-4DD2-A74B-77845C98F656}" type="presParOf" srcId="{C07511CE-BFBB-44A6-9F20-DDED5F85DD21}" destId="{CD8F097E-6892-4E6A-929B-E4296B376CF0}" srcOrd="6" destOrd="0" presId="urn:microsoft.com/office/officeart/2005/8/layout/vList3"/>
    <dgm:cxn modelId="{667DD97B-05E5-42DA-8EDC-B65FC1FA79C5}" type="presParOf" srcId="{CD8F097E-6892-4E6A-929B-E4296B376CF0}" destId="{818A59BE-B8FB-40EC-8B46-798826052006}" srcOrd="0" destOrd="0" presId="urn:microsoft.com/office/officeart/2005/8/layout/vList3"/>
    <dgm:cxn modelId="{21FF1750-25E6-4DF7-BCCE-08CFD4E29A65}" type="presParOf" srcId="{CD8F097E-6892-4E6A-929B-E4296B376CF0}" destId="{AD112388-3757-4F1B-970F-92A4C7DCE74C}" srcOrd="1" destOrd="0" presId="urn:microsoft.com/office/officeart/2005/8/layout/vList3"/>
    <dgm:cxn modelId="{83EEB0EB-43A0-4D57-AE1D-3E7C86517488}" type="presParOf" srcId="{C07511CE-BFBB-44A6-9F20-DDED5F85DD21}" destId="{EBB6EBE4-265D-4F0D-BF93-CA2776EF2903}" srcOrd="7" destOrd="0" presId="urn:microsoft.com/office/officeart/2005/8/layout/vList3"/>
    <dgm:cxn modelId="{F81A2B1C-41F9-4D57-BE7B-00A781B40C6D}" type="presParOf" srcId="{C07511CE-BFBB-44A6-9F20-DDED5F85DD21}" destId="{65F47271-8E8F-48F7-80E0-29ABA0FF5C65}" srcOrd="8" destOrd="0" presId="urn:microsoft.com/office/officeart/2005/8/layout/vList3"/>
    <dgm:cxn modelId="{0E468C23-1807-4B80-A76C-C3B878A63C16}" type="presParOf" srcId="{65F47271-8E8F-48F7-80E0-29ABA0FF5C65}" destId="{FD3F5B1A-D069-4D57-88C8-12CB06A4A746}" srcOrd="0" destOrd="0" presId="urn:microsoft.com/office/officeart/2005/8/layout/vList3"/>
    <dgm:cxn modelId="{98C2C3DD-214B-4C28-8954-3398E8D327E1}" type="presParOf" srcId="{65F47271-8E8F-48F7-80E0-29ABA0FF5C65}" destId="{2356FC07-7BBF-427F-B1CF-88A8CE89DE0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F8E61E-8D9E-47D8-8480-20906533839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C460EC6-0003-4F2A-BCAB-FBFFCBEB5FE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</a:rPr>
            <a:t>Allow users to register and login in</a:t>
          </a:r>
          <a:endParaRPr lang="en-US" sz="1200" dirty="0">
            <a:solidFill>
              <a:schemeClr val="bg1"/>
            </a:solidFill>
          </a:endParaRPr>
        </a:p>
      </dgm:t>
    </dgm:pt>
    <dgm:pt modelId="{A6407A85-B570-4863-9AA3-B95A533443D2}" type="parTrans" cxnId="{9EA9EE7F-DE86-4136-B8AF-71EAC253B0B5}">
      <dgm:prSet/>
      <dgm:spPr/>
      <dgm:t>
        <a:bodyPr/>
        <a:lstStyle/>
        <a:p>
          <a:endParaRPr lang="en-US"/>
        </a:p>
      </dgm:t>
    </dgm:pt>
    <dgm:pt modelId="{3C2C7D14-0EF1-4BF4-AA50-47D0B3AA189F}" type="sibTrans" cxnId="{9EA9EE7F-DE86-4136-B8AF-71EAC253B0B5}">
      <dgm:prSet/>
      <dgm:spPr/>
      <dgm:t>
        <a:bodyPr/>
        <a:lstStyle/>
        <a:p>
          <a:endParaRPr lang="en-US"/>
        </a:p>
      </dgm:t>
    </dgm:pt>
    <dgm:pt modelId="{E8DE42B4-2E08-4385-B514-586A17F034FE}">
      <dgm:prSet phldrT="[Text]" custT="1"/>
      <dgm:spPr>
        <a:solidFill>
          <a:srgbClr val="0070C0"/>
        </a:solidFill>
      </dgm:spPr>
      <dgm:t>
        <a:bodyPr/>
        <a:lstStyle/>
        <a:p>
          <a:pPr algn="just"/>
          <a:r>
            <a:rPr lang="en-US" sz="1050" dirty="0" smtClean="0"/>
            <a:t>Users can observe k-chart for every stock in a date range</a:t>
          </a:r>
          <a:endParaRPr lang="en-US" sz="1050" dirty="0"/>
        </a:p>
      </dgm:t>
    </dgm:pt>
    <dgm:pt modelId="{85E44E0F-24F0-4ADF-8A22-19CE308AEE72}" type="parTrans" cxnId="{3B407104-D135-4070-9662-D2FD2E1C2D81}">
      <dgm:prSet/>
      <dgm:spPr/>
      <dgm:t>
        <a:bodyPr/>
        <a:lstStyle/>
        <a:p>
          <a:endParaRPr lang="en-US"/>
        </a:p>
      </dgm:t>
    </dgm:pt>
    <dgm:pt modelId="{725B4349-9BE9-4BED-B0C5-53C5A2DDD639}" type="sibTrans" cxnId="{3B407104-D135-4070-9662-D2FD2E1C2D81}">
      <dgm:prSet/>
      <dgm:spPr/>
      <dgm:t>
        <a:bodyPr/>
        <a:lstStyle/>
        <a:p>
          <a:endParaRPr lang="en-US"/>
        </a:p>
      </dgm:t>
    </dgm:pt>
    <dgm:pt modelId="{3AA594B4-F91A-44A3-955C-9BDEC011DF2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The management and the  display of portfolio</a:t>
          </a:r>
          <a:endParaRPr lang="en-US" dirty="0"/>
        </a:p>
      </dgm:t>
    </dgm:pt>
    <dgm:pt modelId="{BBB43485-FAE4-48A5-9702-3D8B1D53F4E3}" type="parTrans" cxnId="{53C666AF-C891-482C-B36E-61C2E3B71D18}">
      <dgm:prSet/>
      <dgm:spPr/>
      <dgm:t>
        <a:bodyPr/>
        <a:lstStyle/>
        <a:p>
          <a:endParaRPr lang="en-US"/>
        </a:p>
      </dgm:t>
    </dgm:pt>
    <dgm:pt modelId="{F09EAE4D-4708-4D8B-AA5C-12CF84FE638B}" type="sibTrans" cxnId="{53C666AF-C891-482C-B36E-61C2E3B71D18}">
      <dgm:prSet/>
      <dgm:spPr/>
      <dgm:t>
        <a:bodyPr/>
        <a:lstStyle/>
        <a:p>
          <a:endParaRPr lang="en-US"/>
        </a:p>
      </dgm:t>
    </dgm:pt>
    <dgm:pt modelId="{928F6CF9-E4BF-483E-B5EF-4BBF4023ADE9}">
      <dgm:prSet phldrT="[Text]"/>
      <dgm:spPr>
        <a:solidFill>
          <a:srgbClr val="0070C0"/>
        </a:solidFill>
      </dgm:spPr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Users can create portfolios with two methods</a:t>
          </a:r>
          <a:endParaRPr lang="en-US" dirty="0"/>
        </a:p>
      </dgm:t>
    </dgm:pt>
    <dgm:pt modelId="{C62B140A-B96D-4417-9202-FF627C8C997A}" type="parTrans" cxnId="{787B57EA-875C-4EAB-AD64-D2D5E3E00D59}">
      <dgm:prSet/>
      <dgm:spPr/>
      <dgm:t>
        <a:bodyPr/>
        <a:lstStyle/>
        <a:p>
          <a:endParaRPr lang="en-US"/>
        </a:p>
      </dgm:t>
    </dgm:pt>
    <dgm:pt modelId="{98BD9034-4E84-4B81-8408-BC2F4C678333}" type="sibTrans" cxnId="{787B57EA-875C-4EAB-AD64-D2D5E3E00D59}">
      <dgm:prSet/>
      <dgm:spPr/>
      <dgm:t>
        <a:bodyPr/>
        <a:lstStyle/>
        <a:p>
          <a:endParaRPr lang="en-US"/>
        </a:p>
      </dgm:t>
    </dgm:pt>
    <dgm:pt modelId="{878086BF-5C78-4A15-98A1-504276F29730}">
      <dgm:prSet phldrT="[Text]"/>
      <dgm:spPr>
        <a:solidFill>
          <a:srgbClr val="0070C0"/>
        </a:solidFill>
      </dgm:spPr>
      <dgm:t>
        <a:bodyPr/>
        <a:lstStyle/>
        <a:p>
          <a:pPr algn="l"/>
          <a:r>
            <a:rPr lang="en-US" dirty="0" smtClean="0"/>
            <a:t>Users can compare the growth of selected stock with market trend</a:t>
          </a:r>
          <a:endParaRPr lang="en-US" dirty="0"/>
        </a:p>
      </dgm:t>
    </dgm:pt>
    <dgm:pt modelId="{492B4289-77C8-4D0A-9D5D-4419012391C7}" type="parTrans" cxnId="{9ADCCC10-5684-4EA4-A6FB-59EDE3426B7D}">
      <dgm:prSet/>
      <dgm:spPr/>
      <dgm:t>
        <a:bodyPr/>
        <a:lstStyle/>
        <a:p>
          <a:endParaRPr lang="en-US"/>
        </a:p>
      </dgm:t>
    </dgm:pt>
    <dgm:pt modelId="{BBBC0E5D-3AEF-4B31-861E-BF132F8044F1}" type="sibTrans" cxnId="{9ADCCC10-5684-4EA4-A6FB-59EDE3426B7D}">
      <dgm:prSet/>
      <dgm:spPr/>
      <dgm:t>
        <a:bodyPr/>
        <a:lstStyle/>
        <a:p>
          <a:endParaRPr lang="en-US"/>
        </a:p>
      </dgm:t>
    </dgm:pt>
    <dgm:pt modelId="{C07511CE-BFBB-44A6-9F20-DDED5F85DD21}" type="pres">
      <dgm:prSet presAssocID="{EEF8E61E-8D9E-47D8-8480-209065338393}" presName="linearFlow" presStyleCnt="0">
        <dgm:presLayoutVars>
          <dgm:dir/>
          <dgm:resizeHandles val="exact"/>
        </dgm:presLayoutVars>
      </dgm:prSet>
      <dgm:spPr/>
    </dgm:pt>
    <dgm:pt modelId="{9486C489-02BD-4C95-89F8-D38A7E7C884A}" type="pres">
      <dgm:prSet presAssocID="{CC460EC6-0003-4F2A-BCAB-FBFFCBEB5FED}" presName="composite" presStyleCnt="0"/>
      <dgm:spPr/>
    </dgm:pt>
    <dgm:pt modelId="{69F437AD-FE20-4F05-B1E2-64FDFF708537}" type="pres">
      <dgm:prSet presAssocID="{CC460EC6-0003-4F2A-BCAB-FBFFCBEB5FED}" presName="imgShp" presStyleLbl="fgImgPlace1" presStyleIdx="0" presStyleCnt="5"/>
      <dgm:spPr/>
    </dgm:pt>
    <dgm:pt modelId="{611A596C-CD49-429C-9CCF-F5C0D541F9ED}" type="pres">
      <dgm:prSet presAssocID="{CC460EC6-0003-4F2A-BCAB-FBFFCBEB5FE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2CFC5-9DAF-44FE-B6AB-285A22604F2F}" type="pres">
      <dgm:prSet presAssocID="{3C2C7D14-0EF1-4BF4-AA50-47D0B3AA189F}" presName="spacing" presStyleCnt="0"/>
      <dgm:spPr/>
    </dgm:pt>
    <dgm:pt modelId="{4D9ABA95-1438-4CF9-8C65-5F49E4D0151E}" type="pres">
      <dgm:prSet presAssocID="{E8DE42B4-2E08-4385-B514-586A17F034FE}" presName="composite" presStyleCnt="0"/>
      <dgm:spPr/>
    </dgm:pt>
    <dgm:pt modelId="{C1C0617E-D5A2-4F64-A1CD-43746909DE38}" type="pres">
      <dgm:prSet presAssocID="{E8DE42B4-2E08-4385-B514-586A17F034FE}" presName="imgShp" presStyleLbl="fgImgPlace1" presStyleIdx="1" presStyleCnt="5"/>
      <dgm:spPr/>
    </dgm:pt>
    <dgm:pt modelId="{4B81BC74-5149-4A85-83FD-8EF6AE8C52E1}" type="pres">
      <dgm:prSet presAssocID="{E8DE42B4-2E08-4385-B514-586A17F034F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6221B-FCEA-4DDD-AF4A-B78DDC6E0E12}" type="pres">
      <dgm:prSet presAssocID="{725B4349-9BE9-4BED-B0C5-53C5A2DDD639}" presName="spacing" presStyleCnt="0"/>
      <dgm:spPr/>
    </dgm:pt>
    <dgm:pt modelId="{97E12A91-8836-4D97-B874-5E1A3DD101AA}" type="pres">
      <dgm:prSet presAssocID="{878086BF-5C78-4A15-98A1-504276F29730}" presName="composite" presStyleCnt="0"/>
      <dgm:spPr/>
    </dgm:pt>
    <dgm:pt modelId="{33E5DD29-D682-4B1F-AFE8-F64E33FF8A8D}" type="pres">
      <dgm:prSet presAssocID="{878086BF-5C78-4A15-98A1-504276F29730}" presName="imgShp" presStyleLbl="fgImgPlace1" presStyleIdx="2" presStyleCnt="5"/>
      <dgm:spPr/>
    </dgm:pt>
    <dgm:pt modelId="{46862998-E8F8-40F8-84E8-1BB3E5EA4982}" type="pres">
      <dgm:prSet presAssocID="{878086BF-5C78-4A15-98A1-504276F2973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2AC81-D2C0-44CC-8641-B9DF881BCDF4}" type="pres">
      <dgm:prSet presAssocID="{BBBC0E5D-3AEF-4B31-861E-BF132F8044F1}" presName="spacing" presStyleCnt="0"/>
      <dgm:spPr/>
    </dgm:pt>
    <dgm:pt modelId="{CD8F097E-6892-4E6A-929B-E4296B376CF0}" type="pres">
      <dgm:prSet presAssocID="{928F6CF9-E4BF-483E-B5EF-4BBF4023ADE9}" presName="composite" presStyleCnt="0"/>
      <dgm:spPr/>
    </dgm:pt>
    <dgm:pt modelId="{818A59BE-B8FB-40EC-8B46-798826052006}" type="pres">
      <dgm:prSet presAssocID="{928F6CF9-E4BF-483E-B5EF-4BBF4023ADE9}" presName="imgShp" presStyleLbl="fgImgPlace1" presStyleIdx="3" presStyleCnt="5"/>
      <dgm:spPr/>
    </dgm:pt>
    <dgm:pt modelId="{AD112388-3757-4F1B-970F-92A4C7DCE74C}" type="pres">
      <dgm:prSet presAssocID="{928F6CF9-E4BF-483E-B5EF-4BBF4023ADE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6EBE4-265D-4F0D-BF93-CA2776EF2903}" type="pres">
      <dgm:prSet presAssocID="{98BD9034-4E84-4B81-8408-BC2F4C678333}" presName="spacing" presStyleCnt="0"/>
      <dgm:spPr/>
    </dgm:pt>
    <dgm:pt modelId="{65F47271-8E8F-48F7-80E0-29ABA0FF5C65}" type="pres">
      <dgm:prSet presAssocID="{3AA594B4-F91A-44A3-955C-9BDEC011DF29}" presName="composite" presStyleCnt="0"/>
      <dgm:spPr/>
    </dgm:pt>
    <dgm:pt modelId="{FD3F5B1A-D069-4D57-88C8-12CB06A4A746}" type="pres">
      <dgm:prSet presAssocID="{3AA594B4-F91A-44A3-955C-9BDEC011DF29}" presName="imgShp" presStyleLbl="fgImgPlace1" presStyleIdx="4" presStyleCnt="5"/>
      <dgm:spPr/>
    </dgm:pt>
    <dgm:pt modelId="{2356FC07-7BBF-427F-B1CF-88A8CE89DE0F}" type="pres">
      <dgm:prSet presAssocID="{3AA594B4-F91A-44A3-955C-9BDEC011DF2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B4B70-714B-49AA-9161-36F92568F47F}" type="presOf" srcId="{928F6CF9-E4BF-483E-B5EF-4BBF4023ADE9}" destId="{AD112388-3757-4F1B-970F-92A4C7DCE74C}" srcOrd="0" destOrd="0" presId="urn:microsoft.com/office/officeart/2005/8/layout/vList3"/>
    <dgm:cxn modelId="{5F87FA28-2344-4BA4-8F8A-0849D96D0C9E}" type="presOf" srcId="{EEF8E61E-8D9E-47D8-8480-209065338393}" destId="{C07511CE-BFBB-44A6-9F20-DDED5F85DD21}" srcOrd="0" destOrd="0" presId="urn:microsoft.com/office/officeart/2005/8/layout/vList3"/>
    <dgm:cxn modelId="{9EA9EE7F-DE86-4136-B8AF-71EAC253B0B5}" srcId="{EEF8E61E-8D9E-47D8-8480-209065338393}" destId="{CC460EC6-0003-4F2A-BCAB-FBFFCBEB5FED}" srcOrd="0" destOrd="0" parTransId="{A6407A85-B570-4863-9AA3-B95A533443D2}" sibTransId="{3C2C7D14-0EF1-4BF4-AA50-47D0B3AA189F}"/>
    <dgm:cxn modelId="{2590C176-2ED4-42B0-A780-99E359A5F3FB}" type="presOf" srcId="{3AA594B4-F91A-44A3-955C-9BDEC011DF29}" destId="{2356FC07-7BBF-427F-B1CF-88A8CE89DE0F}" srcOrd="0" destOrd="0" presId="urn:microsoft.com/office/officeart/2005/8/layout/vList3"/>
    <dgm:cxn modelId="{53C666AF-C891-482C-B36E-61C2E3B71D18}" srcId="{EEF8E61E-8D9E-47D8-8480-209065338393}" destId="{3AA594B4-F91A-44A3-955C-9BDEC011DF29}" srcOrd="4" destOrd="0" parTransId="{BBB43485-FAE4-48A5-9702-3D8B1D53F4E3}" sibTransId="{F09EAE4D-4708-4D8B-AA5C-12CF84FE638B}"/>
    <dgm:cxn modelId="{D5B697B0-30F0-4ECF-88CD-C7E3A274F570}" type="presOf" srcId="{878086BF-5C78-4A15-98A1-504276F29730}" destId="{46862998-E8F8-40F8-84E8-1BB3E5EA4982}" srcOrd="0" destOrd="0" presId="urn:microsoft.com/office/officeart/2005/8/layout/vList3"/>
    <dgm:cxn modelId="{787B57EA-875C-4EAB-AD64-D2D5E3E00D59}" srcId="{EEF8E61E-8D9E-47D8-8480-209065338393}" destId="{928F6CF9-E4BF-483E-B5EF-4BBF4023ADE9}" srcOrd="3" destOrd="0" parTransId="{C62B140A-B96D-4417-9202-FF627C8C997A}" sibTransId="{98BD9034-4E84-4B81-8408-BC2F4C678333}"/>
    <dgm:cxn modelId="{3D27E6AE-E2D7-465A-B115-4680DEC64E04}" type="presOf" srcId="{E8DE42B4-2E08-4385-B514-586A17F034FE}" destId="{4B81BC74-5149-4A85-83FD-8EF6AE8C52E1}" srcOrd="0" destOrd="0" presId="urn:microsoft.com/office/officeart/2005/8/layout/vList3"/>
    <dgm:cxn modelId="{9ADCCC10-5684-4EA4-A6FB-59EDE3426B7D}" srcId="{EEF8E61E-8D9E-47D8-8480-209065338393}" destId="{878086BF-5C78-4A15-98A1-504276F29730}" srcOrd="2" destOrd="0" parTransId="{492B4289-77C8-4D0A-9D5D-4419012391C7}" sibTransId="{BBBC0E5D-3AEF-4B31-861E-BF132F8044F1}"/>
    <dgm:cxn modelId="{E80E9F55-443C-49E2-ABFE-DF9DE7D56C50}" type="presOf" srcId="{CC460EC6-0003-4F2A-BCAB-FBFFCBEB5FED}" destId="{611A596C-CD49-429C-9CCF-F5C0D541F9ED}" srcOrd="0" destOrd="0" presId="urn:microsoft.com/office/officeart/2005/8/layout/vList3"/>
    <dgm:cxn modelId="{3B407104-D135-4070-9662-D2FD2E1C2D81}" srcId="{EEF8E61E-8D9E-47D8-8480-209065338393}" destId="{E8DE42B4-2E08-4385-B514-586A17F034FE}" srcOrd="1" destOrd="0" parTransId="{85E44E0F-24F0-4ADF-8A22-19CE308AEE72}" sibTransId="{725B4349-9BE9-4BED-B0C5-53C5A2DDD639}"/>
    <dgm:cxn modelId="{53DFC02E-32FF-4A94-BE2A-1BEB574DFC7F}" type="presParOf" srcId="{C07511CE-BFBB-44A6-9F20-DDED5F85DD21}" destId="{9486C489-02BD-4C95-89F8-D38A7E7C884A}" srcOrd="0" destOrd="0" presId="urn:microsoft.com/office/officeart/2005/8/layout/vList3"/>
    <dgm:cxn modelId="{6FE2B2D6-DC11-4A32-9CA7-150C6032DD79}" type="presParOf" srcId="{9486C489-02BD-4C95-89F8-D38A7E7C884A}" destId="{69F437AD-FE20-4F05-B1E2-64FDFF708537}" srcOrd="0" destOrd="0" presId="urn:microsoft.com/office/officeart/2005/8/layout/vList3"/>
    <dgm:cxn modelId="{EF9B3705-5527-4AF2-8310-CF899F295C27}" type="presParOf" srcId="{9486C489-02BD-4C95-89F8-D38A7E7C884A}" destId="{611A596C-CD49-429C-9CCF-F5C0D541F9ED}" srcOrd="1" destOrd="0" presId="urn:microsoft.com/office/officeart/2005/8/layout/vList3"/>
    <dgm:cxn modelId="{BBBA9B50-4C6E-4813-8390-91BF8549C33F}" type="presParOf" srcId="{C07511CE-BFBB-44A6-9F20-DDED5F85DD21}" destId="{0B92CFC5-9DAF-44FE-B6AB-285A22604F2F}" srcOrd="1" destOrd="0" presId="urn:microsoft.com/office/officeart/2005/8/layout/vList3"/>
    <dgm:cxn modelId="{DE49E628-EE8A-4425-ACBF-80A588545AD6}" type="presParOf" srcId="{C07511CE-BFBB-44A6-9F20-DDED5F85DD21}" destId="{4D9ABA95-1438-4CF9-8C65-5F49E4D0151E}" srcOrd="2" destOrd="0" presId="urn:microsoft.com/office/officeart/2005/8/layout/vList3"/>
    <dgm:cxn modelId="{7A45EDC7-9718-4300-96EB-2D7DE470BF70}" type="presParOf" srcId="{4D9ABA95-1438-4CF9-8C65-5F49E4D0151E}" destId="{C1C0617E-D5A2-4F64-A1CD-43746909DE38}" srcOrd="0" destOrd="0" presId="urn:microsoft.com/office/officeart/2005/8/layout/vList3"/>
    <dgm:cxn modelId="{256203E1-E803-4A7F-BD94-328C89FE93AD}" type="presParOf" srcId="{4D9ABA95-1438-4CF9-8C65-5F49E4D0151E}" destId="{4B81BC74-5149-4A85-83FD-8EF6AE8C52E1}" srcOrd="1" destOrd="0" presId="urn:microsoft.com/office/officeart/2005/8/layout/vList3"/>
    <dgm:cxn modelId="{39A416F7-17F4-4201-B29D-4492A5FCDEB2}" type="presParOf" srcId="{C07511CE-BFBB-44A6-9F20-DDED5F85DD21}" destId="{AB86221B-FCEA-4DDD-AF4A-B78DDC6E0E12}" srcOrd="3" destOrd="0" presId="urn:microsoft.com/office/officeart/2005/8/layout/vList3"/>
    <dgm:cxn modelId="{D5627B29-35E9-4BD3-8790-EA15431F869B}" type="presParOf" srcId="{C07511CE-BFBB-44A6-9F20-DDED5F85DD21}" destId="{97E12A91-8836-4D97-B874-5E1A3DD101AA}" srcOrd="4" destOrd="0" presId="urn:microsoft.com/office/officeart/2005/8/layout/vList3"/>
    <dgm:cxn modelId="{7CD2742C-31E5-471A-8339-91178C9088AF}" type="presParOf" srcId="{97E12A91-8836-4D97-B874-5E1A3DD101AA}" destId="{33E5DD29-D682-4B1F-AFE8-F64E33FF8A8D}" srcOrd="0" destOrd="0" presId="urn:microsoft.com/office/officeart/2005/8/layout/vList3"/>
    <dgm:cxn modelId="{F67B6DC5-4919-44D8-B634-8D64A25C3DA3}" type="presParOf" srcId="{97E12A91-8836-4D97-B874-5E1A3DD101AA}" destId="{46862998-E8F8-40F8-84E8-1BB3E5EA4982}" srcOrd="1" destOrd="0" presId="urn:microsoft.com/office/officeart/2005/8/layout/vList3"/>
    <dgm:cxn modelId="{E247732D-E8A5-43C5-B50A-1C3E58D73013}" type="presParOf" srcId="{C07511CE-BFBB-44A6-9F20-DDED5F85DD21}" destId="{DC82AC81-D2C0-44CC-8641-B9DF881BCDF4}" srcOrd="5" destOrd="0" presId="urn:microsoft.com/office/officeart/2005/8/layout/vList3"/>
    <dgm:cxn modelId="{D65E45D1-4D67-4B33-8504-C6478F29B77E}" type="presParOf" srcId="{C07511CE-BFBB-44A6-9F20-DDED5F85DD21}" destId="{CD8F097E-6892-4E6A-929B-E4296B376CF0}" srcOrd="6" destOrd="0" presId="urn:microsoft.com/office/officeart/2005/8/layout/vList3"/>
    <dgm:cxn modelId="{997D3446-AB68-4E67-BF5C-F2144F49DD8D}" type="presParOf" srcId="{CD8F097E-6892-4E6A-929B-E4296B376CF0}" destId="{818A59BE-B8FB-40EC-8B46-798826052006}" srcOrd="0" destOrd="0" presId="urn:microsoft.com/office/officeart/2005/8/layout/vList3"/>
    <dgm:cxn modelId="{CA68D3AA-E4E7-4F94-AEC4-A250D12EE24A}" type="presParOf" srcId="{CD8F097E-6892-4E6A-929B-E4296B376CF0}" destId="{AD112388-3757-4F1B-970F-92A4C7DCE74C}" srcOrd="1" destOrd="0" presId="urn:microsoft.com/office/officeart/2005/8/layout/vList3"/>
    <dgm:cxn modelId="{D4FB097D-AFA9-4E33-BC4C-003350D5971D}" type="presParOf" srcId="{C07511CE-BFBB-44A6-9F20-DDED5F85DD21}" destId="{EBB6EBE4-265D-4F0D-BF93-CA2776EF2903}" srcOrd="7" destOrd="0" presId="urn:microsoft.com/office/officeart/2005/8/layout/vList3"/>
    <dgm:cxn modelId="{ED2136C7-87BB-416B-82C8-571351B9C2F0}" type="presParOf" srcId="{C07511CE-BFBB-44A6-9F20-DDED5F85DD21}" destId="{65F47271-8E8F-48F7-80E0-29ABA0FF5C65}" srcOrd="8" destOrd="0" presId="urn:microsoft.com/office/officeart/2005/8/layout/vList3"/>
    <dgm:cxn modelId="{34BB98C3-91E7-4A74-B2F7-DB8048E57579}" type="presParOf" srcId="{65F47271-8E8F-48F7-80E0-29ABA0FF5C65}" destId="{FD3F5B1A-D069-4D57-88C8-12CB06A4A746}" srcOrd="0" destOrd="0" presId="urn:microsoft.com/office/officeart/2005/8/layout/vList3"/>
    <dgm:cxn modelId="{D635B3B0-5A62-42CD-BCCC-E130ADC49BFC}" type="presParOf" srcId="{65F47271-8E8F-48F7-80E0-29ABA0FF5C65}" destId="{2356FC07-7BBF-427F-B1CF-88A8CE89DE0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BD0A9-30A0-4489-861F-2B3C063B9B18}">
      <dsp:nvSpPr>
        <dsp:cNvPr id="0" name=""/>
        <dsp:cNvSpPr/>
      </dsp:nvSpPr>
      <dsp:spPr>
        <a:xfrm>
          <a:off x="1045269" y="537269"/>
          <a:ext cx="1338460" cy="133846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>
                  <a:lumMod val="95000"/>
                </a:schemeClr>
              </a:solidFill>
            </a:rPr>
            <a:t>DOVA</a:t>
          </a:r>
          <a:endParaRPr lang="en-US" sz="29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41282" y="733282"/>
        <a:ext cx="946434" cy="946434"/>
      </dsp:txXfrm>
    </dsp:sp>
    <dsp:sp modelId="{C9A62295-08C4-4127-A372-977705C8D668}">
      <dsp:nvSpPr>
        <dsp:cNvPr id="0" name=""/>
        <dsp:cNvSpPr/>
      </dsp:nvSpPr>
      <dsp:spPr>
        <a:xfrm>
          <a:off x="1379884" y="238"/>
          <a:ext cx="669230" cy="66923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1477890" y="98244"/>
        <a:ext cx="473218" cy="473218"/>
      </dsp:txXfrm>
    </dsp:sp>
    <dsp:sp modelId="{6BFD2D5D-1B28-47EC-B441-78E0C553F70E}">
      <dsp:nvSpPr>
        <dsp:cNvPr id="0" name=""/>
        <dsp:cNvSpPr/>
      </dsp:nvSpPr>
      <dsp:spPr>
        <a:xfrm>
          <a:off x="2251530" y="871884"/>
          <a:ext cx="669230" cy="66923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2349536" y="969890"/>
        <a:ext cx="473218" cy="473218"/>
      </dsp:txXfrm>
    </dsp:sp>
    <dsp:sp modelId="{0F3468D6-2104-4E54-AA3D-B47C2C976B11}">
      <dsp:nvSpPr>
        <dsp:cNvPr id="0" name=""/>
        <dsp:cNvSpPr/>
      </dsp:nvSpPr>
      <dsp:spPr>
        <a:xfrm>
          <a:off x="1379884" y="1743530"/>
          <a:ext cx="669230" cy="66923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1477890" y="1841536"/>
        <a:ext cx="473218" cy="473218"/>
      </dsp:txXfrm>
    </dsp:sp>
    <dsp:sp modelId="{ACF0C8CF-B25A-41CA-98CF-D468FF22A792}">
      <dsp:nvSpPr>
        <dsp:cNvPr id="0" name=""/>
        <dsp:cNvSpPr/>
      </dsp:nvSpPr>
      <dsp:spPr>
        <a:xfrm>
          <a:off x="508238" y="871884"/>
          <a:ext cx="669230" cy="66923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606244" y="969890"/>
        <a:ext cx="473218" cy="473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0255F-56A9-48FA-B16F-894FEC00EFDF}">
      <dsp:nvSpPr>
        <dsp:cNvPr id="0" name=""/>
        <dsp:cNvSpPr/>
      </dsp:nvSpPr>
      <dsp:spPr>
        <a:xfrm>
          <a:off x="495484" y="0"/>
          <a:ext cx="4104640" cy="25653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6373B-BC34-499C-B938-8FD8CC6C265B}">
      <dsp:nvSpPr>
        <dsp:cNvPr id="0" name=""/>
        <dsp:cNvSpPr/>
      </dsp:nvSpPr>
      <dsp:spPr>
        <a:xfrm>
          <a:off x="899791" y="1907631"/>
          <a:ext cx="94406" cy="94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60A5D-6BEC-4E06-9E1C-872305EADDBB}">
      <dsp:nvSpPr>
        <dsp:cNvPr id="0" name=""/>
        <dsp:cNvSpPr/>
      </dsp:nvSpPr>
      <dsp:spPr>
        <a:xfrm>
          <a:off x="276675" y="2044697"/>
          <a:ext cx="2042530" cy="27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4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Requirement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Analysis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276675" y="2044697"/>
        <a:ext cx="2042530" cy="278429"/>
      </dsp:txXfrm>
    </dsp:sp>
    <dsp:sp modelId="{EDCAC489-42BE-4884-B408-01EBA3B80129}">
      <dsp:nvSpPr>
        <dsp:cNvPr id="0" name=""/>
        <dsp:cNvSpPr/>
      </dsp:nvSpPr>
      <dsp:spPr>
        <a:xfrm>
          <a:off x="1566795" y="1310919"/>
          <a:ext cx="164185" cy="164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D6A25-0AF1-4FC6-903A-3FBB776B3399}">
      <dsp:nvSpPr>
        <dsp:cNvPr id="0" name=""/>
        <dsp:cNvSpPr/>
      </dsp:nvSpPr>
      <dsp:spPr>
        <a:xfrm>
          <a:off x="75435" y="825506"/>
          <a:ext cx="1905765" cy="117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9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Development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Plan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and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System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Design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75435" y="825506"/>
        <a:ext cx="1905765" cy="1172387"/>
      </dsp:txXfrm>
    </dsp:sp>
    <dsp:sp modelId="{78A6F31D-DA0D-4D5D-99CA-02190DEEEDB7}">
      <dsp:nvSpPr>
        <dsp:cNvPr id="0" name=""/>
        <dsp:cNvSpPr/>
      </dsp:nvSpPr>
      <dsp:spPr>
        <a:xfrm>
          <a:off x="2418508" y="871209"/>
          <a:ext cx="217545" cy="217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F9AF7-1955-4F9A-B77A-DA155390AC47}">
      <dsp:nvSpPr>
        <dsp:cNvPr id="0" name=""/>
        <dsp:cNvSpPr/>
      </dsp:nvSpPr>
      <dsp:spPr>
        <a:xfrm>
          <a:off x="2335133" y="1195876"/>
          <a:ext cx="1246268" cy="23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Coding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and</a:t>
          </a:r>
          <a:r>
            <a:rPr lang="zh-CN" alt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Testing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2335133" y="1195876"/>
        <a:ext cx="1246268" cy="239223"/>
      </dsp:txXfrm>
    </dsp:sp>
    <dsp:sp modelId="{F49C02EE-C885-4293-88B7-7A041BCB4EE4}">
      <dsp:nvSpPr>
        <dsp:cNvPr id="0" name=""/>
        <dsp:cNvSpPr/>
      </dsp:nvSpPr>
      <dsp:spPr>
        <a:xfrm>
          <a:off x="3346156" y="580293"/>
          <a:ext cx="291429" cy="291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E5F1-03AC-4C59-AD13-1ED5D1CBC01D}">
      <dsp:nvSpPr>
        <dsp:cNvPr id="0" name=""/>
        <dsp:cNvSpPr/>
      </dsp:nvSpPr>
      <dsp:spPr>
        <a:xfrm>
          <a:off x="3349917" y="328110"/>
          <a:ext cx="1145882" cy="2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2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Integration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3349917" y="328110"/>
        <a:ext cx="1145882" cy="268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205B8-8188-4295-A4CB-5D2AD64006F3}">
      <dsp:nvSpPr>
        <dsp:cNvPr id="0" name=""/>
        <dsp:cNvSpPr/>
      </dsp:nvSpPr>
      <dsp:spPr>
        <a:xfrm>
          <a:off x="236934" y="1622462"/>
          <a:ext cx="937021" cy="8190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2016-08-05</a:t>
          </a:r>
          <a:endParaRPr lang="en-US" sz="1300" kern="1200" dirty="0"/>
        </a:p>
      </dsp:txBody>
      <dsp:txXfrm>
        <a:off x="471189" y="1745323"/>
        <a:ext cx="456798" cy="573353"/>
      </dsp:txXfrm>
    </dsp:sp>
    <dsp:sp modelId="{3F014E8C-23EF-4F16-BAB1-D6A8B93AECA2}">
      <dsp:nvSpPr>
        <dsp:cNvPr id="0" name=""/>
        <dsp:cNvSpPr/>
      </dsp:nvSpPr>
      <dsp:spPr>
        <a:xfrm>
          <a:off x="2678" y="1797744"/>
          <a:ext cx="468510" cy="46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>
        <a:off x="71290" y="1866356"/>
        <a:ext cx="331286" cy="331286"/>
      </dsp:txXfrm>
    </dsp:sp>
    <dsp:sp modelId="{9EC571B2-AD5F-4D55-8681-ED2D00D979E8}">
      <dsp:nvSpPr>
        <dsp:cNvPr id="0" name=""/>
        <dsp:cNvSpPr/>
      </dsp:nvSpPr>
      <dsp:spPr>
        <a:xfrm>
          <a:off x="1466775" y="1622462"/>
          <a:ext cx="937021" cy="8190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2016-08-08</a:t>
          </a:r>
          <a:endParaRPr lang="en-US" sz="1300" kern="1200" dirty="0"/>
        </a:p>
      </dsp:txBody>
      <dsp:txXfrm>
        <a:off x="1701031" y="1745323"/>
        <a:ext cx="456798" cy="573353"/>
      </dsp:txXfrm>
    </dsp:sp>
    <dsp:sp modelId="{EA038148-7786-4EC9-BF4E-49F5B16DFDAC}">
      <dsp:nvSpPr>
        <dsp:cNvPr id="0" name=""/>
        <dsp:cNvSpPr/>
      </dsp:nvSpPr>
      <dsp:spPr>
        <a:xfrm>
          <a:off x="1232520" y="1797744"/>
          <a:ext cx="468510" cy="46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>
        <a:off x="1301132" y="1866356"/>
        <a:ext cx="331286" cy="331286"/>
      </dsp:txXfrm>
    </dsp:sp>
    <dsp:sp modelId="{93A56EE8-DB7A-4AC8-A68D-EB05AC02B49C}">
      <dsp:nvSpPr>
        <dsp:cNvPr id="0" name=""/>
        <dsp:cNvSpPr/>
      </dsp:nvSpPr>
      <dsp:spPr>
        <a:xfrm>
          <a:off x="2696616" y="1622462"/>
          <a:ext cx="937021" cy="8190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2016-08-09</a:t>
          </a:r>
          <a:endParaRPr lang="en-US" sz="1300" kern="1200" dirty="0"/>
        </a:p>
      </dsp:txBody>
      <dsp:txXfrm>
        <a:off x="2930872" y="1745323"/>
        <a:ext cx="456798" cy="573353"/>
      </dsp:txXfrm>
    </dsp:sp>
    <dsp:sp modelId="{7B9A9214-5E61-41D0-A0F1-C56286BE8162}">
      <dsp:nvSpPr>
        <dsp:cNvPr id="0" name=""/>
        <dsp:cNvSpPr/>
      </dsp:nvSpPr>
      <dsp:spPr>
        <a:xfrm>
          <a:off x="2462361" y="1797744"/>
          <a:ext cx="468510" cy="46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endParaRPr lang="en-US" sz="2100" kern="1200" dirty="0"/>
        </a:p>
      </dsp:txBody>
      <dsp:txXfrm>
        <a:off x="2530973" y="1866356"/>
        <a:ext cx="331286" cy="331286"/>
      </dsp:txXfrm>
    </dsp:sp>
    <dsp:sp modelId="{84CBF8B6-2095-4AB1-A6EF-97A108A0415B}">
      <dsp:nvSpPr>
        <dsp:cNvPr id="0" name=""/>
        <dsp:cNvSpPr/>
      </dsp:nvSpPr>
      <dsp:spPr>
        <a:xfrm>
          <a:off x="3926458" y="1622462"/>
          <a:ext cx="937021" cy="8190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2016-08-10</a:t>
          </a:r>
          <a:endParaRPr lang="en-US" sz="1300" kern="1200" dirty="0"/>
        </a:p>
      </dsp:txBody>
      <dsp:txXfrm>
        <a:off x="4160713" y="1745323"/>
        <a:ext cx="456798" cy="573353"/>
      </dsp:txXfrm>
    </dsp:sp>
    <dsp:sp modelId="{044CED3B-5D97-4913-AB1D-D620A7B1D83A}">
      <dsp:nvSpPr>
        <dsp:cNvPr id="0" name=""/>
        <dsp:cNvSpPr/>
      </dsp:nvSpPr>
      <dsp:spPr>
        <a:xfrm>
          <a:off x="3692202" y="1797744"/>
          <a:ext cx="468510" cy="46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5</a:t>
          </a:r>
          <a:endParaRPr lang="en-US" sz="2100" kern="1200" dirty="0"/>
        </a:p>
      </dsp:txBody>
      <dsp:txXfrm>
        <a:off x="3760814" y="1866356"/>
        <a:ext cx="331286" cy="331286"/>
      </dsp:txXfrm>
    </dsp:sp>
    <dsp:sp modelId="{3E12D414-8DB6-40F4-94A8-30FB87017B07}">
      <dsp:nvSpPr>
        <dsp:cNvPr id="0" name=""/>
        <dsp:cNvSpPr/>
      </dsp:nvSpPr>
      <dsp:spPr>
        <a:xfrm>
          <a:off x="5156299" y="1622462"/>
          <a:ext cx="937021" cy="8190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2016-08-11</a:t>
          </a:r>
          <a:endParaRPr lang="en-US" sz="1300" kern="1200" dirty="0"/>
        </a:p>
      </dsp:txBody>
      <dsp:txXfrm>
        <a:off x="5390554" y="1745323"/>
        <a:ext cx="456798" cy="573353"/>
      </dsp:txXfrm>
    </dsp:sp>
    <dsp:sp modelId="{1BDB4B0E-A3CE-408E-98D7-928117C92CE2}">
      <dsp:nvSpPr>
        <dsp:cNvPr id="0" name=""/>
        <dsp:cNvSpPr/>
      </dsp:nvSpPr>
      <dsp:spPr>
        <a:xfrm>
          <a:off x="4922043" y="1797744"/>
          <a:ext cx="468510" cy="46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</a:t>
          </a:r>
          <a:endParaRPr lang="en-US" sz="2100" kern="1200" dirty="0"/>
        </a:p>
      </dsp:txBody>
      <dsp:txXfrm>
        <a:off x="4990655" y="1866356"/>
        <a:ext cx="331286" cy="331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596C-CD49-429C-9CCF-F5C0D541F9ED}">
      <dsp:nvSpPr>
        <dsp:cNvPr id="0" name=""/>
        <dsp:cNvSpPr/>
      </dsp:nvSpPr>
      <dsp:spPr>
        <a:xfrm rot="10800000">
          <a:off x="939204" y="1450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Protect the privacy of users by lock screen </a:t>
          </a:r>
          <a:endParaRPr lang="en-US" sz="1200" kern="1200" dirty="0">
            <a:solidFill>
              <a:schemeClr val="bg1"/>
            </a:solidFill>
          </a:endParaRPr>
        </a:p>
      </dsp:txBody>
      <dsp:txXfrm rot="10800000">
        <a:off x="1048781" y="1450"/>
        <a:ext cx="3184168" cy="438309"/>
      </dsp:txXfrm>
    </dsp:sp>
    <dsp:sp modelId="{69F437AD-FE20-4F05-B1E2-64FDFF708537}">
      <dsp:nvSpPr>
        <dsp:cNvPr id="0" name=""/>
        <dsp:cNvSpPr/>
      </dsp:nvSpPr>
      <dsp:spPr>
        <a:xfrm>
          <a:off x="720050" y="1450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BC74-5149-4A85-83FD-8EF6AE8C52E1}">
      <dsp:nvSpPr>
        <dsp:cNvPr id="0" name=""/>
        <dsp:cNvSpPr/>
      </dsp:nvSpPr>
      <dsp:spPr>
        <a:xfrm rot="10800000">
          <a:off x="939204" y="570597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1910" rIns="78232" bIns="41910" numCol="1" spcCol="1270" anchor="ctr" anchorCtr="0">
          <a:noAutofit/>
        </a:bodyPr>
        <a:lstStyle/>
        <a:p>
          <a:pPr lvl="0" algn="just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Users can explore the growth and volume of top 10 growth stocks</a:t>
          </a:r>
          <a:endParaRPr lang="en-US" sz="1050" kern="1200" dirty="0"/>
        </a:p>
      </dsp:txBody>
      <dsp:txXfrm rot="10800000">
        <a:off x="1048781" y="570597"/>
        <a:ext cx="3184168" cy="438309"/>
      </dsp:txXfrm>
    </dsp:sp>
    <dsp:sp modelId="{C1C0617E-D5A2-4F64-A1CD-43746909DE38}">
      <dsp:nvSpPr>
        <dsp:cNvPr id="0" name=""/>
        <dsp:cNvSpPr/>
      </dsp:nvSpPr>
      <dsp:spPr>
        <a:xfrm>
          <a:off x="720050" y="570597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2998-E8F8-40F8-84E8-1BB3E5EA4982}">
      <dsp:nvSpPr>
        <dsp:cNvPr id="0" name=""/>
        <dsp:cNvSpPr/>
      </dsp:nvSpPr>
      <dsp:spPr>
        <a:xfrm rot="10800000">
          <a:off x="939204" y="1139745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daily  growth of top 10 growth stocks can be discovered</a:t>
          </a:r>
          <a:endParaRPr lang="en-US" sz="1200" kern="1200" dirty="0"/>
        </a:p>
      </dsp:txBody>
      <dsp:txXfrm rot="10800000">
        <a:off x="1048781" y="1139745"/>
        <a:ext cx="3184168" cy="438309"/>
      </dsp:txXfrm>
    </dsp:sp>
    <dsp:sp modelId="{33E5DD29-D682-4B1F-AFE8-F64E33FF8A8D}">
      <dsp:nvSpPr>
        <dsp:cNvPr id="0" name=""/>
        <dsp:cNvSpPr/>
      </dsp:nvSpPr>
      <dsp:spPr>
        <a:xfrm>
          <a:off x="720050" y="1139745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12388-3757-4F1B-970F-92A4C7DCE74C}">
      <dsp:nvSpPr>
        <dsp:cNvPr id="0" name=""/>
        <dsp:cNvSpPr/>
      </dsp:nvSpPr>
      <dsp:spPr>
        <a:xfrm rot="10800000">
          <a:off x="939204" y="1708893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Users can explore the growth and volume of top 10 volume stocks</a:t>
          </a:r>
          <a:endParaRPr lang="en-US" sz="1200" kern="1200" dirty="0"/>
        </a:p>
      </dsp:txBody>
      <dsp:txXfrm rot="10800000">
        <a:off x="1048781" y="1708893"/>
        <a:ext cx="3184168" cy="438309"/>
      </dsp:txXfrm>
    </dsp:sp>
    <dsp:sp modelId="{818A59BE-B8FB-40EC-8B46-798826052006}">
      <dsp:nvSpPr>
        <dsp:cNvPr id="0" name=""/>
        <dsp:cNvSpPr/>
      </dsp:nvSpPr>
      <dsp:spPr>
        <a:xfrm>
          <a:off x="720050" y="1708893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6FC07-7BBF-427F-B1CF-88A8CE89DE0F}">
      <dsp:nvSpPr>
        <dsp:cNvPr id="0" name=""/>
        <dsp:cNvSpPr/>
      </dsp:nvSpPr>
      <dsp:spPr>
        <a:xfrm rot="10800000">
          <a:off x="939204" y="2278040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daily  volume of top 10 volume stocks can be discovered</a:t>
          </a:r>
          <a:endParaRPr lang="en-US" sz="1200" kern="1200" dirty="0"/>
        </a:p>
      </dsp:txBody>
      <dsp:txXfrm rot="10800000">
        <a:off x="1048781" y="2278040"/>
        <a:ext cx="3184168" cy="438309"/>
      </dsp:txXfrm>
    </dsp:sp>
    <dsp:sp modelId="{FD3F5B1A-D069-4D57-88C8-12CB06A4A746}">
      <dsp:nvSpPr>
        <dsp:cNvPr id="0" name=""/>
        <dsp:cNvSpPr/>
      </dsp:nvSpPr>
      <dsp:spPr>
        <a:xfrm>
          <a:off x="720050" y="2278040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596C-CD49-429C-9CCF-F5C0D541F9ED}">
      <dsp:nvSpPr>
        <dsp:cNvPr id="0" name=""/>
        <dsp:cNvSpPr/>
      </dsp:nvSpPr>
      <dsp:spPr>
        <a:xfrm rot="10800000">
          <a:off x="939204" y="1450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Allow users to register and login in</a:t>
          </a:r>
          <a:endParaRPr lang="en-US" sz="1200" kern="1200" dirty="0">
            <a:solidFill>
              <a:schemeClr val="bg1"/>
            </a:solidFill>
          </a:endParaRPr>
        </a:p>
      </dsp:txBody>
      <dsp:txXfrm rot="10800000">
        <a:off x="1048781" y="1450"/>
        <a:ext cx="3184168" cy="438309"/>
      </dsp:txXfrm>
    </dsp:sp>
    <dsp:sp modelId="{69F437AD-FE20-4F05-B1E2-64FDFF708537}">
      <dsp:nvSpPr>
        <dsp:cNvPr id="0" name=""/>
        <dsp:cNvSpPr/>
      </dsp:nvSpPr>
      <dsp:spPr>
        <a:xfrm>
          <a:off x="720050" y="1450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BC74-5149-4A85-83FD-8EF6AE8C52E1}">
      <dsp:nvSpPr>
        <dsp:cNvPr id="0" name=""/>
        <dsp:cNvSpPr/>
      </dsp:nvSpPr>
      <dsp:spPr>
        <a:xfrm rot="10800000">
          <a:off x="939204" y="570597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1910" rIns="78232" bIns="41910" numCol="1" spcCol="1270" anchor="ctr" anchorCtr="0">
          <a:noAutofit/>
        </a:bodyPr>
        <a:lstStyle/>
        <a:p>
          <a:pPr lvl="0" algn="just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Users can observe k-chart for every stock in a date range</a:t>
          </a:r>
          <a:endParaRPr lang="en-US" sz="1050" kern="1200" dirty="0"/>
        </a:p>
      </dsp:txBody>
      <dsp:txXfrm rot="10800000">
        <a:off x="1048781" y="570597"/>
        <a:ext cx="3184168" cy="438309"/>
      </dsp:txXfrm>
    </dsp:sp>
    <dsp:sp modelId="{C1C0617E-D5A2-4F64-A1CD-43746909DE38}">
      <dsp:nvSpPr>
        <dsp:cNvPr id="0" name=""/>
        <dsp:cNvSpPr/>
      </dsp:nvSpPr>
      <dsp:spPr>
        <a:xfrm>
          <a:off x="720050" y="570597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2998-E8F8-40F8-84E8-1BB3E5EA4982}">
      <dsp:nvSpPr>
        <dsp:cNvPr id="0" name=""/>
        <dsp:cNvSpPr/>
      </dsp:nvSpPr>
      <dsp:spPr>
        <a:xfrm rot="10800000">
          <a:off x="939204" y="1139745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Users can compare the growth of selected stock with market trend</a:t>
          </a:r>
          <a:endParaRPr lang="en-US" sz="1200" kern="1200" dirty="0"/>
        </a:p>
      </dsp:txBody>
      <dsp:txXfrm rot="10800000">
        <a:off x="1048781" y="1139745"/>
        <a:ext cx="3184168" cy="438309"/>
      </dsp:txXfrm>
    </dsp:sp>
    <dsp:sp modelId="{33E5DD29-D682-4B1F-AFE8-F64E33FF8A8D}">
      <dsp:nvSpPr>
        <dsp:cNvPr id="0" name=""/>
        <dsp:cNvSpPr/>
      </dsp:nvSpPr>
      <dsp:spPr>
        <a:xfrm>
          <a:off x="720050" y="1139745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12388-3757-4F1B-970F-92A4C7DCE74C}">
      <dsp:nvSpPr>
        <dsp:cNvPr id="0" name=""/>
        <dsp:cNvSpPr/>
      </dsp:nvSpPr>
      <dsp:spPr>
        <a:xfrm rot="10800000">
          <a:off x="939204" y="1708893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Users can create portfolios with two methods</a:t>
          </a:r>
          <a:endParaRPr lang="en-US" sz="1200" kern="1200" dirty="0"/>
        </a:p>
      </dsp:txBody>
      <dsp:txXfrm rot="10800000">
        <a:off x="1048781" y="1708893"/>
        <a:ext cx="3184168" cy="438309"/>
      </dsp:txXfrm>
    </dsp:sp>
    <dsp:sp modelId="{818A59BE-B8FB-40EC-8B46-798826052006}">
      <dsp:nvSpPr>
        <dsp:cNvPr id="0" name=""/>
        <dsp:cNvSpPr/>
      </dsp:nvSpPr>
      <dsp:spPr>
        <a:xfrm>
          <a:off x="720050" y="1708893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6FC07-7BBF-427F-B1CF-88A8CE89DE0F}">
      <dsp:nvSpPr>
        <dsp:cNvPr id="0" name=""/>
        <dsp:cNvSpPr/>
      </dsp:nvSpPr>
      <dsp:spPr>
        <a:xfrm rot="10800000">
          <a:off x="939204" y="2278040"/>
          <a:ext cx="3293745" cy="438309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82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management and the  display of portfolio</a:t>
          </a:r>
          <a:endParaRPr lang="en-US" sz="1200" kern="1200" dirty="0"/>
        </a:p>
      </dsp:txBody>
      <dsp:txXfrm rot="10800000">
        <a:off x="1048781" y="2278040"/>
        <a:ext cx="3184168" cy="438309"/>
      </dsp:txXfrm>
    </dsp:sp>
    <dsp:sp modelId="{FD3F5B1A-D069-4D57-88C8-12CB06A4A746}">
      <dsp:nvSpPr>
        <dsp:cNvPr id="0" name=""/>
        <dsp:cNvSpPr/>
      </dsp:nvSpPr>
      <dsp:spPr>
        <a:xfrm>
          <a:off x="720050" y="2278040"/>
          <a:ext cx="438309" cy="4383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0531-2791-4810-8145-A8F6F557464D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17381-83DC-46DB-B7A8-E91488DA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17381-83DC-46DB-B7A8-E91488DAF4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76" y="1200150"/>
            <a:ext cx="9147175" cy="1981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5"/>
          <p:cNvSpPr/>
          <p:nvPr/>
        </p:nvSpPr>
        <p:spPr>
          <a:xfrm rot="10800000">
            <a:off x="5486400" y="978317"/>
            <a:ext cx="3200400" cy="22183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942 w 10000"/>
              <a:gd name="connsiteY3" fmla="*/ 9704 h 10000"/>
              <a:gd name="connsiteX4" fmla="*/ 0 w 10000"/>
              <a:gd name="connsiteY4" fmla="*/ 0 h 10000"/>
              <a:gd name="connsiteX0" fmla="*/ 0 w 10000"/>
              <a:gd name="connsiteY0" fmla="*/ 0 h 9704"/>
              <a:gd name="connsiteX1" fmla="*/ 10000 w 10000"/>
              <a:gd name="connsiteY1" fmla="*/ 0 h 9704"/>
              <a:gd name="connsiteX2" fmla="*/ 9376 w 10000"/>
              <a:gd name="connsiteY2" fmla="*/ 9407 h 9704"/>
              <a:gd name="connsiteX3" fmla="*/ 942 w 10000"/>
              <a:gd name="connsiteY3" fmla="*/ 9704 h 9704"/>
              <a:gd name="connsiteX4" fmla="*/ 0 w 10000"/>
              <a:gd name="connsiteY4" fmla="*/ 0 h 9704"/>
              <a:gd name="connsiteX0" fmla="*/ 0 w 10000"/>
              <a:gd name="connsiteY0" fmla="*/ 0 h 10610"/>
              <a:gd name="connsiteX1" fmla="*/ 10000 w 10000"/>
              <a:gd name="connsiteY1" fmla="*/ 0 h 10610"/>
              <a:gd name="connsiteX2" fmla="*/ 9228 w 10000"/>
              <a:gd name="connsiteY2" fmla="*/ 10610 h 10610"/>
              <a:gd name="connsiteX3" fmla="*/ 942 w 10000"/>
              <a:gd name="connsiteY3" fmla="*/ 10000 h 10610"/>
              <a:gd name="connsiteX4" fmla="*/ 0 w 10000"/>
              <a:gd name="connsiteY4" fmla="*/ 0 h 10610"/>
              <a:gd name="connsiteX0" fmla="*/ 0 w 10000"/>
              <a:gd name="connsiteY0" fmla="*/ 0 h 10915"/>
              <a:gd name="connsiteX1" fmla="*/ 10000 w 10000"/>
              <a:gd name="connsiteY1" fmla="*/ 0 h 10915"/>
              <a:gd name="connsiteX2" fmla="*/ 8932 w 10000"/>
              <a:gd name="connsiteY2" fmla="*/ 10915 h 10915"/>
              <a:gd name="connsiteX3" fmla="*/ 942 w 10000"/>
              <a:gd name="connsiteY3" fmla="*/ 10000 h 10915"/>
              <a:gd name="connsiteX4" fmla="*/ 0 w 10000"/>
              <a:gd name="connsiteY4" fmla="*/ 0 h 10915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2 w 10000"/>
              <a:gd name="connsiteY2" fmla="*/ 9913 h 10000"/>
              <a:gd name="connsiteX3" fmla="*/ 942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743" y="3537"/>
                  <a:pt x="9189" y="6376"/>
                  <a:pt x="8932" y="9913"/>
                </a:cubicBezTo>
                <a:lnTo>
                  <a:pt x="942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5831838" y="985515"/>
            <a:ext cx="2514600" cy="1212432"/>
          </a:xfrm>
          <a:prstGeom prst="triangle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50800" dir="30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724150"/>
            <a:ext cx="9143999" cy="45719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ffectLst>
            <a:outerShdw blurRad="50800" dist="114300" dir="5400000" sx="89000" sy="89000" algn="ctr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/>
          <p:cNvSpPr/>
          <p:nvPr/>
        </p:nvSpPr>
        <p:spPr>
          <a:xfrm>
            <a:off x="5562600" y="3181349"/>
            <a:ext cx="3200400" cy="22183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942 w 10000"/>
              <a:gd name="connsiteY3" fmla="*/ 9704 h 10000"/>
              <a:gd name="connsiteX4" fmla="*/ 0 w 10000"/>
              <a:gd name="connsiteY4" fmla="*/ 0 h 10000"/>
              <a:gd name="connsiteX0" fmla="*/ 0 w 10000"/>
              <a:gd name="connsiteY0" fmla="*/ 0 h 9704"/>
              <a:gd name="connsiteX1" fmla="*/ 10000 w 10000"/>
              <a:gd name="connsiteY1" fmla="*/ 0 h 9704"/>
              <a:gd name="connsiteX2" fmla="*/ 9376 w 10000"/>
              <a:gd name="connsiteY2" fmla="*/ 9407 h 9704"/>
              <a:gd name="connsiteX3" fmla="*/ 942 w 10000"/>
              <a:gd name="connsiteY3" fmla="*/ 9704 h 9704"/>
              <a:gd name="connsiteX4" fmla="*/ 0 w 10000"/>
              <a:gd name="connsiteY4" fmla="*/ 0 h 9704"/>
              <a:gd name="connsiteX0" fmla="*/ 0 w 10000"/>
              <a:gd name="connsiteY0" fmla="*/ 0 h 10610"/>
              <a:gd name="connsiteX1" fmla="*/ 10000 w 10000"/>
              <a:gd name="connsiteY1" fmla="*/ 0 h 10610"/>
              <a:gd name="connsiteX2" fmla="*/ 9228 w 10000"/>
              <a:gd name="connsiteY2" fmla="*/ 10610 h 10610"/>
              <a:gd name="connsiteX3" fmla="*/ 942 w 10000"/>
              <a:gd name="connsiteY3" fmla="*/ 10000 h 10610"/>
              <a:gd name="connsiteX4" fmla="*/ 0 w 10000"/>
              <a:gd name="connsiteY4" fmla="*/ 0 h 10610"/>
              <a:gd name="connsiteX0" fmla="*/ 0 w 10000"/>
              <a:gd name="connsiteY0" fmla="*/ 0 h 10915"/>
              <a:gd name="connsiteX1" fmla="*/ 10000 w 10000"/>
              <a:gd name="connsiteY1" fmla="*/ 0 h 10915"/>
              <a:gd name="connsiteX2" fmla="*/ 8932 w 10000"/>
              <a:gd name="connsiteY2" fmla="*/ 10915 h 10915"/>
              <a:gd name="connsiteX3" fmla="*/ 942 w 10000"/>
              <a:gd name="connsiteY3" fmla="*/ 10000 h 10915"/>
              <a:gd name="connsiteX4" fmla="*/ 0 w 10000"/>
              <a:gd name="connsiteY4" fmla="*/ 0 h 10915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2 w 10000"/>
              <a:gd name="connsiteY2" fmla="*/ 9913 h 10000"/>
              <a:gd name="connsiteX3" fmla="*/ 942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743" y="3537"/>
                  <a:pt x="9189" y="6376"/>
                  <a:pt x="8932" y="9913"/>
                </a:cubicBezTo>
                <a:lnTo>
                  <a:pt x="942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889839" y="2197947"/>
            <a:ext cx="2514600" cy="1212432"/>
          </a:xfrm>
          <a:prstGeom prst="triangle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50800" dir="12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428506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54971" y="1825945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28812" y="1591731"/>
            <a:ext cx="304800" cy="762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1492" y="2128096"/>
            <a:ext cx="320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Technical</a:t>
            </a:r>
            <a:r>
              <a:rPr lang="zh-CN" altLang="en-US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Assessment</a:t>
            </a:r>
            <a:r>
              <a:rPr lang="zh-CN" altLang="en-US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for</a:t>
            </a:r>
            <a:r>
              <a:rPr lang="zh-CN" altLang="en-US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project</a:t>
            </a:r>
            <a:r>
              <a:rPr lang="zh-CN" altLang="en-US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2281EA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DOVA</a:t>
            </a:r>
            <a:endParaRPr lang="en-US" sz="1200" dirty="0">
              <a:solidFill>
                <a:srgbClr val="2281EA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1492" y="3577587"/>
            <a:ext cx="208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Diane  Owen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Vincent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Allen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22960" y="3577587"/>
            <a:ext cx="1996440" cy="1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1492" y="3410379"/>
            <a:ext cx="0" cy="44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8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71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8575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Content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174521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Roles and Responsibilities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29813"/>
            <a:ext cx="312274" cy="312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22669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Development Process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27886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System Architecture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15" y="2277408"/>
            <a:ext cx="283885" cy="28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36197" y="3274391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Exhibition and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ummary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09" y="2792876"/>
            <a:ext cx="312274" cy="312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23" y="3333750"/>
            <a:ext cx="258077" cy="2580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9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Roles and Responsibilities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09600" y="895350"/>
            <a:ext cx="8229600" cy="3674102"/>
            <a:chOff x="762000" y="895350"/>
            <a:chExt cx="8229600" cy="3674102"/>
          </a:xfrm>
        </p:grpSpPr>
        <p:grpSp>
          <p:nvGrpSpPr>
            <p:cNvPr id="15" name="Group 14"/>
            <p:cNvGrpSpPr/>
            <p:nvPr/>
          </p:nvGrpSpPr>
          <p:grpSpPr>
            <a:xfrm>
              <a:off x="2552701" y="1272960"/>
              <a:ext cx="3429000" cy="2413000"/>
              <a:chOff x="2857500" y="1365250"/>
              <a:chExt cx="3429000" cy="2413000"/>
            </a:xfrm>
          </p:grpSpPr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702910460"/>
                  </p:ext>
                </p:extLst>
              </p:nvPr>
            </p:nvGraphicFramePr>
            <p:xfrm>
              <a:off x="2857500" y="1365250"/>
              <a:ext cx="3429000" cy="241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2064" y="2364459"/>
                <a:ext cx="414583" cy="414583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35" y="2343150"/>
                <a:ext cx="414583" cy="414583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0492" y="3208442"/>
                <a:ext cx="414583" cy="41458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3718" y="1491404"/>
                <a:ext cx="414583" cy="414583"/>
              </a:xfrm>
              <a:prstGeom prst="rect">
                <a:avLst/>
              </a:prstGeom>
            </p:spPr>
          </p:pic>
        </p:grpSp>
        <p:cxnSp>
          <p:nvCxnSpPr>
            <p:cNvPr id="17" name="Elbow Connector 16"/>
            <p:cNvCxnSpPr/>
            <p:nvPr/>
          </p:nvCxnSpPr>
          <p:spPr>
            <a:xfrm rot="10800000">
              <a:off x="1828802" y="1018960"/>
              <a:ext cx="2437411" cy="304801"/>
            </a:xfrm>
            <a:prstGeom prst="bentConnector3">
              <a:avLst>
                <a:gd name="adj1" fmla="val 258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38201" y="895350"/>
              <a:ext cx="914400" cy="2624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Owen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" y="1171360"/>
              <a:ext cx="2590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 Engineer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JQuery to process the data from back end and make it suitable for html charts and tables. 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8201" y="2402979"/>
              <a:ext cx="914400" cy="2624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Allen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8201" y="2686752"/>
              <a:ext cx="2590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 Engineer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Scala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process the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original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including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clear,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uniform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format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processing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35140" y="3783768"/>
              <a:ext cx="914400" cy="2624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Diane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2280" y="2348228"/>
              <a:ext cx="914400" cy="2624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Vincent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36080" y="2654989"/>
              <a:ext cx="2133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 Engineer/Product Manager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Analyze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requirements,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html/</a:t>
              </a:r>
              <a:r>
                <a:rPr lang="en-US" altLang="zh-CN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css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en-US" altLang="zh-CN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ajax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interface.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1828802" y="2542960"/>
              <a:ext cx="1218705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12280" y="4046232"/>
              <a:ext cx="2179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Coordination/Support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 research, coordinate the operation of  the team. 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3" name="Elbow Connector 92"/>
            <p:cNvCxnSpPr/>
            <p:nvPr/>
          </p:nvCxnSpPr>
          <p:spPr>
            <a:xfrm>
              <a:off x="4272984" y="3638550"/>
              <a:ext cx="2455476" cy="276450"/>
            </a:xfrm>
            <a:prstGeom prst="bentConnector3">
              <a:avLst>
                <a:gd name="adj1" fmla="val -273"/>
              </a:avLst>
            </a:prstGeom>
            <a:ln w="127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5410200" y="2505280"/>
              <a:ext cx="131826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464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43891" y="1200150"/>
            <a:ext cx="6456218" cy="2847618"/>
            <a:chOff x="2286000" y="1200150"/>
            <a:chExt cx="6456218" cy="284761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516451321"/>
                </p:ext>
              </p:extLst>
            </p:nvPr>
          </p:nvGraphicFramePr>
          <p:xfrm>
            <a:off x="2286000" y="1289050"/>
            <a:ext cx="4876800" cy="2565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522220" y="3493770"/>
              <a:ext cx="29718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research,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have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look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around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familiar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exist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Study requirements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publish papers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4971" y="1504950"/>
              <a:ext cx="258040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Make the overall development schedule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 the system architecture 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Determine daily tasks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1200150"/>
              <a:ext cx="3027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Integrate the whole modules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 the completion of all requirements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00502" y="2705040"/>
              <a:ext cx="302721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every module and test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Continuous iterative modification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manage the versions through 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Daily tasks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998743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484791" y="2952750"/>
            <a:ext cx="8774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Analysis and framework design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237391" y="2952750"/>
            <a:ext cx="877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up  development environment and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129008" y="3084552"/>
            <a:ext cx="877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  …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818791" y="3087529"/>
            <a:ext cx="877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0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Problems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200" y="1276350"/>
            <a:ext cx="8610600" cy="2717800"/>
            <a:chOff x="152400" y="1276350"/>
            <a:chExt cx="8610600" cy="271780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227302104"/>
                </p:ext>
              </p:extLst>
            </p:nvPr>
          </p:nvGraphicFramePr>
          <p:xfrm>
            <a:off x="3810000" y="1276350"/>
            <a:ext cx="4953000" cy="2717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513545077"/>
                </p:ext>
              </p:extLst>
            </p:nvPr>
          </p:nvGraphicFramePr>
          <p:xfrm>
            <a:off x="152400" y="1276350"/>
            <a:ext cx="4953000" cy="2717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Oval 7"/>
            <p:cNvSpPr/>
            <p:nvPr/>
          </p:nvSpPr>
          <p:spPr>
            <a:xfrm>
              <a:off x="879764" y="1287937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79764" y="1851314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79764" y="2419350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79764" y="2987386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79764" y="3555422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7364" y="1287937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6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37364" y="1851314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37364" y="2419350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7364" y="2987386"/>
              <a:ext cx="415636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9</a:t>
              </a:r>
              <a:endParaRPr lang="en-US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92930" y="3562350"/>
              <a:ext cx="586740" cy="415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r>
                <a:rPr lang="en-US" sz="2200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0</a:t>
              </a:r>
              <a:endParaRPr lang="en-US" sz="2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8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200150"/>
            <a:ext cx="1143000" cy="457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81200" y="180975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Service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988820" y="241935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Service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981200" y="302895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88820" y="363855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</a:t>
            </a:r>
            <a:r>
              <a:rPr lang="en-US" sz="1200" dirty="0" smtClean="0"/>
              <a:t>Storage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200150"/>
            <a:ext cx="1143000" cy="457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UI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419600" y="241935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</a:t>
            </a:r>
            <a:endParaRPr lang="en-US" sz="16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191000" y="3714750"/>
            <a:ext cx="762000" cy="609600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Derby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5181600" y="3714750"/>
            <a:ext cx="838200" cy="609600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330440" y="2274570"/>
            <a:ext cx="390525" cy="1562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0" y="222885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 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30440" y="2660660"/>
            <a:ext cx="390525" cy="156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261494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 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2514600" y="1657350"/>
            <a:ext cx="76200" cy="1524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2514600" y="2266950"/>
            <a:ext cx="76200" cy="1524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514600" y="2876550"/>
            <a:ext cx="76200" cy="1524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514600" y="3486150"/>
            <a:ext cx="76200" cy="1524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143000" y="1733550"/>
            <a:ext cx="575786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3000" y="3638550"/>
            <a:ext cx="575786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1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272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Technologies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05000" y="1865352"/>
            <a:ext cx="1950720" cy="800100"/>
            <a:chOff x="1356360" y="1352550"/>
            <a:chExt cx="1950720" cy="800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6360" y="1352550"/>
              <a:ext cx="1950720" cy="8001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8360" y="148524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Front End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7580" y="1941552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Format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88280" y="1865353"/>
            <a:ext cx="1950720" cy="800100"/>
            <a:chOff x="1356360" y="1352550"/>
            <a:chExt cx="1950720" cy="8001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6360" y="1352550"/>
              <a:ext cx="1950720" cy="8001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26920" y="1521082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Back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End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71600" y="2855952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CSS,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800" y="3163729"/>
            <a:ext cx="114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1600" y="316075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UI with tables, charts and lists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38500" y="285595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314700" y="3163729"/>
            <a:ext cx="114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8500" y="3160752"/>
            <a:ext cx="129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Format data from back end and give to tables and charts.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285595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Spray, Scala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316075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Handle</a:t>
            </a:r>
            <a:r>
              <a:rPr lang="zh-CN" altLang="en-US" sz="1000" dirty="0" smtClean="0"/>
              <a:t> </a:t>
            </a:r>
            <a:r>
              <a:rPr lang="en-US" sz="1000" dirty="0" smtClean="0"/>
              <a:t>reques</a:t>
            </a:r>
            <a:r>
              <a:rPr lang="en-US" altLang="zh-CN" sz="1000" dirty="0" smtClean="0"/>
              <a:t>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and </a:t>
            </a:r>
            <a:r>
              <a:rPr lang="en-US" sz="1000" dirty="0" smtClean="0"/>
              <a:t>process data</a:t>
            </a:r>
            <a:r>
              <a:rPr lang="en-US" altLang="zh-CN" sz="1000" dirty="0" smtClean="0"/>
              <a:t>.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29400" y="285595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Sparksql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316075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data with derby or csv.</a:t>
            </a:r>
            <a:endParaRPr lang="en-US" sz="1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53000" y="3181350"/>
            <a:ext cx="114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29400" y="3181350"/>
            <a:ext cx="114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05800" y="4428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6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3189" y="2387084"/>
            <a:ext cx="25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Product 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2735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DOVA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52800" y="2705097"/>
            <a:ext cx="2415692" cy="1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6600" y="4733151"/>
            <a:ext cx="208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Diane  Owen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Vincent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Allen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6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408</Words>
  <Application>Microsoft Office PowerPoint</Application>
  <PresentationFormat>On-screen Show (16:9)</PresentationFormat>
  <Paragraphs>118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Dan [ICG-IT]</dc:creator>
  <cp:lastModifiedBy>Meng, Dan [ICG-IT]</cp:lastModifiedBy>
  <cp:revision>346</cp:revision>
  <dcterms:created xsi:type="dcterms:W3CDTF">2006-08-16T00:00:00Z</dcterms:created>
  <dcterms:modified xsi:type="dcterms:W3CDTF">2016-08-12T05:48:23Z</dcterms:modified>
</cp:coreProperties>
</file>