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B05"/>
    <a:srgbClr val="EB5215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B06A-FF06-45AD-943E-ACE73508BDFB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582D-A6A2-4349-9BDA-8344D9EEA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B06A-FF06-45AD-943E-ACE73508BDFB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582D-A6A2-4349-9BDA-8344D9EEA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B06A-FF06-45AD-943E-ACE73508BDFB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582D-A6A2-4349-9BDA-8344D9EEA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0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B06A-FF06-45AD-943E-ACE73508BDFB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582D-A6A2-4349-9BDA-8344D9EEA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B06A-FF06-45AD-943E-ACE73508BDFB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582D-A6A2-4349-9BDA-8344D9EEA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1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B06A-FF06-45AD-943E-ACE73508BDFB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582D-A6A2-4349-9BDA-8344D9EEA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B06A-FF06-45AD-943E-ACE73508BDFB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582D-A6A2-4349-9BDA-8344D9EEA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9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B06A-FF06-45AD-943E-ACE73508BDFB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582D-A6A2-4349-9BDA-8344D9EEA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3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B06A-FF06-45AD-943E-ACE73508BDFB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582D-A6A2-4349-9BDA-8344D9EEA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8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B06A-FF06-45AD-943E-ACE73508BDFB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582D-A6A2-4349-9BDA-8344D9EEA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4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B06A-FF06-45AD-943E-ACE73508BDFB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582D-A6A2-4349-9BDA-8344D9EEA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9B06A-FF06-45AD-943E-ACE73508BDFB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582D-A6A2-4349-9BDA-8344D9EEA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4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77000">
                <a:srgbClr val="292929">
                  <a:alpha val="25000"/>
                </a:srgb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52449" y="692943"/>
            <a:ext cx="4175761" cy="5207794"/>
            <a:chOff x="695324" y="1307306"/>
            <a:chExt cx="4175761" cy="52077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4" y="1307306"/>
              <a:ext cx="2990851" cy="18692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4" y="3286125"/>
              <a:ext cx="1733551" cy="10834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2224" y="3286126"/>
              <a:ext cx="2308861" cy="14430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chemeClr val="bg2">
                  <a:lumMod val="25000"/>
                  <a:alpha val="65000"/>
                </a:schemeClr>
              </a:outerShdw>
            </a:effectLst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89"/>
            <a:stretch/>
          </p:blipFill>
          <p:spPr>
            <a:xfrm>
              <a:off x="695324" y="4450016"/>
              <a:ext cx="1721209" cy="20650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chemeClr val="bg2">
                  <a:lumMod val="25000"/>
                  <a:alpha val="65000"/>
                </a:schemeClr>
              </a:outerShdw>
            </a:effectLst>
          </p:spPr>
        </p:pic>
      </p:grpSp>
      <p:sp>
        <p:nvSpPr>
          <p:cNvPr id="17" name="矩形 16"/>
          <p:cNvSpPr/>
          <p:nvPr/>
        </p:nvSpPr>
        <p:spPr>
          <a:xfrm>
            <a:off x="4845324" y="2671762"/>
            <a:ext cx="7332387" cy="144303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278291" y="2885449"/>
            <a:ext cx="2011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latin typeface="Algerian" panose="04020705040A02060702" pitchFamily="82" charset="0"/>
                <a:ea typeface="Adobe Myungjo Std M" panose="02020600000000000000" pitchFamily="18" charset="-128"/>
              </a:rPr>
              <a:t>Why</a:t>
            </a:r>
            <a:endParaRPr lang="zh-CN" altLang="en-US" sz="6000" dirty="0">
              <a:solidFill>
                <a:srgbClr val="FFC000"/>
              </a:solidFill>
              <a:latin typeface="Adobe Myungjo Std M" panose="02020600000000000000" pitchFamily="18" charset="-128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47559" y="2951886"/>
            <a:ext cx="4168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Online Games Attractive</a:t>
            </a:r>
            <a:endParaRPr lang="zh-CN" altLang="en-US" sz="2800" dirty="0">
              <a:solidFill>
                <a:srgbClr val="FFC0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32829" y="3475106"/>
            <a:ext cx="283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Toast Master Speaker Topic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7232829" y="3475106"/>
            <a:ext cx="38542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837332" y="5900737"/>
            <a:ext cx="1354667" cy="714375"/>
          </a:xfrm>
          <a:prstGeom prst="rect">
            <a:avLst/>
          </a:prstGeom>
          <a:solidFill>
            <a:srgbClr val="FFC000">
              <a:alpha val="85000"/>
            </a:srgbClr>
          </a:solidFill>
          <a:ln>
            <a:noFill/>
          </a:ln>
          <a:effectLst>
            <a:outerShdw blurRad="190500" sx="110000" sy="11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Owen Li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25" y="5893667"/>
            <a:ext cx="810439" cy="7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77" y="1874334"/>
            <a:ext cx="1604846" cy="16048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44156" y="3420535"/>
            <a:ext cx="270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I want an account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39289" y="90311"/>
            <a:ext cx="383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Toast Master Speaker Topic  :  Why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online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games attractive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5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89" y="2533882"/>
            <a:ext cx="3810622" cy="176864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7656283" y="1491989"/>
            <a:ext cx="2798724" cy="771015"/>
            <a:chOff x="6907136" y="1958852"/>
            <a:chExt cx="2798724" cy="77101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907136" y="2014817"/>
              <a:ext cx="0" cy="611352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6936514" y="1958852"/>
              <a:ext cx="2218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Dopamine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958548" y="2268202"/>
              <a:ext cx="2747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85000"/>
                    </a:schemeClr>
                  </a:solidFill>
                </a:rPr>
                <a:t>Brain secretes dopamine to make people feel happy</a:t>
              </a:r>
              <a:endParaRPr lang="zh-CN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139289" y="90311"/>
            <a:ext cx="383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Toast Master Speaker Topic  :  Why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online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games attractive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5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39289" y="90311"/>
            <a:ext cx="383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Toast Master Speaker Topic  :  Why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online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games attractive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798202" y="1910627"/>
            <a:ext cx="5279697" cy="771015"/>
            <a:chOff x="6907136" y="1958852"/>
            <a:chExt cx="2798724" cy="77101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907136" y="2014817"/>
              <a:ext cx="0" cy="484217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936514" y="1958852"/>
              <a:ext cx="271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Role Play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58548" y="2268202"/>
              <a:ext cx="2747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85000"/>
                    </a:schemeClr>
                  </a:solidFill>
                </a:rPr>
                <a:t>Allo</a:t>
              </a:r>
              <a:r>
                <a:rPr lang="en-US" altLang="zh-CN" sz="1200" dirty="0" smtClean="0">
                  <a:solidFill>
                    <a:schemeClr val="bg1">
                      <a:lumMod val="85000"/>
                    </a:schemeClr>
                  </a:solidFill>
                </a:rPr>
                <a:t>w players to be the character in the game instead a player playing the game</a:t>
              </a:r>
              <a:endParaRPr lang="zh-CN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98202" y="2781756"/>
            <a:ext cx="5279697" cy="586349"/>
            <a:chOff x="6907136" y="1958852"/>
            <a:chExt cx="2798724" cy="586349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907136" y="2014817"/>
              <a:ext cx="0" cy="484217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936514" y="1958852"/>
              <a:ext cx="271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Exploration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58548" y="2268202"/>
              <a:ext cx="2747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85000"/>
                    </a:schemeClr>
                  </a:solidFill>
                </a:rPr>
                <a:t>Make environment </a:t>
              </a:r>
              <a:r>
                <a:rPr lang="en-US" altLang="zh-CN" sz="1200" dirty="0" smtClean="0">
                  <a:solidFill>
                    <a:schemeClr val="bg1">
                      <a:lumMod val="85000"/>
                    </a:schemeClr>
                  </a:solidFill>
                </a:rPr>
                <a:t>of every </a:t>
              </a:r>
              <a:r>
                <a:rPr lang="en-US" altLang="zh-CN" sz="1200" dirty="0">
                  <a:solidFill>
                    <a:schemeClr val="bg1">
                      <a:lumMod val="85000"/>
                    </a:schemeClr>
                  </a:solidFill>
                </a:rPr>
                <a:t>level </a:t>
              </a:r>
              <a:r>
                <a:rPr lang="en-US" altLang="zh-CN" sz="1200" dirty="0" smtClean="0">
                  <a:solidFill>
                    <a:schemeClr val="bg1">
                      <a:lumMod val="85000"/>
                    </a:schemeClr>
                  </a:solidFill>
                </a:rPr>
                <a:t>different to keep freshness</a:t>
              </a:r>
              <a:endParaRPr lang="zh-CN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798202" y="3658751"/>
            <a:ext cx="5279697" cy="586349"/>
            <a:chOff x="6907136" y="1958852"/>
            <a:chExt cx="2798724" cy="586349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907136" y="2014817"/>
              <a:ext cx="0" cy="484217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6936514" y="1958852"/>
              <a:ext cx="271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Relationship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58548" y="2268202"/>
              <a:ext cx="2747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85000"/>
                    </a:schemeClr>
                  </a:solidFill>
                </a:rPr>
                <a:t>Allow players to act as a team or an enemy</a:t>
              </a:r>
              <a:endParaRPr lang="zh-CN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98202" y="4595454"/>
            <a:ext cx="5279697" cy="587847"/>
            <a:chOff x="6907136" y="1957354"/>
            <a:chExt cx="2798724" cy="587847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6907136" y="2014817"/>
              <a:ext cx="0" cy="484217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6936514" y="1957354"/>
              <a:ext cx="2719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>
                      <a:lumMod val="85000"/>
                    </a:schemeClr>
                  </a:solidFill>
                  <a:latin typeface="Kozuka Gothic Pro M" panose="020B0700000000000000" pitchFamily="34" charset="-128"/>
                  <a:ea typeface="Kozuka Gothic Pro M" panose="020B0700000000000000" pitchFamily="34" charset="-128"/>
                </a:rPr>
                <a:t>High Score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958548" y="2268202"/>
              <a:ext cx="2747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85000"/>
                    </a:schemeClr>
                  </a:solidFill>
                </a:rPr>
                <a:t>Give the players the reward to make them feel </a:t>
              </a:r>
              <a:r>
                <a:rPr lang="en-US" altLang="zh-CN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achivement</a:t>
              </a:r>
              <a:endParaRPr lang="zh-CN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89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00577" y="3198168"/>
            <a:ext cx="179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Thank You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858439" y="3659833"/>
            <a:ext cx="23025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840646" y="5819139"/>
            <a:ext cx="203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Why online 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games attractive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41485" y="6001706"/>
            <a:ext cx="757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y Owen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6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12601</TotalTime>
  <Words>108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Adobe Myungjo Std M</vt:lpstr>
      <vt:lpstr>Kozuka Gothic Pro M</vt:lpstr>
      <vt:lpstr>宋体</vt:lpstr>
      <vt:lpstr>Algerian</vt:lpstr>
      <vt:lpstr>Arial</vt:lpstr>
      <vt:lpstr>Calibri</vt:lpstr>
      <vt:lpstr>Calibri Light</vt:lpstr>
      <vt:lpstr>Ebrima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Owen Lie</dc:creator>
  <cp:lastModifiedBy>Owen Lie</cp:lastModifiedBy>
  <cp:revision>19</cp:revision>
  <dcterms:created xsi:type="dcterms:W3CDTF">2016-08-30T13:58:01Z</dcterms:created>
  <dcterms:modified xsi:type="dcterms:W3CDTF">2016-09-11T07:03:03Z</dcterms:modified>
</cp:coreProperties>
</file>