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8159750" cy="6119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48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" y="1001553"/>
            <a:ext cx="6935788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969" y="3214319"/>
            <a:ext cx="6119813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9322" y="325823"/>
            <a:ext cx="1759446" cy="518625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983" y="325823"/>
            <a:ext cx="5176341" cy="51862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4" y="1525705"/>
            <a:ext cx="703778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734" y="4095460"/>
            <a:ext cx="703778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83" y="1629117"/>
            <a:ext cx="3467894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0873" y="1629117"/>
            <a:ext cx="3467894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6" y="325825"/>
            <a:ext cx="7037784" cy="1182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047" y="1500205"/>
            <a:ext cx="345195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047" y="2235432"/>
            <a:ext cx="3451956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0874" y="1500205"/>
            <a:ext cx="346895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0874" y="2235432"/>
            <a:ext cx="3468957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0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407988"/>
            <a:ext cx="263173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57" y="881141"/>
            <a:ext cx="4130873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835944"/>
            <a:ext cx="263173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407988"/>
            <a:ext cx="263173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68957" y="881141"/>
            <a:ext cx="4130873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835944"/>
            <a:ext cx="263173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983" y="325825"/>
            <a:ext cx="703778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983" y="1629117"/>
            <a:ext cx="703778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0983" y="5672162"/>
            <a:ext cx="18359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C24B-3817-47BE-BF41-EA18AC8BA043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2917" y="5672162"/>
            <a:ext cx="275391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2823" y="5672162"/>
            <a:ext cx="18359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00E9-4C6F-4D8C-812E-1A124271E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4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5" b="7613"/>
          <a:stretch/>
        </p:blipFill>
        <p:spPr>
          <a:xfrm>
            <a:off x="0" y="1035674"/>
            <a:ext cx="8159750" cy="4399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5592" y="780682"/>
            <a:ext cx="1335107" cy="7052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198" tIns="30599" rIns="61198" bIns="30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Wedding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53000"/>
            <a:ext cx="8159750" cy="4826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Toast Master Table Topic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6949" y="5448300"/>
            <a:ext cx="80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By Owen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97250" y="837853"/>
            <a:ext cx="136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Rules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38362" y="2202656"/>
            <a:ext cx="3822700" cy="1714500"/>
            <a:chOff x="2138362" y="1866900"/>
            <a:chExt cx="3822700" cy="1714500"/>
          </a:xfrm>
        </p:grpSpPr>
        <p:sp>
          <p:nvSpPr>
            <p:cNvPr id="4" name="矩形 3"/>
            <p:cNvSpPr/>
            <p:nvPr/>
          </p:nvSpPr>
          <p:spPr>
            <a:xfrm>
              <a:off x="2138362" y="1866900"/>
              <a:ext cx="3822700" cy="469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Based on the story that has been told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38362" y="2501900"/>
              <a:ext cx="3822700" cy="43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C000"/>
                  </a:solidFill>
                </a:rPr>
                <a:t>At least two sentences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38362" y="3111500"/>
              <a:ext cx="3822700" cy="469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Try to create new scene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5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1834" y="1830784"/>
            <a:ext cx="6736082" cy="2458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As almost everyone arrived, I started to feel more excited, my beautiful bride stood beside me and her smile was so charming. I could not move my eyes elsewhere from her. The sky was so blue, the air was so fresh, I felt like I was the happiest man in the world at that moment. </a:t>
            </a:r>
          </a:p>
          <a:p>
            <a:endParaRPr lang="en-US" altLang="zh-CN" dirty="0" smtClean="0">
              <a:solidFill>
                <a:srgbClr val="FFC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zh-CN" dirty="0" smtClean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But all of a sudden, a voice just attracted everybody’s attention. Her ex-boyfriend just stood at the center of road…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834" y="1212056"/>
            <a:ext cx="1294766" cy="469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up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7" b="5045"/>
          <a:stretch/>
        </p:blipFill>
        <p:spPr>
          <a:xfrm>
            <a:off x="0" y="800100"/>
            <a:ext cx="8159750" cy="3060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566863" y="4475956"/>
            <a:ext cx="5026025" cy="469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your wedding story(experience) 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 b="36476"/>
          <a:stretch/>
        </p:blipFill>
        <p:spPr>
          <a:xfrm>
            <a:off x="0" y="889000"/>
            <a:ext cx="8159750" cy="2933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566863" y="4475956"/>
            <a:ext cx="5026025" cy="469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care most on your wedding?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2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75025" y="2374900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Thanks</a:t>
            </a:r>
            <a:endParaRPr lang="zh-CN" altLang="en-US" sz="3200" dirty="0">
              <a:solidFill>
                <a:srgbClr val="FFC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1" y="4914900"/>
            <a:ext cx="24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Toast Master Table Topic</a:t>
            </a:r>
          </a:p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By Owen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85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136</Words>
  <Application>Microsoft Office PowerPoint</Application>
  <PresentationFormat>自定义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MS PGothic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Lie</dc:creator>
  <cp:lastModifiedBy>Owen Lie</cp:lastModifiedBy>
  <cp:revision>9</cp:revision>
  <dcterms:created xsi:type="dcterms:W3CDTF">2016-10-10T11:51:17Z</dcterms:created>
  <dcterms:modified xsi:type="dcterms:W3CDTF">2016-10-10T13:55:37Z</dcterms:modified>
</cp:coreProperties>
</file>