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8" Type="http://schemas.openxmlformats.org/officeDocument/2006/relationships/extended-properties" Target="docProps/app.xml"/><Relationship Id="rId7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openxmlformats.org/package/2006/relationships/metadata/thumbnail" Target="docProps/thumbnail.jpeg"/><Relationship Id="rId5" Type="http://schemas.microsoft.com/office/2006/relationships/ui/extensibility" Target="customUI/customUI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58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CFFF"/>
    <a:srgbClr val="33CAFF"/>
    <a:srgbClr val="2771AF"/>
    <a:srgbClr val="2E85CC"/>
    <a:srgbClr val="2B7CBF"/>
    <a:srgbClr val="FCD83E"/>
    <a:srgbClr val="FDE47B"/>
    <a:srgbClr val="ECC124"/>
    <a:srgbClr val="FDE063"/>
    <a:srgbClr val="E6B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-5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7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4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1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8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5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8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4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C9FEE-057E-4068-9298-9299AABF3381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2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9890" y="819150"/>
            <a:ext cx="7239000" cy="2895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1" name="Group 670"/>
          <p:cNvGrpSpPr/>
          <p:nvPr/>
        </p:nvGrpSpPr>
        <p:grpSpPr>
          <a:xfrm>
            <a:off x="899857" y="826213"/>
            <a:ext cx="7259067" cy="2881475"/>
            <a:chOff x="899857" y="826213"/>
            <a:chExt cx="7259067" cy="2881475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4114" y="3440988"/>
              <a:ext cx="266700" cy="266700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887464" y="3440988"/>
              <a:ext cx="266700" cy="2667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379" y="3440988"/>
              <a:ext cx="266700" cy="2667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040729" y="3440988"/>
              <a:ext cx="266700" cy="2667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605" y="3440988"/>
              <a:ext cx="266700" cy="2667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16955" y="3440988"/>
              <a:ext cx="266700" cy="2667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5065" y="3440988"/>
              <a:ext cx="266700" cy="2667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588415" y="3440988"/>
              <a:ext cx="266700" cy="2667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291" y="3440988"/>
              <a:ext cx="266700" cy="2667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864641" y="3440988"/>
              <a:ext cx="266700" cy="2667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3954" y="3440988"/>
              <a:ext cx="266700" cy="2667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137304" y="3440988"/>
              <a:ext cx="266700" cy="2667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0180" y="3440988"/>
              <a:ext cx="266700" cy="2667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413530" y="3440988"/>
              <a:ext cx="266700" cy="2667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1640" y="3440988"/>
              <a:ext cx="266700" cy="2667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84990" y="3440988"/>
              <a:ext cx="266700" cy="26670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7866" y="3440988"/>
              <a:ext cx="266700" cy="2667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61216" y="3440988"/>
              <a:ext cx="266700" cy="26670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6947" y="3440988"/>
              <a:ext cx="266700" cy="2667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230297" y="3440988"/>
              <a:ext cx="266700" cy="26670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3173" y="3440988"/>
              <a:ext cx="266700" cy="2667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506523" y="3440988"/>
              <a:ext cx="266700" cy="2667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4633" y="3440988"/>
              <a:ext cx="266700" cy="26670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777983" y="3440988"/>
              <a:ext cx="266700" cy="26670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0859" y="3440988"/>
              <a:ext cx="266700" cy="26670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054209" y="3440988"/>
              <a:ext cx="266700" cy="26670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3522" y="3440988"/>
              <a:ext cx="266700" cy="26670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326872" y="3440988"/>
              <a:ext cx="266700" cy="26670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9748" y="3440988"/>
              <a:ext cx="266700" cy="26670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603098" y="3440988"/>
              <a:ext cx="266700" cy="26670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1208" y="3440988"/>
              <a:ext cx="266700" cy="26670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74558" y="3440988"/>
              <a:ext cx="266700" cy="26670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7434" y="3440988"/>
              <a:ext cx="266700" cy="26670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50784" y="3440988"/>
              <a:ext cx="266700" cy="266700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641" y="3440988"/>
              <a:ext cx="266700" cy="266700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426991" y="3440988"/>
              <a:ext cx="266700" cy="266700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2722" y="3440988"/>
              <a:ext cx="266700" cy="266700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696072" y="3440988"/>
              <a:ext cx="266700" cy="266700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8948" y="3440988"/>
              <a:ext cx="266700" cy="266700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972298" y="3440988"/>
              <a:ext cx="266700" cy="266700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0408" y="3440988"/>
              <a:ext cx="266700" cy="266700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243758" y="3440988"/>
              <a:ext cx="266700" cy="266700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6634" y="3440988"/>
              <a:ext cx="266700" cy="266700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519984" y="3440988"/>
              <a:ext cx="266700" cy="266700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9297" y="3440988"/>
              <a:ext cx="266700" cy="266700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792647" y="3440988"/>
              <a:ext cx="266700" cy="266700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5523" y="3440988"/>
              <a:ext cx="266700" cy="266700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68873" y="3440988"/>
              <a:ext cx="266700" cy="266700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6983" y="3440988"/>
              <a:ext cx="266700" cy="266700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340333" y="3440988"/>
              <a:ext cx="266700" cy="26670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3209" y="3440988"/>
              <a:ext cx="266700" cy="266700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616559" y="3440988"/>
              <a:ext cx="266700" cy="266700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02619" y="3202699"/>
              <a:ext cx="266700" cy="266700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178839" y="3202699"/>
              <a:ext cx="266700" cy="266700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489" y="3202699"/>
              <a:ext cx="266700" cy="266700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2224" y="3202699"/>
              <a:ext cx="266700" cy="266700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749348" y="3202699"/>
              <a:ext cx="266700" cy="266700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5998" y="3202699"/>
              <a:ext cx="266700" cy="266700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477888" y="3202699"/>
              <a:ext cx="266700" cy="266700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4538" y="3202699"/>
              <a:ext cx="266700" cy="266700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201662" y="3202699"/>
              <a:ext cx="266700" cy="266700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8312" y="3202699"/>
              <a:ext cx="266700" cy="266700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928999" y="3202699"/>
              <a:ext cx="266700" cy="266700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649" y="3202699"/>
              <a:ext cx="266700" cy="266700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652773" y="3202699"/>
              <a:ext cx="266700" cy="266700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9423" y="3202699"/>
              <a:ext cx="266700" cy="266700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381313" y="3202699"/>
              <a:ext cx="266700" cy="266700"/>
            </a:xfrm>
            <a:prstGeom prst="rect">
              <a:avLst/>
            </a:prstGeom>
          </p:spPr>
        </p:pic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963" y="3202699"/>
              <a:ext cx="266700" cy="266700"/>
            </a:xfrm>
            <a:prstGeom prst="rect">
              <a:avLst/>
            </a:prstGeom>
          </p:spPr>
        </p:pic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105087" y="3202699"/>
              <a:ext cx="266700" cy="266700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737" y="3202699"/>
              <a:ext cx="266700" cy="266700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836006" y="3202699"/>
              <a:ext cx="266700" cy="266700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2656" y="3202699"/>
              <a:ext cx="266700" cy="266700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559780" y="3202699"/>
              <a:ext cx="266700" cy="266700"/>
            </a:xfrm>
            <a:prstGeom prst="rect">
              <a:avLst/>
            </a:prstGeom>
          </p:spPr>
        </p:pic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6430" y="3202699"/>
              <a:ext cx="266700" cy="266700"/>
            </a:xfrm>
            <a:prstGeom prst="rect">
              <a:avLst/>
            </a:prstGeom>
          </p:spPr>
        </p:pic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288320" y="3202699"/>
              <a:ext cx="266700" cy="266700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4970" y="3202699"/>
              <a:ext cx="266700" cy="266700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12094" y="3202699"/>
              <a:ext cx="266700" cy="266700"/>
            </a:xfrm>
            <a:prstGeom prst="rect">
              <a:avLst/>
            </a:prstGeom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8744" y="3202699"/>
              <a:ext cx="266700" cy="266700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739431" y="3202699"/>
              <a:ext cx="266700" cy="266700"/>
            </a:xfrm>
            <a:prstGeom prst="rect">
              <a:avLst/>
            </a:prstGeom>
          </p:spPr>
        </p:pic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6081" y="3202699"/>
              <a:ext cx="266700" cy="266700"/>
            </a:xfrm>
            <a:prstGeom prst="rect">
              <a:avLst/>
            </a:prstGeom>
          </p:spPr>
        </p:pic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463205" y="3202699"/>
              <a:ext cx="266700" cy="266700"/>
            </a:xfrm>
            <a:prstGeom prst="rect">
              <a:avLst/>
            </a:prstGeom>
          </p:spPr>
        </p:pic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9855" y="3202699"/>
              <a:ext cx="266700" cy="266700"/>
            </a:xfrm>
            <a:prstGeom prst="rect">
              <a:avLst/>
            </a:prstGeom>
          </p:spPr>
        </p:pic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191745" y="3202699"/>
              <a:ext cx="266700" cy="266700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8395" y="3202699"/>
              <a:ext cx="266700" cy="266700"/>
            </a:xfrm>
            <a:prstGeom prst="rect">
              <a:avLst/>
            </a:prstGeom>
          </p:spPr>
        </p:pic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15519" y="3202699"/>
              <a:ext cx="266700" cy="266700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169" y="3202699"/>
              <a:ext cx="266700" cy="266700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639312" y="3202699"/>
              <a:ext cx="266700" cy="266700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962" y="3202699"/>
              <a:ext cx="266700" cy="266700"/>
            </a:xfrm>
            <a:prstGeom prst="rect">
              <a:avLst/>
            </a:prstGeom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70231" y="3202699"/>
              <a:ext cx="266700" cy="266700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6881" y="3202699"/>
              <a:ext cx="266700" cy="266700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094005" y="3202699"/>
              <a:ext cx="266700" cy="266700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0655" y="3202699"/>
              <a:ext cx="266700" cy="266700"/>
            </a:xfrm>
            <a:prstGeom prst="rect">
              <a:avLst/>
            </a:prstGeom>
          </p:spPr>
        </p:pic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822545" y="3202699"/>
              <a:ext cx="266700" cy="266700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195" y="3202699"/>
              <a:ext cx="266700" cy="266700"/>
            </a:xfrm>
            <a:prstGeom prst="rect">
              <a:avLst/>
            </a:prstGeom>
          </p:spPr>
        </p:pic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546319" y="3202699"/>
              <a:ext cx="266700" cy="266700"/>
            </a:xfrm>
            <a:prstGeom prst="rect">
              <a:avLst/>
            </a:prstGeom>
          </p:spPr>
        </p:pic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2969" y="3202699"/>
              <a:ext cx="266700" cy="266700"/>
            </a:xfrm>
            <a:prstGeom prst="rect">
              <a:avLst/>
            </a:prstGeom>
          </p:spPr>
        </p:pic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273656" y="3202699"/>
              <a:ext cx="266700" cy="266700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306" y="3202699"/>
              <a:ext cx="266700" cy="266700"/>
            </a:xfrm>
            <a:prstGeom prst="rect">
              <a:avLst/>
            </a:prstGeom>
          </p:spPr>
        </p:pic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997430" y="3202699"/>
              <a:ext cx="266700" cy="266700"/>
            </a:xfrm>
            <a:prstGeom prst="rect">
              <a:avLst/>
            </a:prstGeom>
          </p:spPr>
        </p:pic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4080" y="3202699"/>
              <a:ext cx="266700" cy="266700"/>
            </a:xfrm>
            <a:prstGeom prst="rect">
              <a:avLst/>
            </a:prstGeom>
          </p:spPr>
        </p:pic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725970" y="3202699"/>
              <a:ext cx="266700" cy="266700"/>
            </a:xfrm>
            <a:prstGeom prst="rect">
              <a:avLst/>
            </a:prstGeom>
          </p:spPr>
        </p:pic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2620" y="3202699"/>
              <a:ext cx="266700" cy="266700"/>
            </a:xfrm>
            <a:prstGeom prst="rect">
              <a:avLst/>
            </a:prstGeom>
          </p:spPr>
        </p:pic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449744" y="3202699"/>
              <a:ext cx="266700" cy="266700"/>
            </a:xfrm>
            <a:prstGeom prst="rect">
              <a:avLst/>
            </a:prstGeom>
          </p:spPr>
        </p:pic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6394" y="3202699"/>
              <a:ext cx="266700" cy="266700"/>
            </a:xfrm>
            <a:prstGeom prst="rect">
              <a:avLst/>
            </a:prstGeom>
          </p:spPr>
        </p:pic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4114" y="2966960"/>
              <a:ext cx="266700" cy="266700"/>
            </a:xfrm>
            <a:prstGeom prst="rect">
              <a:avLst/>
            </a:prstGeom>
          </p:spPr>
        </p:pic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887464" y="2966960"/>
              <a:ext cx="266700" cy="266700"/>
            </a:xfrm>
            <a:prstGeom prst="rect">
              <a:avLst/>
            </a:prstGeom>
          </p:spPr>
        </p:pic>
        <p:pic>
          <p:nvPicPr>
            <p:cNvPr id="147" name="Picture 1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379" y="2966960"/>
              <a:ext cx="266700" cy="266700"/>
            </a:xfrm>
            <a:prstGeom prst="rect">
              <a:avLst/>
            </a:prstGeom>
          </p:spPr>
        </p:pic>
        <p:pic>
          <p:nvPicPr>
            <p:cNvPr id="148" name="Picture 1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040729" y="2966960"/>
              <a:ext cx="266700" cy="266700"/>
            </a:xfrm>
            <a:prstGeom prst="rect">
              <a:avLst/>
            </a:prstGeom>
          </p:spPr>
        </p:pic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605" y="2966960"/>
              <a:ext cx="266700" cy="266700"/>
            </a:xfrm>
            <a:prstGeom prst="rect">
              <a:avLst/>
            </a:prstGeom>
          </p:spPr>
        </p:pic>
        <p:pic>
          <p:nvPicPr>
            <p:cNvPr id="150" name="Picture 1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16955" y="2966960"/>
              <a:ext cx="266700" cy="266700"/>
            </a:xfrm>
            <a:prstGeom prst="rect">
              <a:avLst/>
            </a:prstGeom>
          </p:spPr>
        </p:pic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5065" y="2966960"/>
              <a:ext cx="266700" cy="266700"/>
            </a:xfrm>
            <a:prstGeom prst="rect">
              <a:avLst/>
            </a:prstGeom>
          </p:spPr>
        </p:pic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588415" y="2966960"/>
              <a:ext cx="266700" cy="266700"/>
            </a:xfrm>
            <a:prstGeom prst="rect">
              <a:avLst/>
            </a:prstGeom>
          </p:spPr>
        </p:pic>
        <p:pic>
          <p:nvPicPr>
            <p:cNvPr id="153" name="Picture 1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291" y="2966960"/>
              <a:ext cx="266700" cy="266700"/>
            </a:xfrm>
            <a:prstGeom prst="rect">
              <a:avLst/>
            </a:prstGeom>
          </p:spPr>
        </p:pic>
        <p:pic>
          <p:nvPicPr>
            <p:cNvPr id="154" name="Picture 1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864641" y="2966960"/>
              <a:ext cx="266700" cy="266700"/>
            </a:xfrm>
            <a:prstGeom prst="rect">
              <a:avLst/>
            </a:prstGeom>
          </p:spPr>
        </p:pic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3954" y="2966960"/>
              <a:ext cx="266700" cy="266700"/>
            </a:xfrm>
            <a:prstGeom prst="rect">
              <a:avLst/>
            </a:prstGeom>
          </p:spPr>
        </p:pic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137304" y="2966960"/>
              <a:ext cx="266700" cy="266700"/>
            </a:xfrm>
            <a:prstGeom prst="rect">
              <a:avLst/>
            </a:prstGeom>
          </p:spPr>
        </p:pic>
        <p:pic>
          <p:nvPicPr>
            <p:cNvPr id="157" name="Picture 1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0180" y="2966960"/>
              <a:ext cx="266700" cy="266700"/>
            </a:xfrm>
            <a:prstGeom prst="rect">
              <a:avLst/>
            </a:prstGeom>
          </p:spPr>
        </p:pic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413530" y="2966960"/>
              <a:ext cx="266700" cy="266700"/>
            </a:xfrm>
            <a:prstGeom prst="rect">
              <a:avLst/>
            </a:prstGeom>
          </p:spPr>
        </p:pic>
        <p:pic>
          <p:nvPicPr>
            <p:cNvPr id="159" name="Picture 1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1640" y="2966960"/>
              <a:ext cx="266700" cy="266700"/>
            </a:xfrm>
            <a:prstGeom prst="rect">
              <a:avLst/>
            </a:prstGeom>
          </p:spPr>
        </p:pic>
        <p:pic>
          <p:nvPicPr>
            <p:cNvPr id="160" name="Picture 1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84990" y="2966960"/>
              <a:ext cx="266700" cy="266700"/>
            </a:xfrm>
            <a:prstGeom prst="rect">
              <a:avLst/>
            </a:prstGeom>
          </p:spPr>
        </p:pic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7866" y="2966960"/>
              <a:ext cx="266700" cy="266700"/>
            </a:xfrm>
            <a:prstGeom prst="rect">
              <a:avLst/>
            </a:prstGeom>
          </p:spPr>
        </p:pic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61216" y="2966960"/>
              <a:ext cx="266700" cy="266700"/>
            </a:xfrm>
            <a:prstGeom prst="rect">
              <a:avLst/>
            </a:prstGeom>
          </p:spPr>
        </p:pic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6947" y="2966960"/>
              <a:ext cx="266700" cy="266700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230297" y="2966960"/>
              <a:ext cx="266700" cy="266700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3173" y="2966960"/>
              <a:ext cx="266700" cy="266700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506523" y="2966960"/>
              <a:ext cx="266700" cy="266700"/>
            </a:xfrm>
            <a:prstGeom prst="rect">
              <a:avLst/>
            </a:prstGeom>
          </p:spPr>
        </p:pic>
        <p:pic>
          <p:nvPicPr>
            <p:cNvPr id="167" name="Picture 1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4633" y="2966960"/>
              <a:ext cx="266700" cy="266700"/>
            </a:xfrm>
            <a:prstGeom prst="rect">
              <a:avLst/>
            </a:prstGeom>
          </p:spPr>
        </p:pic>
        <p:pic>
          <p:nvPicPr>
            <p:cNvPr id="168" name="Picture 1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777983" y="2966960"/>
              <a:ext cx="266700" cy="266700"/>
            </a:xfrm>
            <a:prstGeom prst="rect">
              <a:avLst/>
            </a:prstGeom>
          </p:spPr>
        </p:pic>
        <p:pic>
          <p:nvPicPr>
            <p:cNvPr id="169" name="Picture 1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0859" y="2966960"/>
              <a:ext cx="266700" cy="266700"/>
            </a:xfrm>
            <a:prstGeom prst="rect">
              <a:avLst/>
            </a:prstGeom>
          </p:spPr>
        </p:pic>
        <p:pic>
          <p:nvPicPr>
            <p:cNvPr id="170" name="Picture 1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054209" y="2966960"/>
              <a:ext cx="266700" cy="266700"/>
            </a:xfrm>
            <a:prstGeom prst="rect">
              <a:avLst/>
            </a:prstGeom>
          </p:spPr>
        </p:pic>
        <p:pic>
          <p:nvPicPr>
            <p:cNvPr id="171" name="Picture 1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3522" y="2966960"/>
              <a:ext cx="266700" cy="266700"/>
            </a:xfrm>
            <a:prstGeom prst="rect">
              <a:avLst/>
            </a:prstGeom>
          </p:spPr>
        </p:pic>
        <p:pic>
          <p:nvPicPr>
            <p:cNvPr id="172" name="Picture 17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326872" y="2966960"/>
              <a:ext cx="266700" cy="266700"/>
            </a:xfrm>
            <a:prstGeom prst="rect">
              <a:avLst/>
            </a:prstGeom>
          </p:spPr>
        </p:pic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9748" y="2966960"/>
              <a:ext cx="266700" cy="266700"/>
            </a:xfrm>
            <a:prstGeom prst="rect">
              <a:avLst/>
            </a:prstGeom>
          </p:spPr>
        </p:pic>
        <p:pic>
          <p:nvPicPr>
            <p:cNvPr id="174" name="Picture 1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603098" y="2966960"/>
              <a:ext cx="266700" cy="266700"/>
            </a:xfrm>
            <a:prstGeom prst="rect">
              <a:avLst/>
            </a:prstGeom>
          </p:spPr>
        </p:pic>
        <p:pic>
          <p:nvPicPr>
            <p:cNvPr id="175" name="Picture 1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1208" y="2966960"/>
              <a:ext cx="266700" cy="266700"/>
            </a:xfrm>
            <a:prstGeom prst="rect">
              <a:avLst/>
            </a:prstGeom>
          </p:spPr>
        </p:pic>
        <p:pic>
          <p:nvPicPr>
            <p:cNvPr id="176" name="Picture 1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74558" y="2966960"/>
              <a:ext cx="266700" cy="266700"/>
            </a:xfrm>
            <a:prstGeom prst="rect">
              <a:avLst/>
            </a:prstGeom>
          </p:spPr>
        </p:pic>
        <p:pic>
          <p:nvPicPr>
            <p:cNvPr id="177" name="Picture 1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7434" y="2966960"/>
              <a:ext cx="266700" cy="266700"/>
            </a:xfrm>
            <a:prstGeom prst="rect">
              <a:avLst/>
            </a:prstGeom>
          </p:spPr>
        </p:pic>
        <p:pic>
          <p:nvPicPr>
            <p:cNvPr id="178" name="Picture 1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50784" y="2966960"/>
              <a:ext cx="266700" cy="266700"/>
            </a:xfrm>
            <a:prstGeom prst="rect">
              <a:avLst/>
            </a:prstGeom>
          </p:spPr>
        </p:pic>
        <p:pic>
          <p:nvPicPr>
            <p:cNvPr id="179" name="Picture 1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641" y="2966960"/>
              <a:ext cx="266700" cy="266700"/>
            </a:xfrm>
            <a:prstGeom prst="rect">
              <a:avLst/>
            </a:prstGeom>
          </p:spPr>
        </p:pic>
        <p:pic>
          <p:nvPicPr>
            <p:cNvPr id="180" name="Picture 1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426991" y="2966960"/>
              <a:ext cx="266700" cy="266700"/>
            </a:xfrm>
            <a:prstGeom prst="rect">
              <a:avLst/>
            </a:prstGeom>
          </p:spPr>
        </p:pic>
        <p:pic>
          <p:nvPicPr>
            <p:cNvPr id="181" name="Picture 18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2722" y="2966960"/>
              <a:ext cx="266700" cy="266700"/>
            </a:xfrm>
            <a:prstGeom prst="rect">
              <a:avLst/>
            </a:prstGeom>
          </p:spPr>
        </p:pic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696072" y="2966960"/>
              <a:ext cx="266700" cy="266700"/>
            </a:xfrm>
            <a:prstGeom prst="rect">
              <a:avLst/>
            </a:prstGeom>
          </p:spPr>
        </p:pic>
        <p:pic>
          <p:nvPicPr>
            <p:cNvPr id="183" name="Picture 1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8948" y="2966960"/>
              <a:ext cx="266700" cy="266700"/>
            </a:xfrm>
            <a:prstGeom prst="rect">
              <a:avLst/>
            </a:prstGeom>
          </p:spPr>
        </p:pic>
        <p:pic>
          <p:nvPicPr>
            <p:cNvPr id="184" name="Picture 18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972298" y="2966960"/>
              <a:ext cx="266700" cy="266700"/>
            </a:xfrm>
            <a:prstGeom prst="rect">
              <a:avLst/>
            </a:prstGeom>
          </p:spPr>
        </p:pic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0408" y="2966960"/>
              <a:ext cx="266700" cy="266700"/>
            </a:xfrm>
            <a:prstGeom prst="rect">
              <a:avLst/>
            </a:prstGeom>
          </p:spPr>
        </p:pic>
        <p:pic>
          <p:nvPicPr>
            <p:cNvPr id="186" name="Picture 18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243758" y="2966960"/>
              <a:ext cx="266700" cy="266700"/>
            </a:xfrm>
            <a:prstGeom prst="rect">
              <a:avLst/>
            </a:prstGeom>
          </p:spPr>
        </p:pic>
        <p:pic>
          <p:nvPicPr>
            <p:cNvPr id="187" name="Picture 18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6634" y="2966960"/>
              <a:ext cx="266700" cy="266700"/>
            </a:xfrm>
            <a:prstGeom prst="rect">
              <a:avLst/>
            </a:prstGeom>
          </p:spPr>
        </p:pic>
        <p:pic>
          <p:nvPicPr>
            <p:cNvPr id="188" name="Picture 1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519984" y="2966960"/>
              <a:ext cx="266700" cy="266700"/>
            </a:xfrm>
            <a:prstGeom prst="rect">
              <a:avLst/>
            </a:prstGeom>
          </p:spPr>
        </p:pic>
        <p:pic>
          <p:nvPicPr>
            <p:cNvPr id="189" name="Picture 18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9297" y="2966960"/>
              <a:ext cx="266700" cy="266700"/>
            </a:xfrm>
            <a:prstGeom prst="rect">
              <a:avLst/>
            </a:prstGeom>
          </p:spPr>
        </p:pic>
        <p:pic>
          <p:nvPicPr>
            <p:cNvPr id="190" name="Picture 18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792647" y="2966960"/>
              <a:ext cx="266700" cy="266700"/>
            </a:xfrm>
            <a:prstGeom prst="rect">
              <a:avLst/>
            </a:prstGeom>
          </p:spPr>
        </p:pic>
        <p:pic>
          <p:nvPicPr>
            <p:cNvPr id="191" name="Picture 19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5523" y="2966960"/>
              <a:ext cx="266700" cy="266700"/>
            </a:xfrm>
            <a:prstGeom prst="rect">
              <a:avLst/>
            </a:prstGeom>
          </p:spPr>
        </p:pic>
        <p:pic>
          <p:nvPicPr>
            <p:cNvPr id="192" name="Picture 1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68873" y="2966960"/>
              <a:ext cx="266700" cy="266700"/>
            </a:xfrm>
            <a:prstGeom prst="rect">
              <a:avLst/>
            </a:prstGeom>
          </p:spPr>
        </p:pic>
        <p:pic>
          <p:nvPicPr>
            <p:cNvPr id="193" name="Picture 19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6983" y="2966960"/>
              <a:ext cx="266700" cy="266700"/>
            </a:xfrm>
            <a:prstGeom prst="rect">
              <a:avLst/>
            </a:prstGeom>
          </p:spPr>
        </p:pic>
        <p:pic>
          <p:nvPicPr>
            <p:cNvPr id="194" name="Picture 19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340333" y="2966960"/>
              <a:ext cx="266700" cy="266700"/>
            </a:xfrm>
            <a:prstGeom prst="rect">
              <a:avLst/>
            </a:prstGeom>
          </p:spPr>
        </p:pic>
        <p:pic>
          <p:nvPicPr>
            <p:cNvPr id="195" name="Picture 19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3209" y="2966960"/>
              <a:ext cx="266700" cy="266700"/>
            </a:xfrm>
            <a:prstGeom prst="rect">
              <a:avLst/>
            </a:prstGeom>
          </p:spPr>
        </p:pic>
        <p:pic>
          <p:nvPicPr>
            <p:cNvPr id="196" name="Picture 19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616559" y="2966960"/>
              <a:ext cx="266700" cy="266700"/>
            </a:xfrm>
            <a:prstGeom prst="rect">
              <a:avLst/>
            </a:prstGeom>
          </p:spPr>
        </p:pic>
        <p:pic>
          <p:nvPicPr>
            <p:cNvPr id="197" name="Picture 19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02619" y="2728671"/>
              <a:ext cx="266700" cy="266700"/>
            </a:xfrm>
            <a:prstGeom prst="rect">
              <a:avLst/>
            </a:prstGeom>
          </p:spPr>
        </p:pic>
        <p:pic>
          <p:nvPicPr>
            <p:cNvPr id="198" name="Picture 1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178839" y="2728671"/>
              <a:ext cx="266700" cy="266700"/>
            </a:xfrm>
            <a:prstGeom prst="rect">
              <a:avLst/>
            </a:prstGeom>
          </p:spPr>
        </p:pic>
        <p:pic>
          <p:nvPicPr>
            <p:cNvPr id="199" name="Picture 19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489" y="2728671"/>
              <a:ext cx="266700" cy="266700"/>
            </a:xfrm>
            <a:prstGeom prst="rect">
              <a:avLst/>
            </a:prstGeom>
          </p:spPr>
        </p:pic>
        <p:pic>
          <p:nvPicPr>
            <p:cNvPr id="200" name="Picture 19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2224" y="2728671"/>
              <a:ext cx="266700" cy="266700"/>
            </a:xfrm>
            <a:prstGeom prst="rect">
              <a:avLst/>
            </a:prstGeom>
          </p:spPr>
        </p:pic>
        <p:pic>
          <p:nvPicPr>
            <p:cNvPr id="201" name="Picture 20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749348" y="2728671"/>
              <a:ext cx="266700" cy="266700"/>
            </a:xfrm>
            <a:prstGeom prst="rect">
              <a:avLst/>
            </a:prstGeom>
          </p:spPr>
        </p:pic>
        <p:pic>
          <p:nvPicPr>
            <p:cNvPr id="202" name="Picture 20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5998" y="2728671"/>
              <a:ext cx="266700" cy="266700"/>
            </a:xfrm>
            <a:prstGeom prst="rect">
              <a:avLst/>
            </a:prstGeom>
          </p:spPr>
        </p:pic>
        <p:pic>
          <p:nvPicPr>
            <p:cNvPr id="203" name="Picture 20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477888" y="2728671"/>
              <a:ext cx="266700" cy="266700"/>
            </a:xfrm>
            <a:prstGeom prst="rect">
              <a:avLst/>
            </a:prstGeom>
          </p:spPr>
        </p:pic>
        <p:pic>
          <p:nvPicPr>
            <p:cNvPr id="204" name="Picture 20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4538" y="2728671"/>
              <a:ext cx="266700" cy="266700"/>
            </a:xfrm>
            <a:prstGeom prst="rect">
              <a:avLst/>
            </a:prstGeom>
          </p:spPr>
        </p:pic>
        <p:pic>
          <p:nvPicPr>
            <p:cNvPr id="205" name="Picture 20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201662" y="2728671"/>
              <a:ext cx="266700" cy="266700"/>
            </a:xfrm>
            <a:prstGeom prst="rect">
              <a:avLst/>
            </a:prstGeom>
          </p:spPr>
        </p:pic>
        <p:pic>
          <p:nvPicPr>
            <p:cNvPr id="206" name="Picture 20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8312" y="2728671"/>
              <a:ext cx="266700" cy="266700"/>
            </a:xfrm>
            <a:prstGeom prst="rect">
              <a:avLst/>
            </a:prstGeom>
          </p:spPr>
        </p:pic>
        <p:pic>
          <p:nvPicPr>
            <p:cNvPr id="207" name="Picture 20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928999" y="2728671"/>
              <a:ext cx="266700" cy="266700"/>
            </a:xfrm>
            <a:prstGeom prst="rect">
              <a:avLst/>
            </a:prstGeom>
          </p:spPr>
        </p:pic>
        <p:pic>
          <p:nvPicPr>
            <p:cNvPr id="208" name="Picture 20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649" y="2728671"/>
              <a:ext cx="266700" cy="266700"/>
            </a:xfrm>
            <a:prstGeom prst="rect">
              <a:avLst/>
            </a:prstGeom>
          </p:spPr>
        </p:pic>
        <p:pic>
          <p:nvPicPr>
            <p:cNvPr id="209" name="Picture 2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652773" y="2728671"/>
              <a:ext cx="266700" cy="266700"/>
            </a:xfrm>
            <a:prstGeom prst="rect">
              <a:avLst/>
            </a:prstGeom>
          </p:spPr>
        </p:pic>
        <p:pic>
          <p:nvPicPr>
            <p:cNvPr id="210" name="Picture 20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9423" y="2728671"/>
              <a:ext cx="266700" cy="266700"/>
            </a:xfrm>
            <a:prstGeom prst="rect">
              <a:avLst/>
            </a:prstGeom>
          </p:spPr>
        </p:pic>
        <p:pic>
          <p:nvPicPr>
            <p:cNvPr id="211" name="Picture 2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381313" y="2728671"/>
              <a:ext cx="266700" cy="266700"/>
            </a:xfrm>
            <a:prstGeom prst="rect">
              <a:avLst/>
            </a:prstGeom>
          </p:spPr>
        </p:pic>
        <p:pic>
          <p:nvPicPr>
            <p:cNvPr id="212" name="Picture 2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963" y="2728671"/>
              <a:ext cx="266700" cy="266700"/>
            </a:xfrm>
            <a:prstGeom prst="rect">
              <a:avLst/>
            </a:prstGeom>
          </p:spPr>
        </p:pic>
        <p:pic>
          <p:nvPicPr>
            <p:cNvPr id="213" name="Picture 2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105087" y="2728671"/>
              <a:ext cx="266700" cy="266700"/>
            </a:xfrm>
            <a:prstGeom prst="rect">
              <a:avLst/>
            </a:prstGeom>
          </p:spPr>
        </p:pic>
        <p:pic>
          <p:nvPicPr>
            <p:cNvPr id="214" name="Picture 2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737" y="2728671"/>
              <a:ext cx="266700" cy="266700"/>
            </a:xfrm>
            <a:prstGeom prst="rect">
              <a:avLst/>
            </a:prstGeom>
          </p:spPr>
        </p:pic>
        <p:pic>
          <p:nvPicPr>
            <p:cNvPr id="215" name="Picture 2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836006" y="2728671"/>
              <a:ext cx="266700" cy="266700"/>
            </a:xfrm>
            <a:prstGeom prst="rect">
              <a:avLst/>
            </a:prstGeom>
          </p:spPr>
        </p:pic>
        <p:pic>
          <p:nvPicPr>
            <p:cNvPr id="216" name="Picture 2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2656" y="2728671"/>
              <a:ext cx="266700" cy="266700"/>
            </a:xfrm>
            <a:prstGeom prst="rect">
              <a:avLst/>
            </a:prstGeom>
          </p:spPr>
        </p:pic>
        <p:pic>
          <p:nvPicPr>
            <p:cNvPr id="217" name="Picture 2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559780" y="2728671"/>
              <a:ext cx="266700" cy="266700"/>
            </a:xfrm>
            <a:prstGeom prst="rect">
              <a:avLst/>
            </a:prstGeom>
          </p:spPr>
        </p:pic>
        <p:pic>
          <p:nvPicPr>
            <p:cNvPr id="218" name="Picture 2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6430" y="2728671"/>
              <a:ext cx="266700" cy="266700"/>
            </a:xfrm>
            <a:prstGeom prst="rect">
              <a:avLst/>
            </a:prstGeom>
          </p:spPr>
        </p:pic>
        <p:pic>
          <p:nvPicPr>
            <p:cNvPr id="219" name="Picture 2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288320" y="2728671"/>
              <a:ext cx="266700" cy="266700"/>
            </a:xfrm>
            <a:prstGeom prst="rect">
              <a:avLst/>
            </a:prstGeom>
          </p:spPr>
        </p:pic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4970" y="2728671"/>
              <a:ext cx="266700" cy="266700"/>
            </a:xfrm>
            <a:prstGeom prst="rect">
              <a:avLst/>
            </a:prstGeom>
          </p:spPr>
        </p:pic>
        <p:pic>
          <p:nvPicPr>
            <p:cNvPr id="221" name="Picture 2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12094" y="2728671"/>
              <a:ext cx="266700" cy="266700"/>
            </a:xfrm>
            <a:prstGeom prst="rect">
              <a:avLst/>
            </a:prstGeom>
          </p:spPr>
        </p:pic>
        <p:pic>
          <p:nvPicPr>
            <p:cNvPr id="222" name="Picture 2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8744" y="2728671"/>
              <a:ext cx="266700" cy="266700"/>
            </a:xfrm>
            <a:prstGeom prst="rect">
              <a:avLst/>
            </a:prstGeom>
          </p:spPr>
        </p:pic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739431" y="2728671"/>
              <a:ext cx="266700" cy="266700"/>
            </a:xfrm>
            <a:prstGeom prst="rect">
              <a:avLst/>
            </a:prstGeom>
          </p:spPr>
        </p:pic>
        <p:pic>
          <p:nvPicPr>
            <p:cNvPr id="224" name="Picture 2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6081" y="2728671"/>
              <a:ext cx="266700" cy="266700"/>
            </a:xfrm>
            <a:prstGeom prst="rect">
              <a:avLst/>
            </a:prstGeom>
          </p:spPr>
        </p:pic>
        <p:pic>
          <p:nvPicPr>
            <p:cNvPr id="225" name="Picture 2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463205" y="2728671"/>
              <a:ext cx="266700" cy="266700"/>
            </a:xfrm>
            <a:prstGeom prst="rect">
              <a:avLst/>
            </a:prstGeom>
          </p:spPr>
        </p:pic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9855" y="2728671"/>
              <a:ext cx="266700" cy="266700"/>
            </a:xfrm>
            <a:prstGeom prst="rect">
              <a:avLst/>
            </a:prstGeom>
          </p:spPr>
        </p:pic>
        <p:pic>
          <p:nvPicPr>
            <p:cNvPr id="227" name="Picture 2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191745" y="2728671"/>
              <a:ext cx="266700" cy="266700"/>
            </a:xfrm>
            <a:prstGeom prst="rect">
              <a:avLst/>
            </a:prstGeom>
          </p:spPr>
        </p:pic>
        <p:pic>
          <p:nvPicPr>
            <p:cNvPr id="228" name="Picture 2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8395" y="2728671"/>
              <a:ext cx="266700" cy="266700"/>
            </a:xfrm>
            <a:prstGeom prst="rect">
              <a:avLst/>
            </a:prstGeom>
          </p:spPr>
        </p:pic>
        <p:pic>
          <p:nvPicPr>
            <p:cNvPr id="229" name="Picture 2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15519" y="2728671"/>
              <a:ext cx="266700" cy="266700"/>
            </a:xfrm>
            <a:prstGeom prst="rect">
              <a:avLst/>
            </a:prstGeom>
          </p:spPr>
        </p:pic>
        <p:pic>
          <p:nvPicPr>
            <p:cNvPr id="230" name="Picture 2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169" y="2728671"/>
              <a:ext cx="266700" cy="266700"/>
            </a:xfrm>
            <a:prstGeom prst="rect">
              <a:avLst/>
            </a:prstGeom>
          </p:spPr>
        </p:pic>
        <p:pic>
          <p:nvPicPr>
            <p:cNvPr id="231" name="Picture 2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639312" y="2728671"/>
              <a:ext cx="266700" cy="266700"/>
            </a:xfrm>
            <a:prstGeom prst="rect">
              <a:avLst/>
            </a:prstGeom>
          </p:spPr>
        </p:pic>
        <p:pic>
          <p:nvPicPr>
            <p:cNvPr id="232" name="Picture 2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962" y="2728671"/>
              <a:ext cx="266700" cy="266700"/>
            </a:xfrm>
            <a:prstGeom prst="rect">
              <a:avLst/>
            </a:prstGeom>
          </p:spPr>
        </p:pic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70231" y="2728671"/>
              <a:ext cx="266700" cy="266700"/>
            </a:xfrm>
            <a:prstGeom prst="rect">
              <a:avLst/>
            </a:prstGeom>
          </p:spPr>
        </p:pic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6881" y="2728671"/>
              <a:ext cx="266700" cy="266700"/>
            </a:xfrm>
            <a:prstGeom prst="rect">
              <a:avLst/>
            </a:prstGeom>
          </p:spPr>
        </p:pic>
        <p:pic>
          <p:nvPicPr>
            <p:cNvPr id="235" name="Picture 2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094005" y="2728671"/>
              <a:ext cx="266700" cy="266700"/>
            </a:xfrm>
            <a:prstGeom prst="rect">
              <a:avLst/>
            </a:prstGeom>
          </p:spPr>
        </p:pic>
        <p:pic>
          <p:nvPicPr>
            <p:cNvPr id="236" name="Picture 2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0655" y="2728671"/>
              <a:ext cx="266700" cy="266700"/>
            </a:xfrm>
            <a:prstGeom prst="rect">
              <a:avLst/>
            </a:prstGeom>
          </p:spPr>
        </p:pic>
        <p:pic>
          <p:nvPicPr>
            <p:cNvPr id="237" name="Picture 2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822545" y="2728671"/>
              <a:ext cx="266700" cy="266700"/>
            </a:xfrm>
            <a:prstGeom prst="rect">
              <a:avLst/>
            </a:prstGeom>
          </p:spPr>
        </p:pic>
        <p:pic>
          <p:nvPicPr>
            <p:cNvPr id="238" name="Picture 2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195" y="2728671"/>
              <a:ext cx="266700" cy="266700"/>
            </a:xfrm>
            <a:prstGeom prst="rect">
              <a:avLst/>
            </a:prstGeom>
          </p:spPr>
        </p:pic>
        <p:pic>
          <p:nvPicPr>
            <p:cNvPr id="239" name="Picture 2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546319" y="2728671"/>
              <a:ext cx="266700" cy="266700"/>
            </a:xfrm>
            <a:prstGeom prst="rect">
              <a:avLst/>
            </a:prstGeom>
          </p:spPr>
        </p:pic>
        <p:pic>
          <p:nvPicPr>
            <p:cNvPr id="240" name="Picture 2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2969" y="2728671"/>
              <a:ext cx="266700" cy="266700"/>
            </a:xfrm>
            <a:prstGeom prst="rect">
              <a:avLst/>
            </a:prstGeom>
          </p:spPr>
        </p:pic>
        <p:pic>
          <p:nvPicPr>
            <p:cNvPr id="241" name="Picture 2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273656" y="2728671"/>
              <a:ext cx="266700" cy="266700"/>
            </a:xfrm>
            <a:prstGeom prst="rect">
              <a:avLst/>
            </a:prstGeom>
          </p:spPr>
        </p:pic>
        <p:pic>
          <p:nvPicPr>
            <p:cNvPr id="242" name="Picture 2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306" y="2728671"/>
              <a:ext cx="266700" cy="266700"/>
            </a:xfrm>
            <a:prstGeom prst="rect">
              <a:avLst/>
            </a:prstGeom>
          </p:spPr>
        </p:pic>
        <p:pic>
          <p:nvPicPr>
            <p:cNvPr id="243" name="Picture 2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997430" y="2728671"/>
              <a:ext cx="266700" cy="266700"/>
            </a:xfrm>
            <a:prstGeom prst="rect">
              <a:avLst/>
            </a:prstGeom>
          </p:spPr>
        </p:pic>
        <p:pic>
          <p:nvPicPr>
            <p:cNvPr id="244" name="Picture 2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4080" y="2728671"/>
              <a:ext cx="266700" cy="266700"/>
            </a:xfrm>
            <a:prstGeom prst="rect">
              <a:avLst/>
            </a:prstGeom>
          </p:spPr>
        </p:pic>
        <p:pic>
          <p:nvPicPr>
            <p:cNvPr id="245" name="Picture 2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725970" y="2728671"/>
              <a:ext cx="266700" cy="266700"/>
            </a:xfrm>
            <a:prstGeom prst="rect">
              <a:avLst/>
            </a:prstGeom>
          </p:spPr>
        </p:pic>
        <p:pic>
          <p:nvPicPr>
            <p:cNvPr id="246" name="Picture 2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2620" y="2728671"/>
              <a:ext cx="266700" cy="266700"/>
            </a:xfrm>
            <a:prstGeom prst="rect">
              <a:avLst/>
            </a:prstGeom>
          </p:spPr>
        </p:pic>
        <p:pic>
          <p:nvPicPr>
            <p:cNvPr id="247" name="Picture 2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449744" y="2728671"/>
              <a:ext cx="266700" cy="266700"/>
            </a:xfrm>
            <a:prstGeom prst="rect">
              <a:avLst/>
            </a:prstGeom>
          </p:spPr>
        </p:pic>
        <p:pic>
          <p:nvPicPr>
            <p:cNvPr id="248" name="Picture 2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6394" y="2728671"/>
              <a:ext cx="266700" cy="266700"/>
            </a:xfrm>
            <a:prstGeom prst="rect">
              <a:avLst/>
            </a:prstGeom>
          </p:spPr>
        </p:pic>
        <p:pic>
          <p:nvPicPr>
            <p:cNvPr id="251" name="Picture 2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1352" y="2490712"/>
              <a:ext cx="266700" cy="266700"/>
            </a:xfrm>
            <a:prstGeom prst="rect">
              <a:avLst/>
            </a:prstGeom>
          </p:spPr>
        </p:pic>
        <p:pic>
          <p:nvPicPr>
            <p:cNvPr id="252" name="Picture 2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884702" y="2490712"/>
              <a:ext cx="266700" cy="266700"/>
            </a:xfrm>
            <a:prstGeom prst="rect">
              <a:avLst/>
            </a:prstGeom>
          </p:spPr>
        </p:pic>
        <p:pic>
          <p:nvPicPr>
            <p:cNvPr id="253" name="Picture 2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17" y="2490712"/>
              <a:ext cx="266700" cy="266700"/>
            </a:xfrm>
            <a:prstGeom prst="rect">
              <a:avLst/>
            </a:prstGeom>
          </p:spPr>
        </p:pic>
        <p:pic>
          <p:nvPicPr>
            <p:cNvPr id="254" name="Picture 2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037967" y="2490712"/>
              <a:ext cx="266700" cy="266700"/>
            </a:xfrm>
            <a:prstGeom prst="rect">
              <a:avLst/>
            </a:prstGeom>
          </p:spPr>
        </p:pic>
        <p:pic>
          <p:nvPicPr>
            <p:cNvPr id="255" name="Picture 2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843" y="2490712"/>
              <a:ext cx="266700" cy="266700"/>
            </a:xfrm>
            <a:prstGeom prst="rect">
              <a:avLst/>
            </a:prstGeom>
          </p:spPr>
        </p:pic>
        <p:pic>
          <p:nvPicPr>
            <p:cNvPr id="256" name="Picture 2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14193" y="2490712"/>
              <a:ext cx="266700" cy="266700"/>
            </a:xfrm>
            <a:prstGeom prst="rect">
              <a:avLst/>
            </a:prstGeom>
          </p:spPr>
        </p:pic>
        <p:pic>
          <p:nvPicPr>
            <p:cNvPr id="257" name="Picture 2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303" y="2490712"/>
              <a:ext cx="266700" cy="266700"/>
            </a:xfrm>
            <a:prstGeom prst="rect">
              <a:avLst/>
            </a:prstGeom>
          </p:spPr>
        </p:pic>
        <p:pic>
          <p:nvPicPr>
            <p:cNvPr id="258" name="Picture 2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585653" y="2490712"/>
              <a:ext cx="266700" cy="266700"/>
            </a:xfrm>
            <a:prstGeom prst="rect">
              <a:avLst/>
            </a:prstGeom>
          </p:spPr>
        </p:pic>
        <p:pic>
          <p:nvPicPr>
            <p:cNvPr id="259" name="Picture 2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529" y="2490712"/>
              <a:ext cx="266700" cy="266700"/>
            </a:xfrm>
            <a:prstGeom prst="rect">
              <a:avLst/>
            </a:prstGeom>
          </p:spPr>
        </p:pic>
        <p:pic>
          <p:nvPicPr>
            <p:cNvPr id="260" name="Picture 2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861879" y="2490712"/>
              <a:ext cx="266700" cy="266700"/>
            </a:xfrm>
            <a:prstGeom prst="rect">
              <a:avLst/>
            </a:prstGeom>
          </p:spPr>
        </p:pic>
        <p:pic>
          <p:nvPicPr>
            <p:cNvPr id="261" name="Picture 2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1192" y="2490712"/>
              <a:ext cx="266700" cy="266700"/>
            </a:xfrm>
            <a:prstGeom prst="rect">
              <a:avLst/>
            </a:prstGeom>
          </p:spPr>
        </p:pic>
        <p:pic>
          <p:nvPicPr>
            <p:cNvPr id="262" name="Picture 2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134542" y="2490712"/>
              <a:ext cx="266700" cy="266700"/>
            </a:xfrm>
            <a:prstGeom prst="rect">
              <a:avLst/>
            </a:prstGeom>
          </p:spPr>
        </p:pic>
        <p:pic>
          <p:nvPicPr>
            <p:cNvPr id="263" name="Picture 2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7418" y="2490712"/>
              <a:ext cx="266700" cy="266700"/>
            </a:xfrm>
            <a:prstGeom prst="rect">
              <a:avLst/>
            </a:prstGeom>
          </p:spPr>
        </p:pic>
        <p:pic>
          <p:nvPicPr>
            <p:cNvPr id="264" name="Picture 2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410768" y="2490712"/>
              <a:ext cx="266700" cy="266700"/>
            </a:xfrm>
            <a:prstGeom prst="rect">
              <a:avLst/>
            </a:prstGeom>
          </p:spPr>
        </p:pic>
        <p:pic>
          <p:nvPicPr>
            <p:cNvPr id="265" name="Picture 26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878" y="2490712"/>
              <a:ext cx="266700" cy="266700"/>
            </a:xfrm>
            <a:prstGeom prst="rect">
              <a:avLst/>
            </a:prstGeom>
          </p:spPr>
        </p:pic>
        <p:pic>
          <p:nvPicPr>
            <p:cNvPr id="266" name="Picture 2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82228" y="2490712"/>
              <a:ext cx="266700" cy="266700"/>
            </a:xfrm>
            <a:prstGeom prst="rect">
              <a:avLst/>
            </a:prstGeom>
          </p:spPr>
        </p:pic>
        <p:pic>
          <p:nvPicPr>
            <p:cNvPr id="267" name="Picture 2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5104" y="2490712"/>
              <a:ext cx="266700" cy="266700"/>
            </a:xfrm>
            <a:prstGeom prst="rect">
              <a:avLst/>
            </a:prstGeom>
          </p:spPr>
        </p:pic>
        <p:pic>
          <p:nvPicPr>
            <p:cNvPr id="268" name="Picture 2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58454" y="2490712"/>
              <a:ext cx="266700" cy="266700"/>
            </a:xfrm>
            <a:prstGeom prst="rect">
              <a:avLst/>
            </a:prstGeom>
          </p:spPr>
        </p:pic>
        <p:pic>
          <p:nvPicPr>
            <p:cNvPr id="269" name="Picture 2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4185" y="2490712"/>
              <a:ext cx="266700" cy="266700"/>
            </a:xfrm>
            <a:prstGeom prst="rect">
              <a:avLst/>
            </a:prstGeom>
          </p:spPr>
        </p:pic>
        <p:pic>
          <p:nvPicPr>
            <p:cNvPr id="270" name="Picture 2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227535" y="2490712"/>
              <a:ext cx="266700" cy="266700"/>
            </a:xfrm>
            <a:prstGeom prst="rect">
              <a:avLst/>
            </a:prstGeom>
          </p:spPr>
        </p:pic>
        <p:pic>
          <p:nvPicPr>
            <p:cNvPr id="271" name="Picture 2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0411" y="2490712"/>
              <a:ext cx="266700" cy="266700"/>
            </a:xfrm>
            <a:prstGeom prst="rect">
              <a:avLst/>
            </a:prstGeom>
          </p:spPr>
        </p:pic>
        <p:pic>
          <p:nvPicPr>
            <p:cNvPr id="272" name="Picture 27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503761" y="2490712"/>
              <a:ext cx="266700" cy="266700"/>
            </a:xfrm>
            <a:prstGeom prst="rect">
              <a:avLst/>
            </a:prstGeom>
          </p:spPr>
        </p:pic>
        <p:pic>
          <p:nvPicPr>
            <p:cNvPr id="273" name="Picture 2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1871" y="2490712"/>
              <a:ext cx="266700" cy="266700"/>
            </a:xfrm>
            <a:prstGeom prst="rect">
              <a:avLst/>
            </a:prstGeom>
          </p:spPr>
        </p:pic>
        <p:pic>
          <p:nvPicPr>
            <p:cNvPr id="274" name="Picture 2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775221" y="2490712"/>
              <a:ext cx="266700" cy="266700"/>
            </a:xfrm>
            <a:prstGeom prst="rect">
              <a:avLst/>
            </a:prstGeom>
          </p:spPr>
        </p:pic>
        <p:pic>
          <p:nvPicPr>
            <p:cNvPr id="275" name="Picture 2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8097" y="2490712"/>
              <a:ext cx="266700" cy="266700"/>
            </a:xfrm>
            <a:prstGeom prst="rect">
              <a:avLst/>
            </a:prstGeom>
          </p:spPr>
        </p:pic>
        <p:pic>
          <p:nvPicPr>
            <p:cNvPr id="276" name="Picture 2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051447" y="2490712"/>
              <a:ext cx="266700" cy="266700"/>
            </a:xfrm>
            <a:prstGeom prst="rect">
              <a:avLst/>
            </a:prstGeom>
          </p:spPr>
        </p:pic>
        <p:pic>
          <p:nvPicPr>
            <p:cNvPr id="277" name="Picture 2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0760" y="2490712"/>
              <a:ext cx="266700" cy="266700"/>
            </a:xfrm>
            <a:prstGeom prst="rect">
              <a:avLst/>
            </a:prstGeom>
          </p:spPr>
        </p:pic>
        <p:pic>
          <p:nvPicPr>
            <p:cNvPr id="278" name="Picture 2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324110" y="2490712"/>
              <a:ext cx="266700" cy="266700"/>
            </a:xfrm>
            <a:prstGeom prst="rect">
              <a:avLst/>
            </a:prstGeom>
          </p:spPr>
        </p:pic>
        <p:pic>
          <p:nvPicPr>
            <p:cNvPr id="279" name="Picture 2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986" y="2490712"/>
              <a:ext cx="266700" cy="266700"/>
            </a:xfrm>
            <a:prstGeom prst="rect">
              <a:avLst/>
            </a:prstGeom>
          </p:spPr>
        </p:pic>
        <p:pic>
          <p:nvPicPr>
            <p:cNvPr id="280" name="Picture 2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600336" y="2490712"/>
              <a:ext cx="266700" cy="266700"/>
            </a:xfrm>
            <a:prstGeom prst="rect">
              <a:avLst/>
            </a:prstGeom>
          </p:spPr>
        </p:pic>
        <p:pic>
          <p:nvPicPr>
            <p:cNvPr id="281" name="Picture 28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8446" y="2490712"/>
              <a:ext cx="266700" cy="266700"/>
            </a:xfrm>
            <a:prstGeom prst="rect">
              <a:avLst/>
            </a:prstGeom>
          </p:spPr>
        </p:pic>
        <p:pic>
          <p:nvPicPr>
            <p:cNvPr id="282" name="Picture 28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71796" y="2490712"/>
              <a:ext cx="266700" cy="266700"/>
            </a:xfrm>
            <a:prstGeom prst="rect">
              <a:avLst/>
            </a:prstGeom>
          </p:spPr>
        </p:pic>
        <p:pic>
          <p:nvPicPr>
            <p:cNvPr id="283" name="Picture 2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4672" y="2490712"/>
              <a:ext cx="266700" cy="266700"/>
            </a:xfrm>
            <a:prstGeom prst="rect">
              <a:avLst/>
            </a:prstGeom>
          </p:spPr>
        </p:pic>
        <p:pic>
          <p:nvPicPr>
            <p:cNvPr id="284" name="Picture 28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48022" y="2490712"/>
              <a:ext cx="266700" cy="266700"/>
            </a:xfrm>
            <a:prstGeom prst="rect">
              <a:avLst/>
            </a:prstGeom>
          </p:spPr>
        </p:pic>
        <p:pic>
          <p:nvPicPr>
            <p:cNvPr id="285" name="Picture 28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0879" y="2490712"/>
              <a:ext cx="266700" cy="266700"/>
            </a:xfrm>
            <a:prstGeom prst="rect">
              <a:avLst/>
            </a:prstGeom>
          </p:spPr>
        </p:pic>
        <p:pic>
          <p:nvPicPr>
            <p:cNvPr id="286" name="Picture 28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424229" y="2490712"/>
              <a:ext cx="266700" cy="266700"/>
            </a:xfrm>
            <a:prstGeom prst="rect">
              <a:avLst/>
            </a:prstGeom>
          </p:spPr>
        </p:pic>
        <p:pic>
          <p:nvPicPr>
            <p:cNvPr id="287" name="Picture 28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9960" y="2490712"/>
              <a:ext cx="266700" cy="266700"/>
            </a:xfrm>
            <a:prstGeom prst="rect">
              <a:avLst/>
            </a:prstGeom>
          </p:spPr>
        </p:pic>
        <p:pic>
          <p:nvPicPr>
            <p:cNvPr id="288" name="Picture 2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693310" y="2490712"/>
              <a:ext cx="266700" cy="266700"/>
            </a:xfrm>
            <a:prstGeom prst="rect">
              <a:avLst/>
            </a:prstGeom>
          </p:spPr>
        </p:pic>
        <p:pic>
          <p:nvPicPr>
            <p:cNvPr id="289" name="Picture 28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6186" y="2490712"/>
              <a:ext cx="266700" cy="266700"/>
            </a:xfrm>
            <a:prstGeom prst="rect">
              <a:avLst/>
            </a:prstGeom>
          </p:spPr>
        </p:pic>
        <p:pic>
          <p:nvPicPr>
            <p:cNvPr id="290" name="Picture 28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969536" y="2490712"/>
              <a:ext cx="266700" cy="266700"/>
            </a:xfrm>
            <a:prstGeom prst="rect">
              <a:avLst/>
            </a:prstGeom>
          </p:spPr>
        </p:pic>
        <p:pic>
          <p:nvPicPr>
            <p:cNvPr id="291" name="Picture 29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646" y="2490712"/>
              <a:ext cx="266700" cy="266700"/>
            </a:xfrm>
            <a:prstGeom prst="rect">
              <a:avLst/>
            </a:prstGeom>
          </p:spPr>
        </p:pic>
        <p:pic>
          <p:nvPicPr>
            <p:cNvPr id="292" name="Picture 2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240996" y="2490712"/>
              <a:ext cx="266700" cy="266700"/>
            </a:xfrm>
            <a:prstGeom prst="rect">
              <a:avLst/>
            </a:prstGeom>
          </p:spPr>
        </p:pic>
        <p:pic>
          <p:nvPicPr>
            <p:cNvPr id="293" name="Picture 29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872" y="2490712"/>
              <a:ext cx="266700" cy="266700"/>
            </a:xfrm>
            <a:prstGeom prst="rect">
              <a:avLst/>
            </a:prstGeom>
          </p:spPr>
        </p:pic>
        <p:pic>
          <p:nvPicPr>
            <p:cNvPr id="294" name="Picture 29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517222" y="2490712"/>
              <a:ext cx="266700" cy="266700"/>
            </a:xfrm>
            <a:prstGeom prst="rect">
              <a:avLst/>
            </a:prstGeom>
          </p:spPr>
        </p:pic>
        <p:pic>
          <p:nvPicPr>
            <p:cNvPr id="295" name="Picture 29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6535" y="2490712"/>
              <a:ext cx="266700" cy="266700"/>
            </a:xfrm>
            <a:prstGeom prst="rect">
              <a:avLst/>
            </a:prstGeom>
          </p:spPr>
        </p:pic>
        <p:pic>
          <p:nvPicPr>
            <p:cNvPr id="296" name="Picture 29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789885" y="2490712"/>
              <a:ext cx="266700" cy="266700"/>
            </a:xfrm>
            <a:prstGeom prst="rect">
              <a:avLst/>
            </a:prstGeom>
          </p:spPr>
        </p:pic>
        <p:pic>
          <p:nvPicPr>
            <p:cNvPr id="297" name="Picture 29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761" y="2490712"/>
              <a:ext cx="266700" cy="266700"/>
            </a:xfrm>
            <a:prstGeom prst="rect">
              <a:avLst/>
            </a:prstGeom>
          </p:spPr>
        </p:pic>
        <p:pic>
          <p:nvPicPr>
            <p:cNvPr id="298" name="Picture 2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66111" y="2490712"/>
              <a:ext cx="266700" cy="266700"/>
            </a:xfrm>
            <a:prstGeom prst="rect">
              <a:avLst/>
            </a:prstGeom>
          </p:spPr>
        </p:pic>
        <p:pic>
          <p:nvPicPr>
            <p:cNvPr id="299" name="Picture 29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4221" y="2490712"/>
              <a:ext cx="266700" cy="266700"/>
            </a:xfrm>
            <a:prstGeom prst="rect">
              <a:avLst/>
            </a:prstGeom>
          </p:spPr>
        </p:pic>
        <p:pic>
          <p:nvPicPr>
            <p:cNvPr id="300" name="Picture 29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337571" y="2490712"/>
              <a:ext cx="266700" cy="266700"/>
            </a:xfrm>
            <a:prstGeom prst="rect">
              <a:avLst/>
            </a:prstGeom>
          </p:spPr>
        </p:pic>
        <p:pic>
          <p:nvPicPr>
            <p:cNvPr id="301" name="Picture 30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447" y="2490712"/>
              <a:ext cx="266700" cy="266700"/>
            </a:xfrm>
            <a:prstGeom prst="rect">
              <a:avLst/>
            </a:prstGeom>
          </p:spPr>
        </p:pic>
        <p:pic>
          <p:nvPicPr>
            <p:cNvPr id="302" name="Picture 30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613797" y="2490712"/>
              <a:ext cx="266700" cy="266700"/>
            </a:xfrm>
            <a:prstGeom prst="rect">
              <a:avLst/>
            </a:prstGeom>
          </p:spPr>
        </p:pic>
        <p:pic>
          <p:nvPicPr>
            <p:cNvPr id="303" name="Picture 30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99857" y="2252423"/>
              <a:ext cx="266700" cy="266700"/>
            </a:xfrm>
            <a:prstGeom prst="rect">
              <a:avLst/>
            </a:prstGeom>
          </p:spPr>
        </p:pic>
        <p:pic>
          <p:nvPicPr>
            <p:cNvPr id="304" name="Picture 30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176077" y="2252423"/>
              <a:ext cx="266700" cy="266700"/>
            </a:xfrm>
            <a:prstGeom prst="rect">
              <a:avLst/>
            </a:prstGeom>
          </p:spPr>
        </p:pic>
        <p:pic>
          <p:nvPicPr>
            <p:cNvPr id="305" name="Picture 30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727" y="2252423"/>
              <a:ext cx="266700" cy="266700"/>
            </a:xfrm>
            <a:prstGeom prst="rect">
              <a:avLst/>
            </a:prstGeom>
          </p:spPr>
        </p:pic>
        <p:pic>
          <p:nvPicPr>
            <p:cNvPr id="306" name="Picture 30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9462" y="2252423"/>
              <a:ext cx="266700" cy="266700"/>
            </a:xfrm>
            <a:prstGeom prst="rect">
              <a:avLst/>
            </a:prstGeom>
          </p:spPr>
        </p:pic>
        <p:pic>
          <p:nvPicPr>
            <p:cNvPr id="307" name="Picture 30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746586" y="2252423"/>
              <a:ext cx="266700" cy="266700"/>
            </a:xfrm>
            <a:prstGeom prst="rect">
              <a:avLst/>
            </a:prstGeom>
          </p:spPr>
        </p:pic>
        <p:pic>
          <p:nvPicPr>
            <p:cNvPr id="308" name="Picture 30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236" y="2252423"/>
              <a:ext cx="266700" cy="266700"/>
            </a:xfrm>
            <a:prstGeom prst="rect">
              <a:avLst/>
            </a:prstGeom>
          </p:spPr>
        </p:pic>
        <p:pic>
          <p:nvPicPr>
            <p:cNvPr id="309" name="Picture 3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475126" y="2252423"/>
              <a:ext cx="266700" cy="266700"/>
            </a:xfrm>
            <a:prstGeom prst="rect">
              <a:avLst/>
            </a:prstGeom>
          </p:spPr>
        </p:pic>
        <p:pic>
          <p:nvPicPr>
            <p:cNvPr id="310" name="Picture 30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776" y="2252423"/>
              <a:ext cx="266700" cy="266700"/>
            </a:xfrm>
            <a:prstGeom prst="rect">
              <a:avLst/>
            </a:prstGeom>
          </p:spPr>
        </p:pic>
        <p:pic>
          <p:nvPicPr>
            <p:cNvPr id="311" name="Picture 3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198900" y="2252423"/>
              <a:ext cx="266700" cy="266700"/>
            </a:xfrm>
            <a:prstGeom prst="rect">
              <a:avLst/>
            </a:prstGeom>
          </p:spPr>
        </p:pic>
        <p:pic>
          <p:nvPicPr>
            <p:cNvPr id="312" name="Picture 3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550" y="2252423"/>
              <a:ext cx="266700" cy="266700"/>
            </a:xfrm>
            <a:prstGeom prst="rect">
              <a:avLst/>
            </a:prstGeom>
          </p:spPr>
        </p:pic>
        <p:pic>
          <p:nvPicPr>
            <p:cNvPr id="313" name="Picture 3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926237" y="2252423"/>
              <a:ext cx="266700" cy="266700"/>
            </a:xfrm>
            <a:prstGeom prst="rect">
              <a:avLst/>
            </a:prstGeom>
          </p:spPr>
        </p:pic>
        <p:pic>
          <p:nvPicPr>
            <p:cNvPr id="314" name="Picture 3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2887" y="2252423"/>
              <a:ext cx="266700" cy="266700"/>
            </a:xfrm>
            <a:prstGeom prst="rect">
              <a:avLst/>
            </a:prstGeom>
          </p:spPr>
        </p:pic>
        <p:pic>
          <p:nvPicPr>
            <p:cNvPr id="315" name="Picture 3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650011" y="2252423"/>
              <a:ext cx="266700" cy="266700"/>
            </a:xfrm>
            <a:prstGeom prst="rect">
              <a:avLst/>
            </a:prstGeom>
          </p:spPr>
        </p:pic>
        <p:pic>
          <p:nvPicPr>
            <p:cNvPr id="316" name="Picture 3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661" y="2252423"/>
              <a:ext cx="266700" cy="266700"/>
            </a:xfrm>
            <a:prstGeom prst="rect">
              <a:avLst/>
            </a:prstGeom>
          </p:spPr>
        </p:pic>
        <p:pic>
          <p:nvPicPr>
            <p:cNvPr id="317" name="Picture 3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378551" y="2252423"/>
              <a:ext cx="266700" cy="266700"/>
            </a:xfrm>
            <a:prstGeom prst="rect">
              <a:avLst/>
            </a:prstGeom>
          </p:spPr>
        </p:pic>
        <p:pic>
          <p:nvPicPr>
            <p:cNvPr id="318" name="Picture 3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201" y="2252423"/>
              <a:ext cx="266700" cy="266700"/>
            </a:xfrm>
            <a:prstGeom prst="rect">
              <a:avLst/>
            </a:prstGeom>
          </p:spPr>
        </p:pic>
        <p:pic>
          <p:nvPicPr>
            <p:cNvPr id="319" name="Picture 3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102325" y="2252423"/>
              <a:ext cx="266700" cy="266700"/>
            </a:xfrm>
            <a:prstGeom prst="rect">
              <a:avLst/>
            </a:prstGeom>
          </p:spPr>
        </p:pic>
        <p:pic>
          <p:nvPicPr>
            <p:cNvPr id="320" name="Picture 3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975" y="2252423"/>
              <a:ext cx="266700" cy="266700"/>
            </a:xfrm>
            <a:prstGeom prst="rect">
              <a:avLst/>
            </a:prstGeom>
          </p:spPr>
        </p:pic>
        <p:pic>
          <p:nvPicPr>
            <p:cNvPr id="321" name="Picture 3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833244" y="2252423"/>
              <a:ext cx="266700" cy="266700"/>
            </a:xfrm>
            <a:prstGeom prst="rect">
              <a:avLst/>
            </a:prstGeom>
          </p:spPr>
        </p:pic>
        <p:pic>
          <p:nvPicPr>
            <p:cNvPr id="322" name="Picture 3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9894" y="2252423"/>
              <a:ext cx="266700" cy="266700"/>
            </a:xfrm>
            <a:prstGeom prst="rect">
              <a:avLst/>
            </a:prstGeom>
          </p:spPr>
        </p:pic>
        <p:pic>
          <p:nvPicPr>
            <p:cNvPr id="323" name="Picture 3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557018" y="2252423"/>
              <a:ext cx="266700" cy="266700"/>
            </a:xfrm>
            <a:prstGeom prst="rect">
              <a:avLst/>
            </a:prstGeom>
          </p:spPr>
        </p:pic>
        <p:pic>
          <p:nvPicPr>
            <p:cNvPr id="324" name="Picture 3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668" y="2252423"/>
              <a:ext cx="266700" cy="266700"/>
            </a:xfrm>
            <a:prstGeom prst="rect">
              <a:avLst/>
            </a:prstGeom>
          </p:spPr>
        </p:pic>
        <p:pic>
          <p:nvPicPr>
            <p:cNvPr id="325" name="Picture 3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285558" y="2252423"/>
              <a:ext cx="266700" cy="266700"/>
            </a:xfrm>
            <a:prstGeom prst="rect">
              <a:avLst/>
            </a:prstGeom>
          </p:spPr>
        </p:pic>
        <p:pic>
          <p:nvPicPr>
            <p:cNvPr id="326" name="Picture 3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2208" y="2252423"/>
              <a:ext cx="266700" cy="266700"/>
            </a:xfrm>
            <a:prstGeom prst="rect">
              <a:avLst/>
            </a:prstGeom>
          </p:spPr>
        </p:pic>
        <p:pic>
          <p:nvPicPr>
            <p:cNvPr id="327" name="Picture 3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09332" y="2252423"/>
              <a:ext cx="266700" cy="266700"/>
            </a:xfrm>
            <a:prstGeom prst="rect">
              <a:avLst/>
            </a:prstGeom>
          </p:spPr>
        </p:pic>
        <p:pic>
          <p:nvPicPr>
            <p:cNvPr id="328" name="Picture 3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5982" y="2252423"/>
              <a:ext cx="266700" cy="266700"/>
            </a:xfrm>
            <a:prstGeom prst="rect">
              <a:avLst/>
            </a:prstGeom>
          </p:spPr>
        </p:pic>
        <p:pic>
          <p:nvPicPr>
            <p:cNvPr id="329" name="Picture 3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736669" y="2252423"/>
              <a:ext cx="266700" cy="266700"/>
            </a:xfrm>
            <a:prstGeom prst="rect">
              <a:avLst/>
            </a:prstGeom>
          </p:spPr>
        </p:pic>
        <p:pic>
          <p:nvPicPr>
            <p:cNvPr id="330" name="Picture 3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319" y="2252423"/>
              <a:ext cx="266700" cy="266700"/>
            </a:xfrm>
            <a:prstGeom prst="rect">
              <a:avLst/>
            </a:prstGeom>
          </p:spPr>
        </p:pic>
        <p:pic>
          <p:nvPicPr>
            <p:cNvPr id="331" name="Picture 3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460443" y="2252423"/>
              <a:ext cx="266700" cy="266700"/>
            </a:xfrm>
            <a:prstGeom prst="rect">
              <a:avLst/>
            </a:prstGeom>
          </p:spPr>
        </p:pic>
        <p:pic>
          <p:nvPicPr>
            <p:cNvPr id="332" name="Picture 3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7093" y="2252423"/>
              <a:ext cx="266700" cy="266700"/>
            </a:xfrm>
            <a:prstGeom prst="rect">
              <a:avLst/>
            </a:prstGeom>
          </p:spPr>
        </p:pic>
        <p:pic>
          <p:nvPicPr>
            <p:cNvPr id="333" name="Picture 3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188983" y="2252423"/>
              <a:ext cx="266700" cy="266700"/>
            </a:xfrm>
            <a:prstGeom prst="rect">
              <a:avLst/>
            </a:prstGeom>
          </p:spPr>
        </p:pic>
        <p:pic>
          <p:nvPicPr>
            <p:cNvPr id="334" name="Picture 3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5633" y="2252423"/>
              <a:ext cx="266700" cy="266700"/>
            </a:xfrm>
            <a:prstGeom prst="rect">
              <a:avLst/>
            </a:prstGeom>
          </p:spPr>
        </p:pic>
        <p:pic>
          <p:nvPicPr>
            <p:cNvPr id="335" name="Picture 3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12757" y="2252423"/>
              <a:ext cx="266700" cy="266700"/>
            </a:xfrm>
            <a:prstGeom prst="rect">
              <a:avLst/>
            </a:prstGeom>
          </p:spPr>
        </p:pic>
        <p:pic>
          <p:nvPicPr>
            <p:cNvPr id="336" name="Picture 3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407" y="2252423"/>
              <a:ext cx="266700" cy="266700"/>
            </a:xfrm>
            <a:prstGeom prst="rect">
              <a:avLst/>
            </a:prstGeom>
          </p:spPr>
        </p:pic>
        <p:pic>
          <p:nvPicPr>
            <p:cNvPr id="337" name="Picture 3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636550" y="2252423"/>
              <a:ext cx="266700" cy="266700"/>
            </a:xfrm>
            <a:prstGeom prst="rect">
              <a:avLst/>
            </a:prstGeom>
          </p:spPr>
        </p:pic>
        <p:pic>
          <p:nvPicPr>
            <p:cNvPr id="338" name="Picture 3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200" y="2252423"/>
              <a:ext cx="266700" cy="266700"/>
            </a:xfrm>
            <a:prstGeom prst="rect">
              <a:avLst/>
            </a:prstGeom>
          </p:spPr>
        </p:pic>
        <p:pic>
          <p:nvPicPr>
            <p:cNvPr id="339" name="Picture 3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67469" y="2252423"/>
              <a:ext cx="266700" cy="266700"/>
            </a:xfrm>
            <a:prstGeom prst="rect">
              <a:avLst/>
            </a:prstGeom>
          </p:spPr>
        </p:pic>
        <p:pic>
          <p:nvPicPr>
            <p:cNvPr id="340" name="Picture 3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119" y="2252423"/>
              <a:ext cx="266700" cy="266700"/>
            </a:xfrm>
            <a:prstGeom prst="rect">
              <a:avLst/>
            </a:prstGeom>
          </p:spPr>
        </p:pic>
        <p:pic>
          <p:nvPicPr>
            <p:cNvPr id="341" name="Picture 3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091243" y="2252423"/>
              <a:ext cx="266700" cy="266700"/>
            </a:xfrm>
            <a:prstGeom prst="rect">
              <a:avLst/>
            </a:prstGeom>
          </p:spPr>
        </p:pic>
        <p:pic>
          <p:nvPicPr>
            <p:cNvPr id="342" name="Picture 3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893" y="2252423"/>
              <a:ext cx="266700" cy="266700"/>
            </a:xfrm>
            <a:prstGeom prst="rect">
              <a:avLst/>
            </a:prstGeom>
          </p:spPr>
        </p:pic>
        <p:pic>
          <p:nvPicPr>
            <p:cNvPr id="343" name="Picture 3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819783" y="2252423"/>
              <a:ext cx="266700" cy="266700"/>
            </a:xfrm>
            <a:prstGeom prst="rect">
              <a:avLst/>
            </a:prstGeom>
          </p:spPr>
        </p:pic>
        <p:pic>
          <p:nvPicPr>
            <p:cNvPr id="344" name="Picture 3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6433" y="2252423"/>
              <a:ext cx="266700" cy="266700"/>
            </a:xfrm>
            <a:prstGeom prst="rect">
              <a:avLst/>
            </a:prstGeom>
          </p:spPr>
        </p:pic>
        <p:pic>
          <p:nvPicPr>
            <p:cNvPr id="345" name="Picture 3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543557" y="2252423"/>
              <a:ext cx="266700" cy="266700"/>
            </a:xfrm>
            <a:prstGeom prst="rect">
              <a:avLst/>
            </a:prstGeom>
          </p:spPr>
        </p:pic>
        <p:pic>
          <p:nvPicPr>
            <p:cNvPr id="346" name="Picture 3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0207" y="2252423"/>
              <a:ext cx="266700" cy="266700"/>
            </a:xfrm>
            <a:prstGeom prst="rect">
              <a:avLst/>
            </a:prstGeom>
          </p:spPr>
        </p:pic>
        <p:pic>
          <p:nvPicPr>
            <p:cNvPr id="347" name="Picture 3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270894" y="2252423"/>
              <a:ext cx="266700" cy="266700"/>
            </a:xfrm>
            <a:prstGeom prst="rect">
              <a:avLst/>
            </a:prstGeom>
          </p:spPr>
        </p:pic>
        <p:pic>
          <p:nvPicPr>
            <p:cNvPr id="348" name="Picture 3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7544" y="2252423"/>
              <a:ext cx="266700" cy="266700"/>
            </a:xfrm>
            <a:prstGeom prst="rect">
              <a:avLst/>
            </a:prstGeom>
          </p:spPr>
        </p:pic>
        <p:pic>
          <p:nvPicPr>
            <p:cNvPr id="349" name="Picture 3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994668" y="2252423"/>
              <a:ext cx="266700" cy="266700"/>
            </a:xfrm>
            <a:prstGeom prst="rect">
              <a:avLst/>
            </a:prstGeom>
          </p:spPr>
        </p:pic>
        <p:pic>
          <p:nvPicPr>
            <p:cNvPr id="350" name="Picture 3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1318" y="2252423"/>
              <a:ext cx="266700" cy="266700"/>
            </a:xfrm>
            <a:prstGeom prst="rect">
              <a:avLst/>
            </a:prstGeom>
          </p:spPr>
        </p:pic>
        <p:pic>
          <p:nvPicPr>
            <p:cNvPr id="351" name="Picture 3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723208" y="2252423"/>
              <a:ext cx="266700" cy="266700"/>
            </a:xfrm>
            <a:prstGeom prst="rect">
              <a:avLst/>
            </a:prstGeom>
          </p:spPr>
        </p:pic>
        <p:pic>
          <p:nvPicPr>
            <p:cNvPr id="352" name="Picture 3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9858" y="2252423"/>
              <a:ext cx="266700" cy="266700"/>
            </a:xfrm>
            <a:prstGeom prst="rect">
              <a:avLst/>
            </a:prstGeom>
          </p:spPr>
        </p:pic>
        <p:pic>
          <p:nvPicPr>
            <p:cNvPr id="353" name="Picture 3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446982" y="2252423"/>
              <a:ext cx="266700" cy="266700"/>
            </a:xfrm>
            <a:prstGeom prst="rect">
              <a:avLst/>
            </a:prstGeom>
          </p:spPr>
        </p:pic>
        <p:pic>
          <p:nvPicPr>
            <p:cNvPr id="354" name="Picture 3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32" y="2252423"/>
              <a:ext cx="266700" cy="266700"/>
            </a:xfrm>
            <a:prstGeom prst="rect">
              <a:avLst/>
            </a:prstGeom>
          </p:spPr>
        </p:pic>
        <p:pic>
          <p:nvPicPr>
            <p:cNvPr id="355" name="Picture 3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1352" y="2016684"/>
              <a:ext cx="266700" cy="266700"/>
            </a:xfrm>
            <a:prstGeom prst="rect">
              <a:avLst/>
            </a:prstGeom>
          </p:spPr>
        </p:pic>
        <p:pic>
          <p:nvPicPr>
            <p:cNvPr id="356" name="Picture 3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884702" y="2016684"/>
              <a:ext cx="266700" cy="266700"/>
            </a:xfrm>
            <a:prstGeom prst="rect">
              <a:avLst/>
            </a:prstGeom>
          </p:spPr>
        </p:pic>
        <p:pic>
          <p:nvPicPr>
            <p:cNvPr id="357" name="Picture 3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17" y="2016684"/>
              <a:ext cx="266700" cy="266700"/>
            </a:xfrm>
            <a:prstGeom prst="rect">
              <a:avLst/>
            </a:prstGeom>
          </p:spPr>
        </p:pic>
        <p:pic>
          <p:nvPicPr>
            <p:cNvPr id="358" name="Picture 3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037967" y="2016684"/>
              <a:ext cx="266700" cy="266700"/>
            </a:xfrm>
            <a:prstGeom prst="rect">
              <a:avLst/>
            </a:prstGeom>
          </p:spPr>
        </p:pic>
        <p:pic>
          <p:nvPicPr>
            <p:cNvPr id="359" name="Picture 3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843" y="2016684"/>
              <a:ext cx="266700" cy="266700"/>
            </a:xfrm>
            <a:prstGeom prst="rect">
              <a:avLst/>
            </a:prstGeom>
          </p:spPr>
        </p:pic>
        <p:pic>
          <p:nvPicPr>
            <p:cNvPr id="360" name="Picture 3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14193" y="2016684"/>
              <a:ext cx="266700" cy="266700"/>
            </a:xfrm>
            <a:prstGeom prst="rect">
              <a:avLst/>
            </a:prstGeom>
          </p:spPr>
        </p:pic>
        <p:pic>
          <p:nvPicPr>
            <p:cNvPr id="361" name="Picture 3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303" y="2016684"/>
              <a:ext cx="266700" cy="266700"/>
            </a:xfrm>
            <a:prstGeom prst="rect">
              <a:avLst/>
            </a:prstGeom>
          </p:spPr>
        </p:pic>
        <p:pic>
          <p:nvPicPr>
            <p:cNvPr id="362" name="Picture 3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585653" y="2016684"/>
              <a:ext cx="266700" cy="266700"/>
            </a:xfrm>
            <a:prstGeom prst="rect">
              <a:avLst/>
            </a:prstGeom>
          </p:spPr>
        </p:pic>
        <p:pic>
          <p:nvPicPr>
            <p:cNvPr id="363" name="Picture 3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529" y="2016684"/>
              <a:ext cx="266700" cy="266700"/>
            </a:xfrm>
            <a:prstGeom prst="rect">
              <a:avLst/>
            </a:prstGeom>
          </p:spPr>
        </p:pic>
        <p:pic>
          <p:nvPicPr>
            <p:cNvPr id="364" name="Picture 3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861879" y="2016684"/>
              <a:ext cx="266700" cy="266700"/>
            </a:xfrm>
            <a:prstGeom prst="rect">
              <a:avLst/>
            </a:prstGeom>
          </p:spPr>
        </p:pic>
        <p:pic>
          <p:nvPicPr>
            <p:cNvPr id="365" name="Picture 36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1192" y="2016684"/>
              <a:ext cx="266700" cy="266700"/>
            </a:xfrm>
            <a:prstGeom prst="rect">
              <a:avLst/>
            </a:prstGeom>
          </p:spPr>
        </p:pic>
        <p:pic>
          <p:nvPicPr>
            <p:cNvPr id="366" name="Picture 3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134542" y="2016684"/>
              <a:ext cx="266700" cy="266700"/>
            </a:xfrm>
            <a:prstGeom prst="rect">
              <a:avLst/>
            </a:prstGeom>
          </p:spPr>
        </p:pic>
        <p:pic>
          <p:nvPicPr>
            <p:cNvPr id="367" name="Picture 3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7418" y="2016684"/>
              <a:ext cx="266700" cy="266700"/>
            </a:xfrm>
            <a:prstGeom prst="rect">
              <a:avLst/>
            </a:prstGeom>
          </p:spPr>
        </p:pic>
        <p:pic>
          <p:nvPicPr>
            <p:cNvPr id="368" name="Picture 3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410768" y="2016684"/>
              <a:ext cx="266700" cy="266700"/>
            </a:xfrm>
            <a:prstGeom prst="rect">
              <a:avLst/>
            </a:prstGeom>
          </p:spPr>
        </p:pic>
        <p:pic>
          <p:nvPicPr>
            <p:cNvPr id="369" name="Picture 3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878" y="2016684"/>
              <a:ext cx="266700" cy="266700"/>
            </a:xfrm>
            <a:prstGeom prst="rect">
              <a:avLst/>
            </a:prstGeom>
          </p:spPr>
        </p:pic>
        <p:pic>
          <p:nvPicPr>
            <p:cNvPr id="370" name="Picture 3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82228" y="2016684"/>
              <a:ext cx="266700" cy="266700"/>
            </a:xfrm>
            <a:prstGeom prst="rect">
              <a:avLst/>
            </a:prstGeom>
          </p:spPr>
        </p:pic>
        <p:pic>
          <p:nvPicPr>
            <p:cNvPr id="371" name="Picture 3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5104" y="2016684"/>
              <a:ext cx="266700" cy="266700"/>
            </a:xfrm>
            <a:prstGeom prst="rect">
              <a:avLst/>
            </a:prstGeom>
          </p:spPr>
        </p:pic>
        <p:pic>
          <p:nvPicPr>
            <p:cNvPr id="372" name="Picture 37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58454" y="2016684"/>
              <a:ext cx="266700" cy="266700"/>
            </a:xfrm>
            <a:prstGeom prst="rect">
              <a:avLst/>
            </a:prstGeom>
          </p:spPr>
        </p:pic>
        <p:pic>
          <p:nvPicPr>
            <p:cNvPr id="373" name="Picture 3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4185" y="2016684"/>
              <a:ext cx="266700" cy="266700"/>
            </a:xfrm>
            <a:prstGeom prst="rect">
              <a:avLst/>
            </a:prstGeom>
          </p:spPr>
        </p:pic>
        <p:pic>
          <p:nvPicPr>
            <p:cNvPr id="374" name="Picture 3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227535" y="2016684"/>
              <a:ext cx="266700" cy="266700"/>
            </a:xfrm>
            <a:prstGeom prst="rect">
              <a:avLst/>
            </a:prstGeom>
          </p:spPr>
        </p:pic>
        <p:pic>
          <p:nvPicPr>
            <p:cNvPr id="375" name="Picture 3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0411" y="2016684"/>
              <a:ext cx="266700" cy="266700"/>
            </a:xfrm>
            <a:prstGeom prst="rect">
              <a:avLst/>
            </a:prstGeom>
          </p:spPr>
        </p:pic>
        <p:pic>
          <p:nvPicPr>
            <p:cNvPr id="376" name="Picture 3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503761" y="2016684"/>
              <a:ext cx="266700" cy="266700"/>
            </a:xfrm>
            <a:prstGeom prst="rect">
              <a:avLst/>
            </a:prstGeom>
          </p:spPr>
        </p:pic>
        <p:pic>
          <p:nvPicPr>
            <p:cNvPr id="377" name="Picture 3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1871" y="2016684"/>
              <a:ext cx="266700" cy="266700"/>
            </a:xfrm>
            <a:prstGeom prst="rect">
              <a:avLst/>
            </a:prstGeom>
          </p:spPr>
        </p:pic>
        <p:pic>
          <p:nvPicPr>
            <p:cNvPr id="378" name="Picture 3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775221" y="2016684"/>
              <a:ext cx="266700" cy="266700"/>
            </a:xfrm>
            <a:prstGeom prst="rect">
              <a:avLst/>
            </a:prstGeom>
          </p:spPr>
        </p:pic>
        <p:pic>
          <p:nvPicPr>
            <p:cNvPr id="379" name="Picture 3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8097" y="2016684"/>
              <a:ext cx="266700" cy="266700"/>
            </a:xfrm>
            <a:prstGeom prst="rect">
              <a:avLst/>
            </a:prstGeom>
          </p:spPr>
        </p:pic>
        <p:pic>
          <p:nvPicPr>
            <p:cNvPr id="380" name="Picture 3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051447" y="2016684"/>
              <a:ext cx="266700" cy="266700"/>
            </a:xfrm>
            <a:prstGeom prst="rect">
              <a:avLst/>
            </a:prstGeom>
          </p:spPr>
        </p:pic>
        <p:pic>
          <p:nvPicPr>
            <p:cNvPr id="381" name="Picture 38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0760" y="2016684"/>
              <a:ext cx="266700" cy="266700"/>
            </a:xfrm>
            <a:prstGeom prst="rect">
              <a:avLst/>
            </a:prstGeom>
          </p:spPr>
        </p:pic>
        <p:pic>
          <p:nvPicPr>
            <p:cNvPr id="382" name="Picture 38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324110" y="2016684"/>
              <a:ext cx="266700" cy="266700"/>
            </a:xfrm>
            <a:prstGeom prst="rect">
              <a:avLst/>
            </a:prstGeom>
          </p:spPr>
        </p:pic>
        <p:pic>
          <p:nvPicPr>
            <p:cNvPr id="383" name="Picture 3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986" y="2016684"/>
              <a:ext cx="266700" cy="266700"/>
            </a:xfrm>
            <a:prstGeom prst="rect">
              <a:avLst/>
            </a:prstGeom>
          </p:spPr>
        </p:pic>
        <p:pic>
          <p:nvPicPr>
            <p:cNvPr id="384" name="Picture 38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600336" y="2016684"/>
              <a:ext cx="266700" cy="266700"/>
            </a:xfrm>
            <a:prstGeom prst="rect">
              <a:avLst/>
            </a:prstGeom>
          </p:spPr>
        </p:pic>
        <p:pic>
          <p:nvPicPr>
            <p:cNvPr id="385" name="Picture 38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8446" y="2016684"/>
              <a:ext cx="266700" cy="266700"/>
            </a:xfrm>
            <a:prstGeom prst="rect">
              <a:avLst/>
            </a:prstGeom>
          </p:spPr>
        </p:pic>
        <p:pic>
          <p:nvPicPr>
            <p:cNvPr id="386" name="Picture 38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71796" y="2016684"/>
              <a:ext cx="266700" cy="266700"/>
            </a:xfrm>
            <a:prstGeom prst="rect">
              <a:avLst/>
            </a:prstGeom>
          </p:spPr>
        </p:pic>
        <p:pic>
          <p:nvPicPr>
            <p:cNvPr id="387" name="Picture 38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4672" y="2016684"/>
              <a:ext cx="266700" cy="266700"/>
            </a:xfrm>
            <a:prstGeom prst="rect">
              <a:avLst/>
            </a:prstGeom>
          </p:spPr>
        </p:pic>
        <p:pic>
          <p:nvPicPr>
            <p:cNvPr id="388" name="Picture 3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48022" y="2016684"/>
              <a:ext cx="266700" cy="266700"/>
            </a:xfrm>
            <a:prstGeom prst="rect">
              <a:avLst/>
            </a:prstGeom>
          </p:spPr>
        </p:pic>
        <p:pic>
          <p:nvPicPr>
            <p:cNvPr id="389" name="Picture 38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0879" y="2016684"/>
              <a:ext cx="266700" cy="266700"/>
            </a:xfrm>
            <a:prstGeom prst="rect">
              <a:avLst/>
            </a:prstGeom>
          </p:spPr>
        </p:pic>
        <p:pic>
          <p:nvPicPr>
            <p:cNvPr id="390" name="Picture 38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424229" y="2016684"/>
              <a:ext cx="266700" cy="266700"/>
            </a:xfrm>
            <a:prstGeom prst="rect">
              <a:avLst/>
            </a:prstGeom>
          </p:spPr>
        </p:pic>
        <p:pic>
          <p:nvPicPr>
            <p:cNvPr id="391" name="Picture 39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9960" y="2016684"/>
              <a:ext cx="266700" cy="266700"/>
            </a:xfrm>
            <a:prstGeom prst="rect">
              <a:avLst/>
            </a:prstGeom>
          </p:spPr>
        </p:pic>
        <p:pic>
          <p:nvPicPr>
            <p:cNvPr id="392" name="Picture 3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693310" y="2016684"/>
              <a:ext cx="266700" cy="266700"/>
            </a:xfrm>
            <a:prstGeom prst="rect">
              <a:avLst/>
            </a:prstGeom>
          </p:spPr>
        </p:pic>
        <p:pic>
          <p:nvPicPr>
            <p:cNvPr id="393" name="Picture 39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6186" y="2016684"/>
              <a:ext cx="266700" cy="266700"/>
            </a:xfrm>
            <a:prstGeom prst="rect">
              <a:avLst/>
            </a:prstGeom>
          </p:spPr>
        </p:pic>
        <p:pic>
          <p:nvPicPr>
            <p:cNvPr id="394" name="Picture 39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969536" y="2016684"/>
              <a:ext cx="266700" cy="266700"/>
            </a:xfrm>
            <a:prstGeom prst="rect">
              <a:avLst/>
            </a:prstGeom>
          </p:spPr>
        </p:pic>
        <p:pic>
          <p:nvPicPr>
            <p:cNvPr id="395" name="Picture 39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646" y="2016684"/>
              <a:ext cx="266700" cy="266700"/>
            </a:xfrm>
            <a:prstGeom prst="rect">
              <a:avLst/>
            </a:prstGeom>
          </p:spPr>
        </p:pic>
        <p:pic>
          <p:nvPicPr>
            <p:cNvPr id="396" name="Picture 39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240996" y="2016684"/>
              <a:ext cx="266700" cy="266700"/>
            </a:xfrm>
            <a:prstGeom prst="rect">
              <a:avLst/>
            </a:prstGeom>
          </p:spPr>
        </p:pic>
        <p:pic>
          <p:nvPicPr>
            <p:cNvPr id="397" name="Picture 39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872" y="2016684"/>
              <a:ext cx="266700" cy="266700"/>
            </a:xfrm>
            <a:prstGeom prst="rect">
              <a:avLst/>
            </a:prstGeom>
          </p:spPr>
        </p:pic>
        <p:pic>
          <p:nvPicPr>
            <p:cNvPr id="398" name="Picture 3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517222" y="2016684"/>
              <a:ext cx="266700" cy="266700"/>
            </a:xfrm>
            <a:prstGeom prst="rect">
              <a:avLst/>
            </a:prstGeom>
          </p:spPr>
        </p:pic>
        <p:pic>
          <p:nvPicPr>
            <p:cNvPr id="399" name="Picture 39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6535" y="2016684"/>
              <a:ext cx="266700" cy="266700"/>
            </a:xfrm>
            <a:prstGeom prst="rect">
              <a:avLst/>
            </a:prstGeom>
          </p:spPr>
        </p:pic>
        <p:pic>
          <p:nvPicPr>
            <p:cNvPr id="400" name="Picture 39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789885" y="2016684"/>
              <a:ext cx="266700" cy="266700"/>
            </a:xfrm>
            <a:prstGeom prst="rect">
              <a:avLst/>
            </a:prstGeom>
          </p:spPr>
        </p:pic>
        <p:pic>
          <p:nvPicPr>
            <p:cNvPr id="401" name="Picture 40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761" y="2016684"/>
              <a:ext cx="266700" cy="266700"/>
            </a:xfrm>
            <a:prstGeom prst="rect">
              <a:avLst/>
            </a:prstGeom>
          </p:spPr>
        </p:pic>
        <p:pic>
          <p:nvPicPr>
            <p:cNvPr id="402" name="Picture 40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66111" y="2016684"/>
              <a:ext cx="266700" cy="266700"/>
            </a:xfrm>
            <a:prstGeom prst="rect">
              <a:avLst/>
            </a:prstGeom>
          </p:spPr>
        </p:pic>
        <p:pic>
          <p:nvPicPr>
            <p:cNvPr id="403" name="Picture 40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4221" y="2016684"/>
              <a:ext cx="266700" cy="266700"/>
            </a:xfrm>
            <a:prstGeom prst="rect">
              <a:avLst/>
            </a:prstGeom>
          </p:spPr>
        </p:pic>
        <p:pic>
          <p:nvPicPr>
            <p:cNvPr id="404" name="Picture 40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337571" y="2016684"/>
              <a:ext cx="266700" cy="266700"/>
            </a:xfrm>
            <a:prstGeom prst="rect">
              <a:avLst/>
            </a:prstGeom>
          </p:spPr>
        </p:pic>
        <p:pic>
          <p:nvPicPr>
            <p:cNvPr id="405" name="Picture 40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447" y="2016684"/>
              <a:ext cx="266700" cy="266700"/>
            </a:xfrm>
            <a:prstGeom prst="rect">
              <a:avLst/>
            </a:prstGeom>
          </p:spPr>
        </p:pic>
        <p:pic>
          <p:nvPicPr>
            <p:cNvPr id="406" name="Picture 40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613797" y="2016684"/>
              <a:ext cx="266700" cy="266700"/>
            </a:xfrm>
            <a:prstGeom prst="rect">
              <a:avLst/>
            </a:prstGeom>
          </p:spPr>
        </p:pic>
        <p:pic>
          <p:nvPicPr>
            <p:cNvPr id="407" name="Picture 40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99857" y="1778395"/>
              <a:ext cx="266700" cy="266700"/>
            </a:xfrm>
            <a:prstGeom prst="rect">
              <a:avLst/>
            </a:prstGeom>
          </p:spPr>
        </p:pic>
        <p:pic>
          <p:nvPicPr>
            <p:cNvPr id="408" name="Picture 40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176077" y="1778395"/>
              <a:ext cx="266700" cy="266700"/>
            </a:xfrm>
            <a:prstGeom prst="rect">
              <a:avLst/>
            </a:prstGeom>
          </p:spPr>
        </p:pic>
        <p:pic>
          <p:nvPicPr>
            <p:cNvPr id="409" name="Picture 4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727" y="1778395"/>
              <a:ext cx="266700" cy="266700"/>
            </a:xfrm>
            <a:prstGeom prst="rect">
              <a:avLst/>
            </a:prstGeom>
          </p:spPr>
        </p:pic>
        <p:pic>
          <p:nvPicPr>
            <p:cNvPr id="410" name="Picture 40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9462" y="1778395"/>
              <a:ext cx="266700" cy="266700"/>
            </a:xfrm>
            <a:prstGeom prst="rect">
              <a:avLst/>
            </a:prstGeom>
          </p:spPr>
        </p:pic>
        <p:pic>
          <p:nvPicPr>
            <p:cNvPr id="411" name="Picture 4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746586" y="1778395"/>
              <a:ext cx="266700" cy="266700"/>
            </a:xfrm>
            <a:prstGeom prst="rect">
              <a:avLst/>
            </a:prstGeom>
          </p:spPr>
        </p:pic>
        <p:pic>
          <p:nvPicPr>
            <p:cNvPr id="412" name="Picture 4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236" y="1778395"/>
              <a:ext cx="266700" cy="266700"/>
            </a:xfrm>
            <a:prstGeom prst="rect">
              <a:avLst/>
            </a:prstGeom>
          </p:spPr>
        </p:pic>
        <p:pic>
          <p:nvPicPr>
            <p:cNvPr id="413" name="Picture 4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475126" y="1778395"/>
              <a:ext cx="266700" cy="266700"/>
            </a:xfrm>
            <a:prstGeom prst="rect">
              <a:avLst/>
            </a:prstGeom>
          </p:spPr>
        </p:pic>
        <p:pic>
          <p:nvPicPr>
            <p:cNvPr id="414" name="Picture 4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776" y="1778395"/>
              <a:ext cx="266700" cy="266700"/>
            </a:xfrm>
            <a:prstGeom prst="rect">
              <a:avLst/>
            </a:prstGeom>
          </p:spPr>
        </p:pic>
        <p:pic>
          <p:nvPicPr>
            <p:cNvPr id="415" name="Picture 4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198900" y="1778395"/>
              <a:ext cx="266700" cy="266700"/>
            </a:xfrm>
            <a:prstGeom prst="rect">
              <a:avLst/>
            </a:prstGeom>
          </p:spPr>
        </p:pic>
        <p:pic>
          <p:nvPicPr>
            <p:cNvPr id="416" name="Picture 4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550" y="1778395"/>
              <a:ext cx="266700" cy="266700"/>
            </a:xfrm>
            <a:prstGeom prst="rect">
              <a:avLst/>
            </a:prstGeom>
          </p:spPr>
        </p:pic>
        <p:pic>
          <p:nvPicPr>
            <p:cNvPr id="417" name="Picture 4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926237" y="1778395"/>
              <a:ext cx="266700" cy="266700"/>
            </a:xfrm>
            <a:prstGeom prst="rect">
              <a:avLst/>
            </a:prstGeom>
          </p:spPr>
        </p:pic>
        <p:pic>
          <p:nvPicPr>
            <p:cNvPr id="418" name="Picture 4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2887" y="1778395"/>
              <a:ext cx="266700" cy="266700"/>
            </a:xfrm>
            <a:prstGeom prst="rect">
              <a:avLst/>
            </a:prstGeom>
          </p:spPr>
        </p:pic>
        <p:pic>
          <p:nvPicPr>
            <p:cNvPr id="419" name="Picture 4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650011" y="1778395"/>
              <a:ext cx="266700" cy="266700"/>
            </a:xfrm>
            <a:prstGeom prst="rect">
              <a:avLst/>
            </a:prstGeom>
          </p:spPr>
        </p:pic>
        <p:pic>
          <p:nvPicPr>
            <p:cNvPr id="420" name="Picture 4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661" y="1778395"/>
              <a:ext cx="266700" cy="266700"/>
            </a:xfrm>
            <a:prstGeom prst="rect">
              <a:avLst/>
            </a:prstGeom>
          </p:spPr>
        </p:pic>
        <p:pic>
          <p:nvPicPr>
            <p:cNvPr id="421" name="Picture 4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378551" y="1778395"/>
              <a:ext cx="266700" cy="266700"/>
            </a:xfrm>
            <a:prstGeom prst="rect">
              <a:avLst/>
            </a:prstGeom>
          </p:spPr>
        </p:pic>
        <p:pic>
          <p:nvPicPr>
            <p:cNvPr id="422" name="Picture 4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201" y="1778395"/>
              <a:ext cx="266700" cy="266700"/>
            </a:xfrm>
            <a:prstGeom prst="rect">
              <a:avLst/>
            </a:prstGeom>
          </p:spPr>
        </p:pic>
        <p:pic>
          <p:nvPicPr>
            <p:cNvPr id="423" name="Picture 4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102325" y="1778395"/>
              <a:ext cx="266700" cy="266700"/>
            </a:xfrm>
            <a:prstGeom prst="rect">
              <a:avLst/>
            </a:prstGeom>
          </p:spPr>
        </p:pic>
        <p:pic>
          <p:nvPicPr>
            <p:cNvPr id="424" name="Picture 4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975" y="1778395"/>
              <a:ext cx="266700" cy="266700"/>
            </a:xfrm>
            <a:prstGeom prst="rect">
              <a:avLst/>
            </a:prstGeom>
          </p:spPr>
        </p:pic>
        <p:pic>
          <p:nvPicPr>
            <p:cNvPr id="425" name="Picture 4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833244" y="1778395"/>
              <a:ext cx="266700" cy="266700"/>
            </a:xfrm>
            <a:prstGeom prst="rect">
              <a:avLst/>
            </a:prstGeom>
          </p:spPr>
        </p:pic>
        <p:pic>
          <p:nvPicPr>
            <p:cNvPr id="426" name="Picture 4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9894" y="1778395"/>
              <a:ext cx="266700" cy="266700"/>
            </a:xfrm>
            <a:prstGeom prst="rect">
              <a:avLst/>
            </a:prstGeom>
          </p:spPr>
        </p:pic>
        <p:pic>
          <p:nvPicPr>
            <p:cNvPr id="427" name="Picture 4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557018" y="1778395"/>
              <a:ext cx="266700" cy="266700"/>
            </a:xfrm>
            <a:prstGeom prst="rect">
              <a:avLst/>
            </a:prstGeom>
          </p:spPr>
        </p:pic>
        <p:pic>
          <p:nvPicPr>
            <p:cNvPr id="428" name="Picture 4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668" y="1778395"/>
              <a:ext cx="266700" cy="266700"/>
            </a:xfrm>
            <a:prstGeom prst="rect">
              <a:avLst/>
            </a:prstGeom>
          </p:spPr>
        </p:pic>
        <p:pic>
          <p:nvPicPr>
            <p:cNvPr id="429" name="Picture 4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285558" y="1778395"/>
              <a:ext cx="266700" cy="266700"/>
            </a:xfrm>
            <a:prstGeom prst="rect">
              <a:avLst/>
            </a:prstGeom>
          </p:spPr>
        </p:pic>
        <p:pic>
          <p:nvPicPr>
            <p:cNvPr id="430" name="Picture 4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2208" y="1778395"/>
              <a:ext cx="266700" cy="266700"/>
            </a:xfrm>
            <a:prstGeom prst="rect">
              <a:avLst/>
            </a:prstGeom>
          </p:spPr>
        </p:pic>
        <p:pic>
          <p:nvPicPr>
            <p:cNvPr id="431" name="Picture 4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09332" y="1778395"/>
              <a:ext cx="266700" cy="266700"/>
            </a:xfrm>
            <a:prstGeom prst="rect">
              <a:avLst/>
            </a:prstGeom>
          </p:spPr>
        </p:pic>
        <p:pic>
          <p:nvPicPr>
            <p:cNvPr id="432" name="Picture 4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5982" y="1778395"/>
              <a:ext cx="266700" cy="266700"/>
            </a:xfrm>
            <a:prstGeom prst="rect">
              <a:avLst/>
            </a:prstGeom>
          </p:spPr>
        </p:pic>
        <p:pic>
          <p:nvPicPr>
            <p:cNvPr id="433" name="Picture 4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736669" y="1778395"/>
              <a:ext cx="266700" cy="266700"/>
            </a:xfrm>
            <a:prstGeom prst="rect">
              <a:avLst/>
            </a:prstGeom>
          </p:spPr>
        </p:pic>
        <p:pic>
          <p:nvPicPr>
            <p:cNvPr id="434" name="Picture 4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319" y="1778395"/>
              <a:ext cx="266700" cy="266700"/>
            </a:xfrm>
            <a:prstGeom prst="rect">
              <a:avLst/>
            </a:prstGeom>
          </p:spPr>
        </p:pic>
        <p:pic>
          <p:nvPicPr>
            <p:cNvPr id="435" name="Picture 4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460443" y="1778395"/>
              <a:ext cx="266700" cy="266700"/>
            </a:xfrm>
            <a:prstGeom prst="rect">
              <a:avLst/>
            </a:prstGeom>
          </p:spPr>
        </p:pic>
        <p:pic>
          <p:nvPicPr>
            <p:cNvPr id="436" name="Picture 4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7093" y="1778395"/>
              <a:ext cx="266700" cy="266700"/>
            </a:xfrm>
            <a:prstGeom prst="rect">
              <a:avLst/>
            </a:prstGeom>
          </p:spPr>
        </p:pic>
        <p:pic>
          <p:nvPicPr>
            <p:cNvPr id="437" name="Picture 4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188983" y="1778395"/>
              <a:ext cx="266700" cy="266700"/>
            </a:xfrm>
            <a:prstGeom prst="rect">
              <a:avLst/>
            </a:prstGeom>
          </p:spPr>
        </p:pic>
        <p:pic>
          <p:nvPicPr>
            <p:cNvPr id="438" name="Picture 4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5633" y="1778395"/>
              <a:ext cx="266700" cy="266700"/>
            </a:xfrm>
            <a:prstGeom prst="rect">
              <a:avLst/>
            </a:prstGeom>
          </p:spPr>
        </p:pic>
        <p:pic>
          <p:nvPicPr>
            <p:cNvPr id="439" name="Picture 4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12757" y="1778395"/>
              <a:ext cx="266700" cy="266700"/>
            </a:xfrm>
            <a:prstGeom prst="rect">
              <a:avLst/>
            </a:prstGeom>
          </p:spPr>
        </p:pic>
        <p:pic>
          <p:nvPicPr>
            <p:cNvPr id="440" name="Picture 4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407" y="1778395"/>
              <a:ext cx="266700" cy="266700"/>
            </a:xfrm>
            <a:prstGeom prst="rect">
              <a:avLst/>
            </a:prstGeom>
          </p:spPr>
        </p:pic>
        <p:pic>
          <p:nvPicPr>
            <p:cNvPr id="441" name="Picture 4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636550" y="1778395"/>
              <a:ext cx="266700" cy="266700"/>
            </a:xfrm>
            <a:prstGeom prst="rect">
              <a:avLst/>
            </a:prstGeom>
          </p:spPr>
        </p:pic>
        <p:pic>
          <p:nvPicPr>
            <p:cNvPr id="442" name="Picture 4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200" y="1778395"/>
              <a:ext cx="266700" cy="266700"/>
            </a:xfrm>
            <a:prstGeom prst="rect">
              <a:avLst/>
            </a:prstGeom>
          </p:spPr>
        </p:pic>
        <p:pic>
          <p:nvPicPr>
            <p:cNvPr id="443" name="Picture 4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67469" y="1778395"/>
              <a:ext cx="266700" cy="266700"/>
            </a:xfrm>
            <a:prstGeom prst="rect">
              <a:avLst/>
            </a:prstGeom>
          </p:spPr>
        </p:pic>
        <p:pic>
          <p:nvPicPr>
            <p:cNvPr id="444" name="Picture 4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119" y="1778395"/>
              <a:ext cx="266700" cy="266700"/>
            </a:xfrm>
            <a:prstGeom prst="rect">
              <a:avLst/>
            </a:prstGeom>
          </p:spPr>
        </p:pic>
        <p:pic>
          <p:nvPicPr>
            <p:cNvPr id="445" name="Picture 4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091243" y="1778395"/>
              <a:ext cx="266700" cy="266700"/>
            </a:xfrm>
            <a:prstGeom prst="rect">
              <a:avLst/>
            </a:prstGeom>
          </p:spPr>
        </p:pic>
        <p:pic>
          <p:nvPicPr>
            <p:cNvPr id="446" name="Picture 4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893" y="1778395"/>
              <a:ext cx="266700" cy="266700"/>
            </a:xfrm>
            <a:prstGeom prst="rect">
              <a:avLst/>
            </a:prstGeom>
          </p:spPr>
        </p:pic>
        <p:pic>
          <p:nvPicPr>
            <p:cNvPr id="447" name="Picture 4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819783" y="1778395"/>
              <a:ext cx="266700" cy="266700"/>
            </a:xfrm>
            <a:prstGeom prst="rect">
              <a:avLst/>
            </a:prstGeom>
          </p:spPr>
        </p:pic>
        <p:pic>
          <p:nvPicPr>
            <p:cNvPr id="448" name="Picture 4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6433" y="1778395"/>
              <a:ext cx="266700" cy="266700"/>
            </a:xfrm>
            <a:prstGeom prst="rect">
              <a:avLst/>
            </a:prstGeom>
          </p:spPr>
        </p:pic>
        <p:pic>
          <p:nvPicPr>
            <p:cNvPr id="449" name="Picture 4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543557" y="1778395"/>
              <a:ext cx="266700" cy="266700"/>
            </a:xfrm>
            <a:prstGeom prst="rect">
              <a:avLst/>
            </a:prstGeom>
          </p:spPr>
        </p:pic>
        <p:pic>
          <p:nvPicPr>
            <p:cNvPr id="450" name="Picture 4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0207" y="1778395"/>
              <a:ext cx="266700" cy="266700"/>
            </a:xfrm>
            <a:prstGeom prst="rect">
              <a:avLst/>
            </a:prstGeom>
          </p:spPr>
        </p:pic>
        <p:pic>
          <p:nvPicPr>
            <p:cNvPr id="451" name="Picture 4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270894" y="1778395"/>
              <a:ext cx="266700" cy="266700"/>
            </a:xfrm>
            <a:prstGeom prst="rect">
              <a:avLst/>
            </a:prstGeom>
          </p:spPr>
        </p:pic>
        <p:pic>
          <p:nvPicPr>
            <p:cNvPr id="452" name="Picture 4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7544" y="1778395"/>
              <a:ext cx="266700" cy="266700"/>
            </a:xfrm>
            <a:prstGeom prst="rect">
              <a:avLst/>
            </a:prstGeom>
          </p:spPr>
        </p:pic>
        <p:pic>
          <p:nvPicPr>
            <p:cNvPr id="453" name="Picture 4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994668" y="1778395"/>
              <a:ext cx="266700" cy="266700"/>
            </a:xfrm>
            <a:prstGeom prst="rect">
              <a:avLst/>
            </a:prstGeom>
          </p:spPr>
        </p:pic>
        <p:pic>
          <p:nvPicPr>
            <p:cNvPr id="454" name="Picture 4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1318" y="1778395"/>
              <a:ext cx="266700" cy="266700"/>
            </a:xfrm>
            <a:prstGeom prst="rect">
              <a:avLst/>
            </a:prstGeom>
          </p:spPr>
        </p:pic>
        <p:pic>
          <p:nvPicPr>
            <p:cNvPr id="455" name="Picture 4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723208" y="1778395"/>
              <a:ext cx="266700" cy="266700"/>
            </a:xfrm>
            <a:prstGeom prst="rect">
              <a:avLst/>
            </a:prstGeom>
          </p:spPr>
        </p:pic>
        <p:pic>
          <p:nvPicPr>
            <p:cNvPr id="456" name="Picture 4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9858" y="1778395"/>
              <a:ext cx="266700" cy="266700"/>
            </a:xfrm>
            <a:prstGeom prst="rect">
              <a:avLst/>
            </a:prstGeom>
          </p:spPr>
        </p:pic>
        <p:pic>
          <p:nvPicPr>
            <p:cNvPr id="457" name="Picture 4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446982" y="1778395"/>
              <a:ext cx="266700" cy="266700"/>
            </a:xfrm>
            <a:prstGeom prst="rect">
              <a:avLst/>
            </a:prstGeom>
          </p:spPr>
        </p:pic>
        <p:pic>
          <p:nvPicPr>
            <p:cNvPr id="458" name="Picture 4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32" y="1778395"/>
              <a:ext cx="266700" cy="266700"/>
            </a:xfrm>
            <a:prstGeom prst="rect">
              <a:avLst/>
            </a:prstGeom>
          </p:spPr>
        </p:pic>
        <p:pic>
          <p:nvPicPr>
            <p:cNvPr id="462" name="Picture 4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1352" y="1538530"/>
              <a:ext cx="266700" cy="266700"/>
            </a:xfrm>
            <a:prstGeom prst="rect">
              <a:avLst/>
            </a:prstGeom>
          </p:spPr>
        </p:pic>
        <p:pic>
          <p:nvPicPr>
            <p:cNvPr id="463" name="Picture 4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884702" y="1538530"/>
              <a:ext cx="266700" cy="266700"/>
            </a:xfrm>
            <a:prstGeom prst="rect">
              <a:avLst/>
            </a:prstGeom>
          </p:spPr>
        </p:pic>
        <p:pic>
          <p:nvPicPr>
            <p:cNvPr id="464" name="Picture 4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17" y="1538530"/>
              <a:ext cx="266700" cy="266700"/>
            </a:xfrm>
            <a:prstGeom prst="rect">
              <a:avLst/>
            </a:prstGeom>
          </p:spPr>
        </p:pic>
        <p:pic>
          <p:nvPicPr>
            <p:cNvPr id="465" name="Picture 46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037967" y="1538530"/>
              <a:ext cx="266700" cy="266700"/>
            </a:xfrm>
            <a:prstGeom prst="rect">
              <a:avLst/>
            </a:prstGeom>
          </p:spPr>
        </p:pic>
        <p:pic>
          <p:nvPicPr>
            <p:cNvPr id="466" name="Picture 4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843" y="1538530"/>
              <a:ext cx="266700" cy="266700"/>
            </a:xfrm>
            <a:prstGeom prst="rect">
              <a:avLst/>
            </a:prstGeom>
          </p:spPr>
        </p:pic>
        <p:pic>
          <p:nvPicPr>
            <p:cNvPr id="467" name="Picture 4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14193" y="1538530"/>
              <a:ext cx="266700" cy="266700"/>
            </a:xfrm>
            <a:prstGeom prst="rect">
              <a:avLst/>
            </a:prstGeom>
          </p:spPr>
        </p:pic>
        <p:pic>
          <p:nvPicPr>
            <p:cNvPr id="468" name="Picture 4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303" y="1538530"/>
              <a:ext cx="266700" cy="266700"/>
            </a:xfrm>
            <a:prstGeom prst="rect">
              <a:avLst/>
            </a:prstGeom>
          </p:spPr>
        </p:pic>
        <p:pic>
          <p:nvPicPr>
            <p:cNvPr id="469" name="Picture 4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585653" y="1538530"/>
              <a:ext cx="266700" cy="266700"/>
            </a:xfrm>
            <a:prstGeom prst="rect">
              <a:avLst/>
            </a:prstGeom>
          </p:spPr>
        </p:pic>
        <p:pic>
          <p:nvPicPr>
            <p:cNvPr id="470" name="Picture 4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529" y="1538530"/>
              <a:ext cx="266700" cy="266700"/>
            </a:xfrm>
            <a:prstGeom prst="rect">
              <a:avLst/>
            </a:prstGeom>
          </p:spPr>
        </p:pic>
        <p:pic>
          <p:nvPicPr>
            <p:cNvPr id="471" name="Picture 4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861879" y="1538530"/>
              <a:ext cx="266700" cy="266700"/>
            </a:xfrm>
            <a:prstGeom prst="rect">
              <a:avLst/>
            </a:prstGeom>
          </p:spPr>
        </p:pic>
        <p:pic>
          <p:nvPicPr>
            <p:cNvPr id="472" name="Picture 47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1192" y="1538530"/>
              <a:ext cx="266700" cy="266700"/>
            </a:xfrm>
            <a:prstGeom prst="rect">
              <a:avLst/>
            </a:prstGeom>
          </p:spPr>
        </p:pic>
        <p:pic>
          <p:nvPicPr>
            <p:cNvPr id="473" name="Picture 4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134542" y="1538530"/>
              <a:ext cx="266700" cy="266700"/>
            </a:xfrm>
            <a:prstGeom prst="rect">
              <a:avLst/>
            </a:prstGeom>
          </p:spPr>
        </p:pic>
        <p:pic>
          <p:nvPicPr>
            <p:cNvPr id="474" name="Picture 4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7418" y="1538530"/>
              <a:ext cx="266700" cy="266700"/>
            </a:xfrm>
            <a:prstGeom prst="rect">
              <a:avLst/>
            </a:prstGeom>
          </p:spPr>
        </p:pic>
        <p:pic>
          <p:nvPicPr>
            <p:cNvPr id="475" name="Picture 4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410768" y="1538530"/>
              <a:ext cx="266700" cy="266700"/>
            </a:xfrm>
            <a:prstGeom prst="rect">
              <a:avLst/>
            </a:prstGeom>
          </p:spPr>
        </p:pic>
        <p:pic>
          <p:nvPicPr>
            <p:cNvPr id="476" name="Picture 4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878" y="1538530"/>
              <a:ext cx="266700" cy="266700"/>
            </a:xfrm>
            <a:prstGeom prst="rect">
              <a:avLst/>
            </a:prstGeom>
          </p:spPr>
        </p:pic>
        <p:pic>
          <p:nvPicPr>
            <p:cNvPr id="477" name="Picture 4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82228" y="1538530"/>
              <a:ext cx="266700" cy="266700"/>
            </a:xfrm>
            <a:prstGeom prst="rect">
              <a:avLst/>
            </a:prstGeom>
          </p:spPr>
        </p:pic>
        <p:pic>
          <p:nvPicPr>
            <p:cNvPr id="478" name="Picture 4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5104" y="1538530"/>
              <a:ext cx="266700" cy="266700"/>
            </a:xfrm>
            <a:prstGeom prst="rect">
              <a:avLst/>
            </a:prstGeom>
          </p:spPr>
        </p:pic>
        <p:pic>
          <p:nvPicPr>
            <p:cNvPr id="479" name="Picture 4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58454" y="1538530"/>
              <a:ext cx="266700" cy="266700"/>
            </a:xfrm>
            <a:prstGeom prst="rect">
              <a:avLst/>
            </a:prstGeom>
          </p:spPr>
        </p:pic>
        <p:pic>
          <p:nvPicPr>
            <p:cNvPr id="480" name="Picture 4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4185" y="1538530"/>
              <a:ext cx="266700" cy="266700"/>
            </a:xfrm>
            <a:prstGeom prst="rect">
              <a:avLst/>
            </a:prstGeom>
          </p:spPr>
        </p:pic>
        <p:pic>
          <p:nvPicPr>
            <p:cNvPr id="481" name="Picture 48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227535" y="1538530"/>
              <a:ext cx="266700" cy="266700"/>
            </a:xfrm>
            <a:prstGeom prst="rect">
              <a:avLst/>
            </a:prstGeom>
          </p:spPr>
        </p:pic>
        <p:pic>
          <p:nvPicPr>
            <p:cNvPr id="482" name="Picture 48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0411" y="1538530"/>
              <a:ext cx="266700" cy="266700"/>
            </a:xfrm>
            <a:prstGeom prst="rect">
              <a:avLst/>
            </a:prstGeom>
          </p:spPr>
        </p:pic>
        <p:pic>
          <p:nvPicPr>
            <p:cNvPr id="483" name="Picture 4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503761" y="1538530"/>
              <a:ext cx="266700" cy="266700"/>
            </a:xfrm>
            <a:prstGeom prst="rect">
              <a:avLst/>
            </a:prstGeom>
          </p:spPr>
        </p:pic>
        <p:pic>
          <p:nvPicPr>
            <p:cNvPr id="484" name="Picture 48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1871" y="1538530"/>
              <a:ext cx="266700" cy="266700"/>
            </a:xfrm>
            <a:prstGeom prst="rect">
              <a:avLst/>
            </a:prstGeom>
          </p:spPr>
        </p:pic>
        <p:pic>
          <p:nvPicPr>
            <p:cNvPr id="485" name="Picture 48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775221" y="1538530"/>
              <a:ext cx="266700" cy="266700"/>
            </a:xfrm>
            <a:prstGeom prst="rect">
              <a:avLst/>
            </a:prstGeom>
          </p:spPr>
        </p:pic>
        <p:pic>
          <p:nvPicPr>
            <p:cNvPr id="486" name="Picture 48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8097" y="1538530"/>
              <a:ext cx="266700" cy="266700"/>
            </a:xfrm>
            <a:prstGeom prst="rect">
              <a:avLst/>
            </a:prstGeom>
          </p:spPr>
        </p:pic>
        <p:pic>
          <p:nvPicPr>
            <p:cNvPr id="487" name="Picture 48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051447" y="1538530"/>
              <a:ext cx="266700" cy="266700"/>
            </a:xfrm>
            <a:prstGeom prst="rect">
              <a:avLst/>
            </a:prstGeom>
          </p:spPr>
        </p:pic>
        <p:pic>
          <p:nvPicPr>
            <p:cNvPr id="488" name="Picture 4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0760" y="1538530"/>
              <a:ext cx="266700" cy="266700"/>
            </a:xfrm>
            <a:prstGeom prst="rect">
              <a:avLst/>
            </a:prstGeom>
          </p:spPr>
        </p:pic>
        <p:pic>
          <p:nvPicPr>
            <p:cNvPr id="489" name="Picture 48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324110" y="1538530"/>
              <a:ext cx="266700" cy="266700"/>
            </a:xfrm>
            <a:prstGeom prst="rect">
              <a:avLst/>
            </a:prstGeom>
          </p:spPr>
        </p:pic>
        <p:pic>
          <p:nvPicPr>
            <p:cNvPr id="490" name="Picture 48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986" y="1538530"/>
              <a:ext cx="266700" cy="266700"/>
            </a:xfrm>
            <a:prstGeom prst="rect">
              <a:avLst/>
            </a:prstGeom>
          </p:spPr>
        </p:pic>
        <p:pic>
          <p:nvPicPr>
            <p:cNvPr id="491" name="Picture 49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600336" y="1538530"/>
              <a:ext cx="266700" cy="266700"/>
            </a:xfrm>
            <a:prstGeom prst="rect">
              <a:avLst/>
            </a:prstGeom>
          </p:spPr>
        </p:pic>
        <p:pic>
          <p:nvPicPr>
            <p:cNvPr id="492" name="Picture 4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8446" y="1538530"/>
              <a:ext cx="266700" cy="266700"/>
            </a:xfrm>
            <a:prstGeom prst="rect">
              <a:avLst/>
            </a:prstGeom>
          </p:spPr>
        </p:pic>
        <p:pic>
          <p:nvPicPr>
            <p:cNvPr id="493" name="Picture 49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71796" y="1538530"/>
              <a:ext cx="266700" cy="266700"/>
            </a:xfrm>
            <a:prstGeom prst="rect">
              <a:avLst/>
            </a:prstGeom>
          </p:spPr>
        </p:pic>
        <p:pic>
          <p:nvPicPr>
            <p:cNvPr id="494" name="Picture 49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4672" y="1538530"/>
              <a:ext cx="266700" cy="266700"/>
            </a:xfrm>
            <a:prstGeom prst="rect">
              <a:avLst/>
            </a:prstGeom>
          </p:spPr>
        </p:pic>
        <p:pic>
          <p:nvPicPr>
            <p:cNvPr id="495" name="Picture 49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48022" y="1538530"/>
              <a:ext cx="266700" cy="266700"/>
            </a:xfrm>
            <a:prstGeom prst="rect">
              <a:avLst/>
            </a:prstGeom>
          </p:spPr>
        </p:pic>
        <p:pic>
          <p:nvPicPr>
            <p:cNvPr id="496" name="Picture 49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0879" y="1538530"/>
              <a:ext cx="266700" cy="266700"/>
            </a:xfrm>
            <a:prstGeom prst="rect">
              <a:avLst/>
            </a:prstGeom>
          </p:spPr>
        </p:pic>
        <p:pic>
          <p:nvPicPr>
            <p:cNvPr id="497" name="Picture 49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424229" y="1538530"/>
              <a:ext cx="266700" cy="266700"/>
            </a:xfrm>
            <a:prstGeom prst="rect">
              <a:avLst/>
            </a:prstGeom>
          </p:spPr>
        </p:pic>
        <p:pic>
          <p:nvPicPr>
            <p:cNvPr id="498" name="Picture 4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9960" y="1538530"/>
              <a:ext cx="266700" cy="266700"/>
            </a:xfrm>
            <a:prstGeom prst="rect">
              <a:avLst/>
            </a:prstGeom>
          </p:spPr>
        </p:pic>
        <p:pic>
          <p:nvPicPr>
            <p:cNvPr id="499" name="Picture 49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693310" y="1538530"/>
              <a:ext cx="266700" cy="266700"/>
            </a:xfrm>
            <a:prstGeom prst="rect">
              <a:avLst/>
            </a:prstGeom>
          </p:spPr>
        </p:pic>
        <p:pic>
          <p:nvPicPr>
            <p:cNvPr id="500" name="Picture 49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6186" y="1538530"/>
              <a:ext cx="266700" cy="266700"/>
            </a:xfrm>
            <a:prstGeom prst="rect">
              <a:avLst/>
            </a:prstGeom>
          </p:spPr>
        </p:pic>
        <p:pic>
          <p:nvPicPr>
            <p:cNvPr id="501" name="Picture 50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969536" y="1538530"/>
              <a:ext cx="266700" cy="266700"/>
            </a:xfrm>
            <a:prstGeom prst="rect">
              <a:avLst/>
            </a:prstGeom>
          </p:spPr>
        </p:pic>
        <p:pic>
          <p:nvPicPr>
            <p:cNvPr id="502" name="Picture 50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646" y="1538530"/>
              <a:ext cx="266700" cy="266700"/>
            </a:xfrm>
            <a:prstGeom prst="rect">
              <a:avLst/>
            </a:prstGeom>
          </p:spPr>
        </p:pic>
        <p:pic>
          <p:nvPicPr>
            <p:cNvPr id="503" name="Picture 50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240996" y="1538530"/>
              <a:ext cx="266700" cy="266700"/>
            </a:xfrm>
            <a:prstGeom prst="rect">
              <a:avLst/>
            </a:prstGeom>
          </p:spPr>
        </p:pic>
        <p:pic>
          <p:nvPicPr>
            <p:cNvPr id="504" name="Picture 50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872" y="1538530"/>
              <a:ext cx="266700" cy="266700"/>
            </a:xfrm>
            <a:prstGeom prst="rect">
              <a:avLst/>
            </a:prstGeom>
          </p:spPr>
        </p:pic>
        <p:pic>
          <p:nvPicPr>
            <p:cNvPr id="505" name="Picture 50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517222" y="1538530"/>
              <a:ext cx="266700" cy="266700"/>
            </a:xfrm>
            <a:prstGeom prst="rect">
              <a:avLst/>
            </a:prstGeom>
          </p:spPr>
        </p:pic>
        <p:pic>
          <p:nvPicPr>
            <p:cNvPr id="506" name="Picture 50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6535" y="1538530"/>
              <a:ext cx="266700" cy="266700"/>
            </a:xfrm>
            <a:prstGeom prst="rect">
              <a:avLst/>
            </a:prstGeom>
          </p:spPr>
        </p:pic>
        <p:pic>
          <p:nvPicPr>
            <p:cNvPr id="507" name="Picture 50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789885" y="1538530"/>
              <a:ext cx="266700" cy="266700"/>
            </a:xfrm>
            <a:prstGeom prst="rect">
              <a:avLst/>
            </a:prstGeom>
          </p:spPr>
        </p:pic>
        <p:pic>
          <p:nvPicPr>
            <p:cNvPr id="508" name="Picture 50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761" y="1538530"/>
              <a:ext cx="266700" cy="266700"/>
            </a:xfrm>
            <a:prstGeom prst="rect">
              <a:avLst/>
            </a:prstGeom>
          </p:spPr>
        </p:pic>
        <p:pic>
          <p:nvPicPr>
            <p:cNvPr id="509" name="Picture 5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66111" y="1538530"/>
              <a:ext cx="266700" cy="266700"/>
            </a:xfrm>
            <a:prstGeom prst="rect">
              <a:avLst/>
            </a:prstGeom>
          </p:spPr>
        </p:pic>
        <p:pic>
          <p:nvPicPr>
            <p:cNvPr id="510" name="Picture 50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4221" y="1538530"/>
              <a:ext cx="266700" cy="266700"/>
            </a:xfrm>
            <a:prstGeom prst="rect">
              <a:avLst/>
            </a:prstGeom>
          </p:spPr>
        </p:pic>
        <p:pic>
          <p:nvPicPr>
            <p:cNvPr id="511" name="Picture 5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337571" y="1538530"/>
              <a:ext cx="266700" cy="266700"/>
            </a:xfrm>
            <a:prstGeom prst="rect">
              <a:avLst/>
            </a:prstGeom>
          </p:spPr>
        </p:pic>
        <p:pic>
          <p:nvPicPr>
            <p:cNvPr id="512" name="Picture 5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447" y="1538530"/>
              <a:ext cx="266700" cy="266700"/>
            </a:xfrm>
            <a:prstGeom prst="rect">
              <a:avLst/>
            </a:prstGeom>
          </p:spPr>
        </p:pic>
        <p:pic>
          <p:nvPicPr>
            <p:cNvPr id="513" name="Picture 5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613797" y="1538530"/>
              <a:ext cx="266700" cy="266700"/>
            </a:xfrm>
            <a:prstGeom prst="rect">
              <a:avLst/>
            </a:prstGeom>
          </p:spPr>
        </p:pic>
        <p:pic>
          <p:nvPicPr>
            <p:cNvPr id="514" name="Picture 5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99857" y="1300241"/>
              <a:ext cx="266700" cy="266700"/>
            </a:xfrm>
            <a:prstGeom prst="rect">
              <a:avLst/>
            </a:prstGeom>
          </p:spPr>
        </p:pic>
        <p:pic>
          <p:nvPicPr>
            <p:cNvPr id="515" name="Picture 5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176077" y="1300241"/>
              <a:ext cx="266700" cy="266700"/>
            </a:xfrm>
            <a:prstGeom prst="rect">
              <a:avLst/>
            </a:prstGeom>
          </p:spPr>
        </p:pic>
        <p:pic>
          <p:nvPicPr>
            <p:cNvPr id="516" name="Picture 5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727" y="1300241"/>
              <a:ext cx="266700" cy="266700"/>
            </a:xfrm>
            <a:prstGeom prst="rect">
              <a:avLst/>
            </a:prstGeom>
          </p:spPr>
        </p:pic>
        <p:pic>
          <p:nvPicPr>
            <p:cNvPr id="517" name="Picture 5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9462" y="1300241"/>
              <a:ext cx="266700" cy="266700"/>
            </a:xfrm>
            <a:prstGeom prst="rect">
              <a:avLst/>
            </a:prstGeom>
          </p:spPr>
        </p:pic>
        <p:pic>
          <p:nvPicPr>
            <p:cNvPr id="518" name="Picture 5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746586" y="1300241"/>
              <a:ext cx="266700" cy="266700"/>
            </a:xfrm>
            <a:prstGeom prst="rect">
              <a:avLst/>
            </a:prstGeom>
          </p:spPr>
        </p:pic>
        <p:pic>
          <p:nvPicPr>
            <p:cNvPr id="519" name="Picture 5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236" y="1300241"/>
              <a:ext cx="266700" cy="266700"/>
            </a:xfrm>
            <a:prstGeom prst="rect">
              <a:avLst/>
            </a:prstGeom>
          </p:spPr>
        </p:pic>
        <p:pic>
          <p:nvPicPr>
            <p:cNvPr id="520" name="Picture 5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475126" y="1300241"/>
              <a:ext cx="266700" cy="266700"/>
            </a:xfrm>
            <a:prstGeom prst="rect">
              <a:avLst/>
            </a:prstGeom>
          </p:spPr>
        </p:pic>
        <p:pic>
          <p:nvPicPr>
            <p:cNvPr id="521" name="Picture 5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776" y="1300241"/>
              <a:ext cx="266700" cy="266700"/>
            </a:xfrm>
            <a:prstGeom prst="rect">
              <a:avLst/>
            </a:prstGeom>
          </p:spPr>
        </p:pic>
        <p:pic>
          <p:nvPicPr>
            <p:cNvPr id="522" name="Picture 5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198900" y="1300241"/>
              <a:ext cx="266700" cy="266700"/>
            </a:xfrm>
            <a:prstGeom prst="rect">
              <a:avLst/>
            </a:prstGeom>
          </p:spPr>
        </p:pic>
        <p:pic>
          <p:nvPicPr>
            <p:cNvPr id="523" name="Picture 5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550" y="1300241"/>
              <a:ext cx="266700" cy="266700"/>
            </a:xfrm>
            <a:prstGeom prst="rect">
              <a:avLst/>
            </a:prstGeom>
          </p:spPr>
        </p:pic>
        <p:pic>
          <p:nvPicPr>
            <p:cNvPr id="524" name="Picture 5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926237" y="1300241"/>
              <a:ext cx="266700" cy="266700"/>
            </a:xfrm>
            <a:prstGeom prst="rect">
              <a:avLst/>
            </a:prstGeom>
          </p:spPr>
        </p:pic>
        <p:pic>
          <p:nvPicPr>
            <p:cNvPr id="525" name="Picture 5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2887" y="1300241"/>
              <a:ext cx="266700" cy="266700"/>
            </a:xfrm>
            <a:prstGeom prst="rect">
              <a:avLst/>
            </a:prstGeom>
          </p:spPr>
        </p:pic>
        <p:pic>
          <p:nvPicPr>
            <p:cNvPr id="526" name="Picture 5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650011" y="1300241"/>
              <a:ext cx="266700" cy="266700"/>
            </a:xfrm>
            <a:prstGeom prst="rect">
              <a:avLst/>
            </a:prstGeom>
          </p:spPr>
        </p:pic>
        <p:pic>
          <p:nvPicPr>
            <p:cNvPr id="527" name="Picture 5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661" y="1300241"/>
              <a:ext cx="266700" cy="266700"/>
            </a:xfrm>
            <a:prstGeom prst="rect">
              <a:avLst/>
            </a:prstGeom>
          </p:spPr>
        </p:pic>
        <p:pic>
          <p:nvPicPr>
            <p:cNvPr id="528" name="Picture 5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378551" y="1300241"/>
              <a:ext cx="266700" cy="266700"/>
            </a:xfrm>
            <a:prstGeom prst="rect">
              <a:avLst/>
            </a:prstGeom>
          </p:spPr>
        </p:pic>
        <p:pic>
          <p:nvPicPr>
            <p:cNvPr id="529" name="Picture 5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201" y="1300241"/>
              <a:ext cx="266700" cy="266700"/>
            </a:xfrm>
            <a:prstGeom prst="rect">
              <a:avLst/>
            </a:prstGeom>
          </p:spPr>
        </p:pic>
        <p:pic>
          <p:nvPicPr>
            <p:cNvPr id="530" name="Picture 5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102325" y="1300241"/>
              <a:ext cx="266700" cy="266700"/>
            </a:xfrm>
            <a:prstGeom prst="rect">
              <a:avLst/>
            </a:prstGeom>
          </p:spPr>
        </p:pic>
        <p:pic>
          <p:nvPicPr>
            <p:cNvPr id="531" name="Picture 5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975" y="1300241"/>
              <a:ext cx="266700" cy="266700"/>
            </a:xfrm>
            <a:prstGeom prst="rect">
              <a:avLst/>
            </a:prstGeom>
          </p:spPr>
        </p:pic>
        <p:pic>
          <p:nvPicPr>
            <p:cNvPr id="532" name="Picture 5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833244" y="1300241"/>
              <a:ext cx="266700" cy="266700"/>
            </a:xfrm>
            <a:prstGeom prst="rect">
              <a:avLst/>
            </a:prstGeom>
          </p:spPr>
        </p:pic>
        <p:pic>
          <p:nvPicPr>
            <p:cNvPr id="533" name="Picture 5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9894" y="1300241"/>
              <a:ext cx="266700" cy="266700"/>
            </a:xfrm>
            <a:prstGeom prst="rect">
              <a:avLst/>
            </a:prstGeom>
          </p:spPr>
        </p:pic>
        <p:pic>
          <p:nvPicPr>
            <p:cNvPr id="534" name="Picture 5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557018" y="1300241"/>
              <a:ext cx="266700" cy="266700"/>
            </a:xfrm>
            <a:prstGeom prst="rect">
              <a:avLst/>
            </a:prstGeom>
          </p:spPr>
        </p:pic>
        <p:pic>
          <p:nvPicPr>
            <p:cNvPr id="535" name="Picture 5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668" y="1300241"/>
              <a:ext cx="266700" cy="266700"/>
            </a:xfrm>
            <a:prstGeom prst="rect">
              <a:avLst/>
            </a:prstGeom>
          </p:spPr>
        </p:pic>
        <p:pic>
          <p:nvPicPr>
            <p:cNvPr id="536" name="Picture 5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285558" y="1300241"/>
              <a:ext cx="266700" cy="266700"/>
            </a:xfrm>
            <a:prstGeom prst="rect">
              <a:avLst/>
            </a:prstGeom>
          </p:spPr>
        </p:pic>
        <p:pic>
          <p:nvPicPr>
            <p:cNvPr id="537" name="Picture 5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2208" y="1300241"/>
              <a:ext cx="266700" cy="266700"/>
            </a:xfrm>
            <a:prstGeom prst="rect">
              <a:avLst/>
            </a:prstGeom>
          </p:spPr>
        </p:pic>
        <p:pic>
          <p:nvPicPr>
            <p:cNvPr id="538" name="Picture 5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09332" y="1300241"/>
              <a:ext cx="266700" cy="266700"/>
            </a:xfrm>
            <a:prstGeom prst="rect">
              <a:avLst/>
            </a:prstGeom>
          </p:spPr>
        </p:pic>
        <p:pic>
          <p:nvPicPr>
            <p:cNvPr id="539" name="Picture 5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5982" y="1300241"/>
              <a:ext cx="266700" cy="266700"/>
            </a:xfrm>
            <a:prstGeom prst="rect">
              <a:avLst/>
            </a:prstGeom>
          </p:spPr>
        </p:pic>
        <p:pic>
          <p:nvPicPr>
            <p:cNvPr id="540" name="Picture 5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736669" y="1300241"/>
              <a:ext cx="266700" cy="266700"/>
            </a:xfrm>
            <a:prstGeom prst="rect">
              <a:avLst/>
            </a:prstGeom>
          </p:spPr>
        </p:pic>
        <p:pic>
          <p:nvPicPr>
            <p:cNvPr id="541" name="Picture 5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319" y="1300241"/>
              <a:ext cx="266700" cy="266700"/>
            </a:xfrm>
            <a:prstGeom prst="rect">
              <a:avLst/>
            </a:prstGeom>
          </p:spPr>
        </p:pic>
        <p:pic>
          <p:nvPicPr>
            <p:cNvPr id="542" name="Picture 5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460443" y="1300241"/>
              <a:ext cx="266700" cy="266700"/>
            </a:xfrm>
            <a:prstGeom prst="rect">
              <a:avLst/>
            </a:prstGeom>
          </p:spPr>
        </p:pic>
        <p:pic>
          <p:nvPicPr>
            <p:cNvPr id="543" name="Picture 5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7093" y="1300241"/>
              <a:ext cx="266700" cy="266700"/>
            </a:xfrm>
            <a:prstGeom prst="rect">
              <a:avLst/>
            </a:prstGeom>
          </p:spPr>
        </p:pic>
        <p:pic>
          <p:nvPicPr>
            <p:cNvPr id="544" name="Picture 5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188983" y="1300241"/>
              <a:ext cx="266700" cy="266700"/>
            </a:xfrm>
            <a:prstGeom prst="rect">
              <a:avLst/>
            </a:prstGeom>
          </p:spPr>
        </p:pic>
        <p:pic>
          <p:nvPicPr>
            <p:cNvPr id="545" name="Picture 5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5633" y="1300241"/>
              <a:ext cx="266700" cy="266700"/>
            </a:xfrm>
            <a:prstGeom prst="rect">
              <a:avLst/>
            </a:prstGeom>
          </p:spPr>
        </p:pic>
        <p:pic>
          <p:nvPicPr>
            <p:cNvPr id="546" name="Picture 5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12757" y="1300241"/>
              <a:ext cx="266700" cy="266700"/>
            </a:xfrm>
            <a:prstGeom prst="rect">
              <a:avLst/>
            </a:prstGeom>
          </p:spPr>
        </p:pic>
        <p:pic>
          <p:nvPicPr>
            <p:cNvPr id="547" name="Picture 5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407" y="1300241"/>
              <a:ext cx="266700" cy="266700"/>
            </a:xfrm>
            <a:prstGeom prst="rect">
              <a:avLst/>
            </a:prstGeom>
          </p:spPr>
        </p:pic>
        <p:pic>
          <p:nvPicPr>
            <p:cNvPr id="548" name="Picture 5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636550" y="1300241"/>
              <a:ext cx="266700" cy="266700"/>
            </a:xfrm>
            <a:prstGeom prst="rect">
              <a:avLst/>
            </a:prstGeom>
          </p:spPr>
        </p:pic>
        <p:pic>
          <p:nvPicPr>
            <p:cNvPr id="549" name="Picture 5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200" y="1300241"/>
              <a:ext cx="266700" cy="266700"/>
            </a:xfrm>
            <a:prstGeom prst="rect">
              <a:avLst/>
            </a:prstGeom>
          </p:spPr>
        </p:pic>
        <p:pic>
          <p:nvPicPr>
            <p:cNvPr id="550" name="Picture 5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67469" y="1300241"/>
              <a:ext cx="266700" cy="266700"/>
            </a:xfrm>
            <a:prstGeom prst="rect">
              <a:avLst/>
            </a:prstGeom>
          </p:spPr>
        </p:pic>
        <p:pic>
          <p:nvPicPr>
            <p:cNvPr id="551" name="Picture 5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119" y="1300241"/>
              <a:ext cx="266700" cy="266700"/>
            </a:xfrm>
            <a:prstGeom prst="rect">
              <a:avLst/>
            </a:prstGeom>
          </p:spPr>
        </p:pic>
        <p:pic>
          <p:nvPicPr>
            <p:cNvPr id="552" name="Picture 5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091243" y="1300241"/>
              <a:ext cx="266700" cy="266700"/>
            </a:xfrm>
            <a:prstGeom prst="rect">
              <a:avLst/>
            </a:prstGeom>
          </p:spPr>
        </p:pic>
        <p:pic>
          <p:nvPicPr>
            <p:cNvPr id="553" name="Picture 5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893" y="1300241"/>
              <a:ext cx="266700" cy="266700"/>
            </a:xfrm>
            <a:prstGeom prst="rect">
              <a:avLst/>
            </a:prstGeom>
          </p:spPr>
        </p:pic>
        <p:pic>
          <p:nvPicPr>
            <p:cNvPr id="554" name="Picture 5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819783" y="1300241"/>
              <a:ext cx="266700" cy="266700"/>
            </a:xfrm>
            <a:prstGeom prst="rect">
              <a:avLst/>
            </a:prstGeom>
          </p:spPr>
        </p:pic>
        <p:pic>
          <p:nvPicPr>
            <p:cNvPr id="555" name="Picture 5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6433" y="1300241"/>
              <a:ext cx="266700" cy="266700"/>
            </a:xfrm>
            <a:prstGeom prst="rect">
              <a:avLst/>
            </a:prstGeom>
          </p:spPr>
        </p:pic>
        <p:pic>
          <p:nvPicPr>
            <p:cNvPr id="556" name="Picture 5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543557" y="1300241"/>
              <a:ext cx="266700" cy="266700"/>
            </a:xfrm>
            <a:prstGeom prst="rect">
              <a:avLst/>
            </a:prstGeom>
          </p:spPr>
        </p:pic>
        <p:pic>
          <p:nvPicPr>
            <p:cNvPr id="557" name="Picture 5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0207" y="1300241"/>
              <a:ext cx="266700" cy="266700"/>
            </a:xfrm>
            <a:prstGeom prst="rect">
              <a:avLst/>
            </a:prstGeom>
          </p:spPr>
        </p:pic>
        <p:pic>
          <p:nvPicPr>
            <p:cNvPr id="558" name="Picture 5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270894" y="1300241"/>
              <a:ext cx="266700" cy="266700"/>
            </a:xfrm>
            <a:prstGeom prst="rect">
              <a:avLst/>
            </a:prstGeom>
          </p:spPr>
        </p:pic>
        <p:pic>
          <p:nvPicPr>
            <p:cNvPr id="559" name="Picture 5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7544" y="1300241"/>
              <a:ext cx="266700" cy="266700"/>
            </a:xfrm>
            <a:prstGeom prst="rect">
              <a:avLst/>
            </a:prstGeom>
          </p:spPr>
        </p:pic>
        <p:pic>
          <p:nvPicPr>
            <p:cNvPr id="560" name="Picture 5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994668" y="1300241"/>
              <a:ext cx="266700" cy="266700"/>
            </a:xfrm>
            <a:prstGeom prst="rect">
              <a:avLst/>
            </a:prstGeom>
          </p:spPr>
        </p:pic>
        <p:pic>
          <p:nvPicPr>
            <p:cNvPr id="561" name="Picture 5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1318" y="1300241"/>
              <a:ext cx="266700" cy="266700"/>
            </a:xfrm>
            <a:prstGeom prst="rect">
              <a:avLst/>
            </a:prstGeom>
          </p:spPr>
        </p:pic>
        <p:pic>
          <p:nvPicPr>
            <p:cNvPr id="562" name="Picture 5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723208" y="1300241"/>
              <a:ext cx="266700" cy="266700"/>
            </a:xfrm>
            <a:prstGeom prst="rect">
              <a:avLst/>
            </a:prstGeom>
          </p:spPr>
        </p:pic>
        <p:pic>
          <p:nvPicPr>
            <p:cNvPr id="563" name="Picture 5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9858" y="1300241"/>
              <a:ext cx="266700" cy="266700"/>
            </a:xfrm>
            <a:prstGeom prst="rect">
              <a:avLst/>
            </a:prstGeom>
          </p:spPr>
        </p:pic>
        <p:pic>
          <p:nvPicPr>
            <p:cNvPr id="564" name="Picture 5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446982" y="1300241"/>
              <a:ext cx="266700" cy="266700"/>
            </a:xfrm>
            <a:prstGeom prst="rect">
              <a:avLst/>
            </a:prstGeom>
          </p:spPr>
        </p:pic>
        <p:pic>
          <p:nvPicPr>
            <p:cNvPr id="565" name="Picture 56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32" y="1300241"/>
              <a:ext cx="266700" cy="266700"/>
            </a:xfrm>
            <a:prstGeom prst="rect">
              <a:avLst/>
            </a:prstGeom>
          </p:spPr>
        </p:pic>
        <p:pic>
          <p:nvPicPr>
            <p:cNvPr id="566" name="Picture 5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1352" y="1064502"/>
              <a:ext cx="266700" cy="266700"/>
            </a:xfrm>
            <a:prstGeom prst="rect">
              <a:avLst/>
            </a:prstGeom>
          </p:spPr>
        </p:pic>
        <p:pic>
          <p:nvPicPr>
            <p:cNvPr id="567" name="Picture 5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884702" y="1064502"/>
              <a:ext cx="266700" cy="266700"/>
            </a:xfrm>
            <a:prstGeom prst="rect">
              <a:avLst/>
            </a:prstGeom>
          </p:spPr>
        </p:pic>
        <p:pic>
          <p:nvPicPr>
            <p:cNvPr id="568" name="Picture 5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17" y="1064502"/>
              <a:ext cx="266700" cy="266700"/>
            </a:xfrm>
            <a:prstGeom prst="rect">
              <a:avLst/>
            </a:prstGeom>
          </p:spPr>
        </p:pic>
        <p:pic>
          <p:nvPicPr>
            <p:cNvPr id="569" name="Picture 5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037967" y="1064502"/>
              <a:ext cx="266700" cy="266700"/>
            </a:xfrm>
            <a:prstGeom prst="rect">
              <a:avLst/>
            </a:prstGeom>
          </p:spPr>
        </p:pic>
        <p:pic>
          <p:nvPicPr>
            <p:cNvPr id="570" name="Picture 5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843" y="1064502"/>
              <a:ext cx="266700" cy="266700"/>
            </a:xfrm>
            <a:prstGeom prst="rect">
              <a:avLst/>
            </a:prstGeom>
          </p:spPr>
        </p:pic>
        <p:pic>
          <p:nvPicPr>
            <p:cNvPr id="571" name="Picture 5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14193" y="1064502"/>
              <a:ext cx="266700" cy="266700"/>
            </a:xfrm>
            <a:prstGeom prst="rect">
              <a:avLst/>
            </a:prstGeom>
          </p:spPr>
        </p:pic>
        <p:pic>
          <p:nvPicPr>
            <p:cNvPr id="572" name="Picture 57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303" y="1064502"/>
              <a:ext cx="266700" cy="266700"/>
            </a:xfrm>
            <a:prstGeom prst="rect">
              <a:avLst/>
            </a:prstGeom>
          </p:spPr>
        </p:pic>
        <p:pic>
          <p:nvPicPr>
            <p:cNvPr id="573" name="Picture 5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585653" y="1064502"/>
              <a:ext cx="266700" cy="266700"/>
            </a:xfrm>
            <a:prstGeom prst="rect">
              <a:avLst/>
            </a:prstGeom>
          </p:spPr>
        </p:pic>
        <p:pic>
          <p:nvPicPr>
            <p:cNvPr id="574" name="Picture 5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529" y="1064502"/>
              <a:ext cx="266700" cy="266700"/>
            </a:xfrm>
            <a:prstGeom prst="rect">
              <a:avLst/>
            </a:prstGeom>
          </p:spPr>
        </p:pic>
        <p:pic>
          <p:nvPicPr>
            <p:cNvPr id="575" name="Picture 5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861879" y="1064502"/>
              <a:ext cx="266700" cy="266700"/>
            </a:xfrm>
            <a:prstGeom prst="rect">
              <a:avLst/>
            </a:prstGeom>
          </p:spPr>
        </p:pic>
        <p:pic>
          <p:nvPicPr>
            <p:cNvPr id="576" name="Picture 5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1192" y="1064502"/>
              <a:ext cx="266700" cy="266700"/>
            </a:xfrm>
            <a:prstGeom prst="rect">
              <a:avLst/>
            </a:prstGeom>
          </p:spPr>
        </p:pic>
        <p:pic>
          <p:nvPicPr>
            <p:cNvPr id="577" name="Picture 5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134542" y="1064502"/>
              <a:ext cx="266700" cy="266700"/>
            </a:xfrm>
            <a:prstGeom prst="rect">
              <a:avLst/>
            </a:prstGeom>
          </p:spPr>
        </p:pic>
        <p:pic>
          <p:nvPicPr>
            <p:cNvPr id="578" name="Picture 5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7418" y="1064502"/>
              <a:ext cx="266700" cy="266700"/>
            </a:xfrm>
            <a:prstGeom prst="rect">
              <a:avLst/>
            </a:prstGeom>
          </p:spPr>
        </p:pic>
        <p:pic>
          <p:nvPicPr>
            <p:cNvPr id="579" name="Picture 5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410768" y="1064502"/>
              <a:ext cx="266700" cy="266700"/>
            </a:xfrm>
            <a:prstGeom prst="rect">
              <a:avLst/>
            </a:prstGeom>
          </p:spPr>
        </p:pic>
        <p:pic>
          <p:nvPicPr>
            <p:cNvPr id="580" name="Picture 5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878" y="1064502"/>
              <a:ext cx="266700" cy="266700"/>
            </a:xfrm>
            <a:prstGeom prst="rect">
              <a:avLst/>
            </a:prstGeom>
          </p:spPr>
        </p:pic>
        <p:pic>
          <p:nvPicPr>
            <p:cNvPr id="581" name="Picture 58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82228" y="1064502"/>
              <a:ext cx="266700" cy="266700"/>
            </a:xfrm>
            <a:prstGeom prst="rect">
              <a:avLst/>
            </a:prstGeom>
          </p:spPr>
        </p:pic>
        <p:pic>
          <p:nvPicPr>
            <p:cNvPr id="582" name="Picture 58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5104" y="1064502"/>
              <a:ext cx="266700" cy="266700"/>
            </a:xfrm>
            <a:prstGeom prst="rect">
              <a:avLst/>
            </a:prstGeom>
          </p:spPr>
        </p:pic>
        <p:pic>
          <p:nvPicPr>
            <p:cNvPr id="583" name="Picture 5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58454" y="1064502"/>
              <a:ext cx="266700" cy="266700"/>
            </a:xfrm>
            <a:prstGeom prst="rect">
              <a:avLst/>
            </a:prstGeom>
          </p:spPr>
        </p:pic>
        <p:pic>
          <p:nvPicPr>
            <p:cNvPr id="584" name="Picture 58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4185" y="1064502"/>
              <a:ext cx="266700" cy="266700"/>
            </a:xfrm>
            <a:prstGeom prst="rect">
              <a:avLst/>
            </a:prstGeom>
          </p:spPr>
        </p:pic>
        <p:pic>
          <p:nvPicPr>
            <p:cNvPr id="585" name="Picture 58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227535" y="1064502"/>
              <a:ext cx="266700" cy="266700"/>
            </a:xfrm>
            <a:prstGeom prst="rect">
              <a:avLst/>
            </a:prstGeom>
          </p:spPr>
        </p:pic>
        <p:pic>
          <p:nvPicPr>
            <p:cNvPr id="586" name="Picture 58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0411" y="1064502"/>
              <a:ext cx="266700" cy="266700"/>
            </a:xfrm>
            <a:prstGeom prst="rect">
              <a:avLst/>
            </a:prstGeom>
          </p:spPr>
        </p:pic>
        <p:pic>
          <p:nvPicPr>
            <p:cNvPr id="587" name="Picture 58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503761" y="1064502"/>
              <a:ext cx="266700" cy="266700"/>
            </a:xfrm>
            <a:prstGeom prst="rect">
              <a:avLst/>
            </a:prstGeom>
          </p:spPr>
        </p:pic>
        <p:pic>
          <p:nvPicPr>
            <p:cNvPr id="588" name="Picture 5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1871" y="1064502"/>
              <a:ext cx="266700" cy="266700"/>
            </a:xfrm>
            <a:prstGeom prst="rect">
              <a:avLst/>
            </a:prstGeom>
          </p:spPr>
        </p:pic>
        <p:pic>
          <p:nvPicPr>
            <p:cNvPr id="589" name="Picture 58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775221" y="1064502"/>
              <a:ext cx="266700" cy="266700"/>
            </a:xfrm>
            <a:prstGeom prst="rect">
              <a:avLst/>
            </a:prstGeom>
          </p:spPr>
        </p:pic>
        <p:pic>
          <p:nvPicPr>
            <p:cNvPr id="590" name="Picture 58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8097" y="1064502"/>
              <a:ext cx="266700" cy="266700"/>
            </a:xfrm>
            <a:prstGeom prst="rect">
              <a:avLst/>
            </a:prstGeom>
          </p:spPr>
        </p:pic>
        <p:pic>
          <p:nvPicPr>
            <p:cNvPr id="591" name="Picture 59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051447" y="1064502"/>
              <a:ext cx="266700" cy="266700"/>
            </a:xfrm>
            <a:prstGeom prst="rect">
              <a:avLst/>
            </a:prstGeom>
          </p:spPr>
        </p:pic>
        <p:pic>
          <p:nvPicPr>
            <p:cNvPr id="592" name="Picture 5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0760" y="1064502"/>
              <a:ext cx="266700" cy="266700"/>
            </a:xfrm>
            <a:prstGeom prst="rect">
              <a:avLst/>
            </a:prstGeom>
          </p:spPr>
        </p:pic>
        <p:pic>
          <p:nvPicPr>
            <p:cNvPr id="593" name="Picture 59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324110" y="1064502"/>
              <a:ext cx="266700" cy="266700"/>
            </a:xfrm>
            <a:prstGeom prst="rect">
              <a:avLst/>
            </a:prstGeom>
          </p:spPr>
        </p:pic>
        <p:pic>
          <p:nvPicPr>
            <p:cNvPr id="594" name="Picture 59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986" y="1064502"/>
              <a:ext cx="266700" cy="266700"/>
            </a:xfrm>
            <a:prstGeom prst="rect">
              <a:avLst/>
            </a:prstGeom>
          </p:spPr>
        </p:pic>
        <p:pic>
          <p:nvPicPr>
            <p:cNvPr id="595" name="Picture 59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600336" y="1064502"/>
              <a:ext cx="266700" cy="266700"/>
            </a:xfrm>
            <a:prstGeom prst="rect">
              <a:avLst/>
            </a:prstGeom>
          </p:spPr>
        </p:pic>
        <p:pic>
          <p:nvPicPr>
            <p:cNvPr id="596" name="Picture 59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8446" y="1064502"/>
              <a:ext cx="266700" cy="266700"/>
            </a:xfrm>
            <a:prstGeom prst="rect">
              <a:avLst/>
            </a:prstGeom>
          </p:spPr>
        </p:pic>
        <p:pic>
          <p:nvPicPr>
            <p:cNvPr id="597" name="Picture 59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71796" y="1064502"/>
              <a:ext cx="266700" cy="266700"/>
            </a:xfrm>
            <a:prstGeom prst="rect">
              <a:avLst/>
            </a:prstGeom>
          </p:spPr>
        </p:pic>
        <p:pic>
          <p:nvPicPr>
            <p:cNvPr id="598" name="Picture 5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4672" y="1064502"/>
              <a:ext cx="266700" cy="266700"/>
            </a:xfrm>
            <a:prstGeom prst="rect">
              <a:avLst/>
            </a:prstGeom>
          </p:spPr>
        </p:pic>
        <p:pic>
          <p:nvPicPr>
            <p:cNvPr id="599" name="Picture 59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48022" y="1064502"/>
              <a:ext cx="266700" cy="266700"/>
            </a:xfrm>
            <a:prstGeom prst="rect">
              <a:avLst/>
            </a:prstGeom>
          </p:spPr>
        </p:pic>
        <p:pic>
          <p:nvPicPr>
            <p:cNvPr id="600" name="Picture 59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0879" y="1064502"/>
              <a:ext cx="266700" cy="266700"/>
            </a:xfrm>
            <a:prstGeom prst="rect">
              <a:avLst/>
            </a:prstGeom>
          </p:spPr>
        </p:pic>
        <p:pic>
          <p:nvPicPr>
            <p:cNvPr id="601" name="Picture 60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424229" y="1064502"/>
              <a:ext cx="266700" cy="266700"/>
            </a:xfrm>
            <a:prstGeom prst="rect">
              <a:avLst/>
            </a:prstGeom>
          </p:spPr>
        </p:pic>
        <p:pic>
          <p:nvPicPr>
            <p:cNvPr id="602" name="Picture 60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9960" y="1064502"/>
              <a:ext cx="266700" cy="266700"/>
            </a:xfrm>
            <a:prstGeom prst="rect">
              <a:avLst/>
            </a:prstGeom>
          </p:spPr>
        </p:pic>
        <p:pic>
          <p:nvPicPr>
            <p:cNvPr id="603" name="Picture 60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693310" y="1064502"/>
              <a:ext cx="266700" cy="266700"/>
            </a:xfrm>
            <a:prstGeom prst="rect">
              <a:avLst/>
            </a:prstGeom>
          </p:spPr>
        </p:pic>
        <p:pic>
          <p:nvPicPr>
            <p:cNvPr id="604" name="Picture 60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6186" y="1064502"/>
              <a:ext cx="266700" cy="266700"/>
            </a:xfrm>
            <a:prstGeom prst="rect">
              <a:avLst/>
            </a:prstGeom>
          </p:spPr>
        </p:pic>
        <p:pic>
          <p:nvPicPr>
            <p:cNvPr id="605" name="Picture 60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969536" y="1064502"/>
              <a:ext cx="266700" cy="266700"/>
            </a:xfrm>
            <a:prstGeom prst="rect">
              <a:avLst/>
            </a:prstGeom>
          </p:spPr>
        </p:pic>
        <p:pic>
          <p:nvPicPr>
            <p:cNvPr id="606" name="Picture 60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646" y="1064502"/>
              <a:ext cx="266700" cy="266700"/>
            </a:xfrm>
            <a:prstGeom prst="rect">
              <a:avLst/>
            </a:prstGeom>
          </p:spPr>
        </p:pic>
        <p:pic>
          <p:nvPicPr>
            <p:cNvPr id="607" name="Picture 60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240996" y="1064502"/>
              <a:ext cx="266700" cy="266700"/>
            </a:xfrm>
            <a:prstGeom prst="rect">
              <a:avLst/>
            </a:prstGeom>
          </p:spPr>
        </p:pic>
        <p:pic>
          <p:nvPicPr>
            <p:cNvPr id="608" name="Picture 60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872" y="1064502"/>
              <a:ext cx="266700" cy="266700"/>
            </a:xfrm>
            <a:prstGeom prst="rect">
              <a:avLst/>
            </a:prstGeom>
          </p:spPr>
        </p:pic>
        <p:pic>
          <p:nvPicPr>
            <p:cNvPr id="609" name="Picture 6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517222" y="1064502"/>
              <a:ext cx="266700" cy="266700"/>
            </a:xfrm>
            <a:prstGeom prst="rect">
              <a:avLst/>
            </a:prstGeom>
          </p:spPr>
        </p:pic>
        <p:pic>
          <p:nvPicPr>
            <p:cNvPr id="610" name="Picture 60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6535" y="1064502"/>
              <a:ext cx="266700" cy="266700"/>
            </a:xfrm>
            <a:prstGeom prst="rect">
              <a:avLst/>
            </a:prstGeom>
          </p:spPr>
        </p:pic>
        <p:pic>
          <p:nvPicPr>
            <p:cNvPr id="611" name="Picture 6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789885" y="1064502"/>
              <a:ext cx="266700" cy="266700"/>
            </a:xfrm>
            <a:prstGeom prst="rect">
              <a:avLst/>
            </a:prstGeom>
          </p:spPr>
        </p:pic>
        <p:pic>
          <p:nvPicPr>
            <p:cNvPr id="612" name="Picture 6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761" y="1064502"/>
              <a:ext cx="266700" cy="266700"/>
            </a:xfrm>
            <a:prstGeom prst="rect">
              <a:avLst/>
            </a:prstGeom>
          </p:spPr>
        </p:pic>
        <p:pic>
          <p:nvPicPr>
            <p:cNvPr id="613" name="Picture 6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66111" y="1064502"/>
              <a:ext cx="266700" cy="266700"/>
            </a:xfrm>
            <a:prstGeom prst="rect">
              <a:avLst/>
            </a:prstGeom>
          </p:spPr>
        </p:pic>
        <p:pic>
          <p:nvPicPr>
            <p:cNvPr id="614" name="Picture 6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4221" y="1064502"/>
              <a:ext cx="266700" cy="266700"/>
            </a:xfrm>
            <a:prstGeom prst="rect">
              <a:avLst/>
            </a:prstGeom>
          </p:spPr>
        </p:pic>
        <p:pic>
          <p:nvPicPr>
            <p:cNvPr id="615" name="Picture 6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337571" y="1064502"/>
              <a:ext cx="266700" cy="266700"/>
            </a:xfrm>
            <a:prstGeom prst="rect">
              <a:avLst/>
            </a:prstGeom>
          </p:spPr>
        </p:pic>
        <p:pic>
          <p:nvPicPr>
            <p:cNvPr id="616" name="Picture 6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447" y="1064502"/>
              <a:ext cx="266700" cy="266700"/>
            </a:xfrm>
            <a:prstGeom prst="rect">
              <a:avLst/>
            </a:prstGeom>
          </p:spPr>
        </p:pic>
        <p:pic>
          <p:nvPicPr>
            <p:cNvPr id="617" name="Picture 6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613797" y="1064502"/>
              <a:ext cx="266700" cy="266700"/>
            </a:xfrm>
            <a:prstGeom prst="rect">
              <a:avLst/>
            </a:prstGeom>
          </p:spPr>
        </p:pic>
        <p:pic>
          <p:nvPicPr>
            <p:cNvPr id="618" name="Picture 6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99857" y="826213"/>
              <a:ext cx="266700" cy="266700"/>
            </a:xfrm>
            <a:prstGeom prst="rect">
              <a:avLst/>
            </a:prstGeom>
          </p:spPr>
        </p:pic>
        <p:pic>
          <p:nvPicPr>
            <p:cNvPr id="619" name="Picture 6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176077" y="826213"/>
              <a:ext cx="266700" cy="266700"/>
            </a:xfrm>
            <a:prstGeom prst="rect">
              <a:avLst/>
            </a:prstGeom>
          </p:spPr>
        </p:pic>
        <p:pic>
          <p:nvPicPr>
            <p:cNvPr id="620" name="Picture 6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727" y="826213"/>
              <a:ext cx="266700" cy="266700"/>
            </a:xfrm>
            <a:prstGeom prst="rect">
              <a:avLst/>
            </a:prstGeom>
          </p:spPr>
        </p:pic>
        <p:pic>
          <p:nvPicPr>
            <p:cNvPr id="621" name="Picture 6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9462" y="826213"/>
              <a:ext cx="266700" cy="266700"/>
            </a:xfrm>
            <a:prstGeom prst="rect">
              <a:avLst/>
            </a:prstGeom>
          </p:spPr>
        </p:pic>
        <p:pic>
          <p:nvPicPr>
            <p:cNvPr id="622" name="Picture 6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746586" y="826213"/>
              <a:ext cx="266700" cy="266700"/>
            </a:xfrm>
            <a:prstGeom prst="rect">
              <a:avLst/>
            </a:prstGeom>
          </p:spPr>
        </p:pic>
        <p:pic>
          <p:nvPicPr>
            <p:cNvPr id="623" name="Picture 6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236" y="826213"/>
              <a:ext cx="266700" cy="266700"/>
            </a:xfrm>
            <a:prstGeom prst="rect">
              <a:avLst/>
            </a:prstGeom>
          </p:spPr>
        </p:pic>
        <p:pic>
          <p:nvPicPr>
            <p:cNvPr id="624" name="Picture 6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475126" y="826213"/>
              <a:ext cx="266700" cy="266700"/>
            </a:xfrm>
            <a:prstGeom prst="rect">
              <a:avLst/>
            </a:prstGeom>
          </p:spPr>
        </p:pic>
        <p:pic>
          <p:nvPicPr>
            <p:cNvPr id="625" name="Picture 6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776" y="826213"/>
              <a:ext cx="266700" cy="266700"/>
            </a:xfrm>
            <a:prstGeom prst="rect">
              <a:avLst/>
            </a:prstGeom>
          </p:spPr>
        </p:pic>
        <p:pic>
          <p:nvPicPr>
            <p:cNvPr id="626" name="Picture 6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198900" y="826213"/>
              <a:ext cx="266700" cy="266700"/>
            </a:xfrm>
            <a:prstGeom prst="rect">
              <a:avLst/>
            </a:prstGeom>
          </p:spPr>
        </p:pic>
        <p:pic>
          <p:nvPicPr>
            <p:cNvPr id="627" name="Picture 6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550" y="826213"/>
              <a:ext cx="266700" cy="266700"/>
            </a:xfrm>
            <a:prstGeom prst="rect">
              <a:avLst/>
            </a:prstGeom>
          </p:spPr>
        </p:pic>
        <p:pic>
          <p:nvPicPr>
            <p:cNvPr id="628" name="Picture 6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926237" y="826213"/>
              <a:ext cx="266700" cy="266700"/>
            </a:xfrm>
            <a:prstGeom prst="rect">
              <a:avLst/>
            </a:prstGeom>
          </p:spPr>
        </p:pic>
        <p:pic>
          <p:nvPicPr>
            <p:cNvPr id="629" name="Picture 6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2887" y="826213"/>
              <a:ext cx="266700" cy="266700"/>
            </a:xfrm>
            <a:prstGeom prst="rect">
              <a:avLst/>
            </a:prstGeom>
          </p:spPr>
        </p:pic>
        <p:pic>
          <p:nvPicPr>
            <p:cNvPr id="630" name="Picture 6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650011" y="826213"/>
              <a:ext cx="266700" cy="266700"/>
            </a:xfrm>
            <a:prstGeom prst="rect">
              <a:avLst/>
            </a:prstGeom>
          </p:spPr>
        </p:pic>
        <p:pic>
          <p:nvPicPr>
            <p:cNvPr id="631" name="Picture 6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661" y="826213"/>
              <a:ext cx="266700" cy="266700"/>
            </a:xfrm>
            <a:prstGeom prst="rect">
              <a:avLst/>
            </a:prstGeom>
          </p:spPr>
        </p:pic>
        <p:pic>
          <p:nvPicPr>
            <p:cNvPr id="632" name="Picture 6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378551" y="826213"/>
              <a:ext cx="266700" cy="266700"/>
            </a:xfrm>
            <a:prstGeom prst="rect">
              <a:avLst/>
            </a:prstGeom>
          </p:spPr>
        </p:pic>
        <p:pic>
          <p:nvPicPr>
            <p:cNvPr id="633" name="Picture 6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201" y="826213"/>
              <a:ext cx="266700" cy="266700"/>
            </a:xfrm>
            <a:prstGeom prst="rect">
              <a:avLst/>
            </a:prstGeom>
          </p:spPr>
        </p:pic>
        <p:pic>
          <p:nvPicPr>
            <p:cNvPr id="634" name="Picture 6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102325" y="826213"/>
              <a:ext cx="266700" cy="266700"/>
            </a:xfrm>
            <a:prstGeom prst="rect">
              <a:avLst/>
            </a:prstGeom>
          </p:spPr>
        </p:pic>
        <p:pic>
          <p:nvPicPr>
            <p:cNvPr id="635" name="Picture 6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975" y="826213"/>
              <a:ext cx="266700" cy="266700"/>
            </a:xfrm>
            <a:prstGeom prst="rect">
              <a:avLst/>
            </a:prstGeom>
          </p:spPr>
        </p:pic>
        <p:pic>
          <p:nvPicPr>
            <p:cNvPr id="636" name="Picture 6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833244" y="826213"/>
              <a:ext cx="266700" cy="266700"/>
            </a:xfrm>
            <a:prstGeom prst="rect">
              <a:avLst/>
            </a:prstGeom>
          </p:spPr>
        </p:pic>
        <p:pic>
          <p:nvPicPr>
            <p:cNvPr id="637" name="Picture 6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9894" y="826213"/>
              <a:ext cx="266700" cy="266700"/>
            </a:xfrm>
            <a:prstGeom prst="rect">
              <a:avLst/>
            </a:prstGeom>
          </p:spPr>
        </p:pic>
        <p:pic>
          <p:nvPicPr>
            <p:cNvPr id="638" name="Picture 6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557018" y="826213"/>
              <a:ext cx="266700" cy="266700"/>
            </a:xfrm>
            <a:prstGeom prst="rect">
              <a:avLst/>
            </a:prstGeom>
          </p:spPr>
        </p:pic>
        <p:pic>
          <p:nvPicPr>
            <p:cNvPr id="639" name="Picture 6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668" y="826213"/>
              <a:ext cx="266700" cy="266700"/>
            </a:xfrm>
            <a:prstGeom prst="rect">
              <a:avLst/>
            </a:prstGeom>
          </p:spPr>
        </p:pic>
        <p:pic>
          <p:nvPicPr>
            <p:cNvPr id="640" name="Picture 6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285558" y="826213"/>
              <a:ext cx="266700" cy="266700"/>
            </a:xfrm>
            <a:prstGeom prst="rect">
              <a:avLst/>
            </a:prstGeom>
          </p:spPr>
        </p:pic>
        <p:pic>
          <p:nvPicPr>
            <p:cNvPr id="641" name="Picture 6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2208" y="826213"/>
              <a:ext cx="266700" cy="266700"/>
            </a:xfrm>
            <a:prstGeom prst="rect">
              <a:avLst/>
            </a:prstGeom>
          </p:spPr>
        </p:pic>
        <p:pic>
          <p:nvPicPr>
            <p:cNvPr id="642" name="Picture 6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09332" y="826213"/>
              <a:ext cx="266700" cy="266700"/>
            </a:xfrm>
            <a:prstGeom prst="rect">
              <a:avLst/>
            </a:prstGeom>
          </p:spPr>
        </p:pic>
        <p:pic>
          <p:nvPicPr>
            <p:cNvPr id="643" name="Picture 6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5982" y="826213"/>
              <a:ext cx="266700" cy="266700"/>
            </a:xfrm>
            <a:prstGeom prst="rect">
              <a:avLst/>
            </a:prstGeom>
          </p:spPr>
        </p:pic>
        <p:pic>
          <p:nvPicPr>
            <p:cNvPr id="644" name="Picture 6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736669" y="826213"/>
              <a:ext cx="266700" cy="266700"/>
            </a:xfrm>
            <a:prstGeom prst="rect">
              <a:avLst/>
            </a:prstGeom>
          </p:spPr>
        </p:pic>
        <p:pic>
          <p:nvPicPr>
            <p:cNvPr id="645" name="Picture 6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319" y="826213"/>
              <a:ext cx="266700" cy="266700"/>
            </a:xfrm>
            <a:prstGeom prst="rect">
              <a:avLst/>
            </a:prstGeom>
          </p:spPr>
        </p:pic>
        <p:pic>
          <p:nvPicPr>
            <p:cNvPr id="646" name="Picture 6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460443" y="826213"/>
              <a:ext cx="266700" cy="266700"/>
            </a:xfrm>
            <a:prstGeom prst="rect">
              <a:avLst/>
            </a:prstGeom>
          </p:spPr>
        </p:pic>
        <p:pic>
          <p:nvPicPr>
            <p:cNvPr id="647" name="Picture 6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7093" y="826213"/>
              <a:ext cx="266700" cy="266700"/>
            </a:xfrm>
            <a:prstGeom prst="rect">
              <a:avLst/>
            </a:prstGeom>
          </p:spPr>
        </p:pic>
        <p:pic>
          <p:nvPicPr>
            <p:cNvPr id="648" name="Picture 6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188983" y="826213"/>
              <a:ext cx="266700" cy="266700"/>
            </a:xfrm>
            <a:prstGeom prst="rect">
              <a:avLst/>
            </a:prstGeom>
          </p:spPr>
        </p:pic>
        <p:pic>
          <p:nvPicPr>
            <p:cNvPr id="649" name="Picture 6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5633" y="826213"/>
              <a:ext cx="266700" cy="266700"/>
            </a:xfrm>
            <a:prstGeom prst="rect">
              <a:avLst/>
            </a:prstGeom>
          </p:spPr>
        </p:pic>
        <p:pic>
          <p:nvPicPr>
            <p:cNvPr id="650" name="Picture 6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12757" y="826213"/>
              <a:ext cx="266700" cy="266700"/>
            </a:xfrm>
            <a:prstGeom prst="rect">
              <a:avLst/>
            </a:prstGeom>
          </p:spPr>
        </p:pic>
        <p:pic>
          <p:nvPicPr>
            <p:cNvPr id="651" name="Picture 6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407" y="826213"/>
              <a:ext cx="266700" cy="266700"/>
            </a:xfrm>
            <a:prstGeom prst="rect">
              <a:avLst/>
            </a:prstGeom>
          </p:spPr>
        </p:pic>
        <p:pic>
          <p:nvPicPr>
            <p:cNvPr id="652" name="Picture 6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636550" y="826213"/>
              <a:ext cx="266700" cy="266700"/>
            </a:xfrm>
            <a:prstGeom prst="rect">
              <a:avLst/>
            </a:prstGeom>
          </p:spPr>
        </p:pic>
        <p:pic>
          <p:nvPicPr>
            <p:cNvPr id="653" name="Picture 6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200" y="826213"/>
              <a:ext cx="266700" cy="266700"/>
            </a:xfrm>
            <a:prstGeom prst="rect">
              <a:avLst/>
            </a:prstGeom>
          </p:spPr>
        </p:pic>
        <p:pic>
          <p:nvPicPr>
            <p:cNvPr id="654" name="Picture 6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67469" y="826213"/>
              <a:ext cx="266700" cy="266700"/>
            </a:xfrm>
            <a:prstGeom prst="rect">
              <a:avLst/>
            </a:prstGeom>
          </p:spPr>
        </p:pic>
        <p:pic>
          <p:nvPicPr>
            <p:cNvPr id="655" name="Picture 6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119" y="826213"/>
              <a:ext cx="266700" cy="266700"/>
            </a:xfrm>
            <a:prstGeom prst="rect">
              <a:avLst/>
            </a:prstGeom>
          </p:spPr>
        </p:pic>
        <p:pic>
          <p:nvPicPr>
            <p:cNvPr id="656" name="Picture 6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091243" y="826213"/>
              <a:ext cx="266700" cy="266700"/>
            </a:xfrm>
            <a:prstGeom prst="rect">
              <a:avLst/>
            </a:prstGeom>
          </p:spPr>
        </p:pic>
        <p:pic>
          <p:nvPicPr>
            <p:cNvPr id="657" name="Picture 6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893" y="826213"/>
              <a:ext cx="266700" cy="266700"/>
            </a:xfrm>
            <a:prstGeom prst="rect">
              <a:avLst/>
            </a:prstGeom>
          </p:spPr>
        </p:pic>
        <p:pic>
          <p:nvPicPr>
            <p:cNvPr id="658" name="Picture 6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819783" y="826213"/>
              <a:ext cx="266700" cy="266700"/>
            </a:xfrm>
            <a:prstGeom prst="rect">
              <a:avLst/>
            </a:prstGeom>
          </p:spPr>
        </p:pic>
        <p:pic>
          <p:nvPicPr>
            <p:cNvPr id="659" name="Picture 6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6433" y="826213"/>
              <a:ext cx="266700" cy="266700"/>
            </a:xfrm>
            <a:prstGeom prst="rect">
              <a:avLst/>
            </a:prstGeom>
          </p:spPr>
        </p:pic>
        <p:pic>
          <p:nvPicPr>
            <p:cNvPr id="660" name="Picture 6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543557" y="826213"/>
              <a:ext cx="266700" cy="266700"/>
            </a:xfrm>
            <a:prstGeom prst="rect">
              <a:avLst/>
            </a:prstGeom>
          </p:spPr>
        </p:pic>
        <p:pic>
          <p:nvPicPr>
            <p:cNvPr id="661" name="Picture 6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0207" y="826213"/>
              <a:ext cx="266700" cy="266700"/>
            </a:xfrm>
            <a:prstGeom prst="rect">
              <a:avLst/>
            </a:prstGeom>
          </p:spPr>
        </p:pic>
        <p:pic>
          <p:nvPicPr>
            <p:cNvPr id="662" name="Picture 6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270894" y="826213"/>
              <a:ext cx="266700" cy="266700"/>
            </a:xfrm>
            <a:prstGeom prst="rect">
              <a:avLst/>
            </a:prstGeom>
          </p:spPr>
        </p:pic>
        <p:pic>
          <p:nvPicPr>
            <p:cNvPr id="663" name="Picture 6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7544" y="826213"/>
              <a:ext cx="266700" cy="266700"/>
            </a:xfrm>
            <a:prstGeom prst="rect">
              <a:avLst/>
            </a:prstGeom>
          </p:spPr>
        </p:pic>
        <p:pic>
          <p:nvPicPr>
            <p:cNvPr id="664" name="Picture 6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994668" y="826213"/>
              <a:ext cx="266700" cy="266700"/>
            </a:xfrm>
            <a:prstGeom prst="rect">
              <a:avLst/>
            </a:prstGeom>
          </p:spPr>
        </p:pic>
        <p:pic>
          <p:nvPicPr>
            <p:cNvPr id="665" name="Picture 66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1318" y="826213"/>
              <a:ext cx="266700" cy="266700"/>
            </a:xfrm>
            <a:prstGeom prst="rect">
              <a:avLst/>
            </a:prstGeom>
          </p:spPr>
        </p:pic>
        <p:pic>
          <p:nvPicPr>
            <p:cNvPr id="666" name="Picture 6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723208" y="826213"/>
              <a:ext cx="266700" cy="266700"/>
            </a:xfrm>
            <a:prstGeom prst="rect">
              <a:avLst/>
            </a:prstGeom>
          </p:spPr>
        </p:pic>
        <p:pic>
          <p:nvPicPr>
            <p:cNvPr id="667" name="Picture 6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9858" y="826213"/>
              <a:ext cx="266700" cy="266700"/>
            </a:xfrm>
            <a:prstGeom prst="rect">
              <a:avLst/>
            </a:prstGeom>
          </p:spPr>
        </p:pic>
        <p:pic>
          <p:nvPicPr>
            <p:cNvPr id="668" name="Picture 6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446982" y="826213"/>
              <a:ext cx="266700" cy="266700"/>
            </a:xfrm>
            <a:prstGeom prst="rect">
              <a:avLst/>
            </a:prstGeom>
          </p:spPr>
        </p:pic>
        <p:pic>
          <p:nvPicPr>
            <p:cNvPr id="669" name="Picture 6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32" y="826213"/>
              <a:ext cx="266700" cy="266700"/>
            </a:xfrm>
            <a:prstGeom prst="rect">
              <a:avLst/>
            </a:prstGeom>
          </p:spPr>
        </p:pic>
      </p:grpSp>
      <p:sp>
        <p:nvSpPr>
          <p:cNvPr id="675" name="TextBox 674"/>
          <p:cNvSpPr txBox="1"/>
          <p:nvPr/>
        </p:nvSpPr>
        <p:spPr>
          <a:xfrm>
            <a:off x="3200400" y="1619861"/>
            <a:ext cx="390137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2E85CC"/>
                </a:solidFill>
                <a:latin typeface="Bauhaus 93" panose="04030905020B02020C02" pitchFamily="82" charset="0"/>
              </a:rPr>
              <a:t>Annual Dinner</a:t>
            </a:r>
            <a:endParaRPr lang="en-US" sz="4400" dirty="0">
              <a:solidFill>
                <a:srgbClr val="2E85CC"/>
              </a:solidFill>
              <a:latin typeface="Bauhaus 93" panose="04030905020B02020C02" pitchFamily="82" charset="0"/>
            </a:endParaRPr>
          </a:p>
        </p:txBody>
      </p:sp>
      <p:sp>
        <p:nvSpPr>
          <p:cNvPr id="676" name="TextBox 675"/>
          <p:cNvSpPr txBox="1"/>
          <p:nvPr/>
        </p:nvSpPr>
        <p:spPr>
          <a:xfrm>
            <a:off x="4419600" y="2348468"/>
            <a:ext cx="257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E85CC"/>
                </a:solidFill>
                <a:latin typeface="Bauhaus 93" panose="04030905020B02020C02" pitchFamily="82" charset="0"/>
              </a:rPr>
              <a:t>21th, Jan. Unit IV 2017</a:t>
            </a:r>
            <a:endParaRPr lang="en-US" dirty="0">
              <a:solidFill>
                <a:srgbClr val="2E85CC"/>
              </a:solidFill>
              <a:latin typeface="Bauhaus 93" panose="04030905020B02020C02" pitchFamily="82" charset="0"/>
            </a:endParaRPr>
          </a:p>
        </p:txBody>
      </p:sp>
      <p:sp>
        <p:nvSpPr>
          <p:cNvPr id="682" name="Flowchart: Document 681"/>
          <p:cNvSpPr/>
          <p:nvPr/>
        </p:nvSpPr>
        <p:spPr>
          <a:xfrm rot="10800000">
            <a:off x="906874" y="3175951"/>
            <a:ext cx="7245032" cy="538797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9"/>
              <a:gd name="connsiteY0" fmla="*/ 0 h 20712"/>
              <a:gd name="connsiteX1" fmla="*/ 21600 w 21609"/>
              <a:gd name="connsiteY1" fmla="*/ 0 h 20712"/>
              <a:gd name="connsiteX2" fmla="*/ 21609 w 21609"/>
              <a:gd name="connsiteY2" fmla="*/ 6916 h 20712"/>
              <a:gd name="connsiteX3" fmla="*/ 0 w 21609"/>
              <a:gd name="connsiteY3" fmla="*/ 20172 h 20712"/>
              <a:gd name="connsiteX4" fmla="*/ 0 w 21609"/>
              <a:gd name="connsiteY4" fmla="*/ 0 h 20712"/>
              <a:gd name="connsiteX0" fmla="*/ 9 w 21618"/>
              <a:gd name="connsiteY0" fmla="*/ 0 h 22101"/>
              <a:gd name="connsiteX1" fmla="*/ 21609 w 21618"/>
              <a:gd name="connsiteY1" fmla="*/ 0 h 22101"/>
              <a:gd name="connsiteX2" fmla="*/ 21618 w 21618"/>
              <a:gd name="connsiteY2" fmla="*/ 6916 h 22101"/>
              <a:gd name="connsiteX3" fmla="*/ 0 w 21618"/>
              <a:gd name="connsiteY3" fmla="*/ 21598 h 22101"/>
              <a:gd name="connsiteX4" fmla="*/ 9 w 21618"/>
              <a:gd name="connsiteY4" fmla="*/ 0 h 22101"/>
              <a:gd name="connsiteX0" fmla="*/ 9 w 21618"/>
              <a:gd name="connsiteY0" fmla="*/ 0 h 24191"/>
              <a:gd name="connsiteX1" fmla="*/ 21609 w 21618"/>
              <a:gd name="connsiteY1" fmla="*/ 0 h 24191"/>
              <a:gd name="connsiteX2" fmla="*/ 21618 w 21618"/>
              <a:gd name="connsiteY2" fmla="*/ 6916 h 24191"/>
              <a:gd name="connsiteX3" fmla="*/ 0 w 21618"/>
              <a:gd name="connsiteY3" fmla="*/ 21598 h 24191"/>
              <a:gd name="connsiteX4" fmla="*/ 9 w 21618"/>
              <a:gd name="connsiteY4" fmla="*/ 0 h 2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8" h="24191">
                <a:moveTo>
                  <a:pt x="9" y="0"/>
                </a:moveTo>
                <a:lnTo>
                  <a:pt x="21609" y="0"/>
                </a:lnTo>
                <a:cubicBezTo>
                  <a:pt x="21609" y="5774"/>
                  <a:pt x="21618" y="1142"/>
                  <a:pt x="21618" y="6916"/>
                </a:cubicBezTo>
                <a:cubicBezTo>
                  <a:pt x="10818" y="6916"/>
                  <a:pt x="10639" y="32190"/>
                  <a:pt x="0" y="21598"/>
                </a:cubicBezTo>
                <a:cubicBezTo>
                  <a:pt x="3" y="14399"/>
                  <a:pt x="6" y="7199"/>
                  <a:pt x="9" y="0"/>
                </a:cubicBezTo>
                <a:close/>
              </a:path>
            </a:pathLst>
          </a:custGeom>
          <a:gradFill flip="none" rotWithShape="1">
            <a:gsLst>
              <a:gs pos="0">
                <a:srgbClr val="2B7CBF"/>
              </a:gs>
              <a:gs pos="100000">
                <a:srgbClr val="33CA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Flowchart: Document 681"/>
          <p:cNvSpPr/>
          <p:nvPr/>
        </p:nvSpPr>
        <p:spPr>
          <a:xfrm>
            <a:off x="906206" y="826213"/>
            <a:ext cx="7245032" cy="538797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9"/>
              <a:gd name="connsiteY0" fmla="*/ 0 h 20712"/>
              <a:gd name="connsiteX1" fmla="*/ 21600 w 21609"/>
              <a:gd name="connsiteY1" fmla="*/ 0 h 20712"/>
              <a:gd name="connsiteX2" fmla="*/ 21609 w 21609"/>
              <a:gd name="connsiteY2" fmla="*/ 6916 h 20712"/>
              <a:gd name="connsiteX3" fmla="*/ 0 w 21609"/>
              <a:gd name="connsiteY3" fmla="*/ 20172 h 20712"/>
              <a:gd name="connsiteX4" fmla="*/ 0 w 21609"/>
              <a:gd name="connsiteY4" fmla="*/ 0 h 20712"/>
              <a:gd name="connsiteX0" fmla="*/ 9 w 21618"/>
              <a:gd name="connsiteY0" fmla="*/ 0 h 22101"/>
              <a:gd name="connsiteX1" fmla="*/ 21609 w 21618"/>
              <a:gd name="connsiteY1" fmla="*/ 0 h 22101"/>
              <a:gd name="connsiteX2" fmla="*/ 21618 w 21618"/>
              <a:gd name="connsiteY2" fmla="*/ 6916 h 22101"/>
              <a:gd name="connsiteX3" fmla="*/ 0 w 21618"/>
              <a:gd name="connsiteY3" fmla="*/ 21598 h 22101"/>
              <a:gd name="connsiteX4" fmla="*/ 9 w 21618"/>
              <a:gd name="connsiteY4" fmla="*/ 0 h 22101"/>
              <a:gd name="connsiteX0" fmla="*/ 9 w 21618"/>
              <a:gd name="connsiteY0" fmla="*/ 0 h 24191"/>
              <a:gd name="connsiteX1" fmla="*/ 21609 w 21618"/>
              <a:gd name="connsiteY1" fmla="*/ 0 h 24191"/>
              <a:gd name="connsiteX2" fmla="*/ 21618 w 21618"/>
              <a:gd name="connsiteY2" fmla="*/ 6916 h 24191"/>
              <a:gd name="connsiteX3" fmla="*/ 0 w 21618"/>
              <a:gd name="connsiteY3" fmla="*/ 21598 h 24191"/>
              <a:gd name="connsiteX4" fmla="*/ 9 w 21618"/>
              <a:gd name="connsiteY4" fmla="*/ 0 h 2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8" h="24191">
                <a:moveTo>
                  <a:pt x="9" y="0"/>
                </a:moveTo>
                <a:lnTo>
                  <a:pt x="21609" y="0"/>
                </a:lnTo>
                <a:cubicBezTo>
                  <a:pt x="21609" y="5774"/>
                  <a:pt x="21618" y="1142"/>
                  <a:pt x="21618" y="6916"/>
                </a:cubicBezTo>
                <a:cubicBezTo>
                  <a:pt x="10818" y="6916"/>
                  <a:pt x="10639" y="32190"/>
                  <a:pt x="0" y="21598"/>
                </a:cubicBezTo>
                <a:cubicBezTo>
                  <a:pt x="3" y="14399"/>
                  <a:pt x="6" y="7199"/>
                  <a:pt x="9" y="0"/>
                </a:cubicBezTo>
                <a:close/>
              </a:path>
            </a:pathLst>
          </a:custGeom>
          <a:gradFill flip="none" rotWithShape="1">
            <a:gsLst>
              <a:gs pos="0">
                <a:srgbClr val="2771AF"/>
              </a:gs>
              <a:gs pos="100000">
                <a:srgbClr val="33CA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702" y="1538530"/>
            <a:ext cx="1349498" cy="164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5" name="Oval 684"/>
          <p:cNvSpPr/>
          <p:nvPr/>
        </p:nvSpPr>
        <p:spPr>
          <a:xfrm>
            <a:off x="1904999" y="3175951"/>
            <a:ext cx="1181483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TextBox 686"/>
          <p:cNvSpPr txBox="1"/>
          <p:nvPr/>
        </p:nvSpPr>
        <p:spPr>
          <a:xfrm>
            <a:off x="6267015" y="3361551"/>
            <a:ext cx="1758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47CFFF"/>
                </a:solidFill>
                <a:latin typeface="Bauhaus 93" panose="04030905020B02020C02" pitchFamily="82" charset="0"/>
              </a:rPr>
              <a:t>Honest . Respect . Trust</a:t>
            </a:r>
            <a:endParaRPr lang="en-US" sz="1200" dirty="0">
              <a:solidFill>
                <a:srgbClr val="47CFFF"/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06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9890" y="819150"/>
            <a:ext cx="7239000" cy="2895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99857" y="826213"/>
            <a:ext cx="7259067" cy="2881475"/>
            <a:chOff x="899857" y="826213"/>
            <a:chExt cx="7259067" cy="28814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4114" y="3440988"/>
              <a:ext cx="266700" cy="2667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887464" y="3440988"/>
              <a:ext cx="266700" cy="2667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379" y="3440988"/>
              <a:ext cx="266700" cy="2667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040729" y="3440988"/>
              <a:ext cx="266700" cy="2667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605" y="3440988"/>
              <a:ext cx="266700" cy="2667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16955" y="3440988"/>
              <a:ext cx="266700" cy="2667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5065" y="3440988"/>
              <a:ext cx="266700" cy="2667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588415" y="3440988"/>
              <a:ext cx="266700" cy="2667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291" y="3440988"/>
              <a:ext cx="266700" cy="2667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864641" y="3440988"/>
              <a:ext cx="266700" cy="2667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3954" y="3440988"/>
              <a:ext cx="266700" cy="2667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137304" y="3440988"/>
              <a:ext cx="266700" cy="2667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0180" y="3440988"/>
              <a:ext cx="266700" cy="2667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413530" y="3440988"/>
              <a:ext cx="266700" cy="2667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1640" y="3440988"/>
              <a:ext cx="266700" cy="2667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84990" y="3440988"/>
              <a:ext cx="266700" cy="2667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7866" y="3440988"/>
              <a:ext cx="266700" cy="2667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61216" y="3440988"/>
              <a:ext cx="266700" cy="2667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6947" y="3440988"/>
              <a:ext cx="266700" cy="2667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230297" y="3440988"/>
              <a:ext cx="266700" cy="2667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3173" y="3440988"/>
              <a:ext cx="266700" cy="2667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506523" y="3440988"/>
              <a:ext cx="266700" cy="26670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4633" y="3440988"/>
              <a:ext cx="266700" cy="2667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777983" y="3440988"/>
              <a:ext cx="266700" cy="26670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0859" y="3440988"/>
              <a:ext cx="266700" cy="26670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054209" y="3440988"/>
              <a:ext cx="266700" cy="26670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3522" y="3440988"/>
              <a:ext cx="266700" cy="2667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326872" y="3440988"/>
              <a:ext cx="266700" cy="26670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9748" y="3440988"/>
              <a:ext cx="266700" cy="2667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603098" y="3440988"/>
              <a:ext cx="266700" cy="2667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1208" y="3440988"/>
              <a:ext cx="266700" cy="26670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74558" y="3440988"/>
              <a:ext cx="266700" cy="26670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7434" y="3440988"/>
              <a:ext cx="266700" cy="26670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50784" y="3440988"/>
              <a:ext cx="266700" cy="26670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641" y="3440988"/>
              <a:ext cx="266700" cy="26670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426991" y="3440988"/>
              <a:ext cx="266700" cy="26670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2722" y="3440988"/>
              <a:ext cx="266700" cy="26670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696072" y="3440988"/>
              <a:ext cx="266700" cy="26670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8948" y="3440988"/>
              <a:ext cx="266700" cy="26670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972298" y="3440988"/>
              <a:ext cx="266700" cy="26670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0408" y="3440988"/>
              <a:ext cx="266700" cy="26670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243758" y="3440988"/>
              <a:ext cx="266700" cy="266700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6634" y="3440988"/>
              <a:ext cx="266700" cy="26670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519984" y="3440988"/>
              <a:ext cx="266700" cy="26670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9297" y="3440988"/>
              <a:ext cx="266700" cy="26670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792647" y="3440988"/>
              <a:ext cx="266700" cy="26670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5523" y="3440988"/>
              <a:ext cx="266700" cy="26670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68873" y="3440988"/>
              <a:ext cx="266700" cy="266700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6983" y="3440988"/>
              <a:ext cx="266700" cy="26670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340333" y="3440988"/>
              <a:ext cx="266700" cy="26670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3209" y="3440988"/>
              <a:ext cx="266700" cy="266700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616559" y="3440988"/>
              <a:ext cx="266700" cy="266700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02619" y="3202699"/>
              <a:ext cx="266700" cy="26670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178839" y="3202699"/>
              <a:ext cx="266700" cy="266700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489" y="3202699"/>
              <a:ext cx="266700" cy="266700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2224" y="3202699"/>
              <a:ext cx="266700" cy="26670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749348" y="3202699"/>
              <a:ext cx="266700" cy="266700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5998" y="3202699"/>
              <a:ext cx="266700" cy="266700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477888" y="3202699"/>
              <a:ext cx="266700" cy="266700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4538" y="3202699"/>
              <a:ext cx="266700" cy="266700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201662" y="3202699"/>
              <a:ext cx="266700" cy="266700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8312" y="3202699"/>
              <a:ext cx="266700" cy="266700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928999" y="3202699"/>
              <a:ext cx="266700" cy="266700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649" y="3202699"/>
              <a:ext cx="266700" cy="266700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652773" y="3202699"/>
              <a:ext cx="266700" cy="266700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9423" y="3202699"/>
              <a:ext cx="266700" cy="266700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381313" y="3202699"/>
              <a:ext cx="266700" cy="266700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963" y="3202699"/>
              <a:ext cx="266700" cy="266700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105087" y="3202699"/>
              <a:ext cx="266700" cy="266700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737" y="3202699"/>
              <a:ext cx="266700" cy="266700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836006" y="3202699"/>
              <a:ext cx="266700" cy="266700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2656" y="3202699"/>
              <a:ext cx="266700" cy="266700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559780" y="3202699"/>
              <a:ext cx="266700" cy="266700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6430" y="3202699"/>
              <a:ext cx="266700" cy="26670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288320" y="3202699"/>
              <a:ext cx="266700" cy="266700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4970" y="3202699"/>
              <a:ext cx="266700" cy="266700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12094" y="3202699"/>
              <a:ext cx="266700" cy="266700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8744" y="3202699"/>
              <a:ext cx="266700" cy="266700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739431" y="3202699"/>
              <a:ext cx="266700" cy="266700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6081" y="3202699"/>
              <a:ext cx="266700" cy="2667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463205" y="3202699"/>
              <a:ext cx="266700" cy="266700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9855" y="3202699"/>
              <a:ext cx="266700" cy="266700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191745" y="3202699"/>
              <a:ext cx="266700" cy="266700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8395" y="3202699"/>
              <a:ext cx="266700" cy="266700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15519" y="3202699"/>
              <a:ext cx="266700" cy="266700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169" y="3202699"/>
              <a:ext cx="266700" cy="266700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639312" y="3202699"/>
              <a:ext cx="266700" cy="266700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962" y="3202699"/>
              <a:ext cx="266700" cy="266700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70231" y="3202699"/>
              <a:ext cx="266700" cy="266700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6881" y="3202699"/>
              <a:ext cx="266700" cy="266700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094005" y="3202699"/>
              <a:ext cx="266700" cy="266700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0655" y="3202699"/>
              <a:ext cx="266700" cy="266700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822545" y="3202699"/>
              <a:ext cx="266700" cy="266700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195" y="3202699"/>
              <a:ext cx="266700" cy="266700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546319" y="3202699"/>
              <a:ext cx="266700" cy="266700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2969" y="3202699"/>
              <a:ext cx="266700" cy="266700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273656" y="3202699"/>
              <a:ext cx="266700" cy="266700"/>
            </a:xfrm>
            <a:prstGeom prst="rect">
              <a:avLst/>
            </a:prstGeom>
          </p:spPr>
        </p:pic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306" y="3202699"/>
              <a:ext cx="266700" cy="266700"/>
            </a:xfrm>
            <a:prstGeom prst="rect">
              <a:avLst/>
            </a:prstGeom>
          </p:spPr>
        </p:pic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997430" y="3202699"/>
              <a:ext cx="266700" cy="266700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4080" y="3202699"/>
              <a:ext cx="266700" cy="266700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725970" y="3202699"/>
              <a:ext cx="266700" cy="266700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2620" y="3202699"/>
              <a:ext cx="266700" cy="266700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449744" y="3202699"/>
              <a:ext cx="266700" cy="266700"/>
            </a:xfrm>
            <a:prstGeom prst="rect">
              <a:avLst/>
            </a:prstGeom>
          </p:spPr>
        </p:pic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6394" y="3202699"/>
              <a:ext cx="266700" cy="266700"/>
            </a:xfrm>
            <a:prstGeom prst="rect">
              <a:avLst/>
            </a:prstGeom>
          </p:spPr>
        </p:pic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4114" y="2966960"/>
              <a:ext cx="266700" cy="266700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887464" y="2966960"/>
              <a:ext cx="266700" cy="266700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379" y="2966960"/>
              <a:ext cx="266700" cy="266700"/>
            </a:xfrm>
            <a:prstGeom prst="rect">
              <a:avLst/>
            </a:prstGeom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040729" y="2966960"/>
              <a:ext cx="266700" cy="266700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605" y="2966960"/>
              <a:ext cx="266700" cy="266700"/>
            </a:xfrm>
            <a:prstGeom prst="rect">
              <a:avLst/>
            </a:prstGeom>
          </p:spPr>
        </p:pic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16955" y="2966960"/>
              <a:ext cx="266700" cy="266700"/>
            </a:xfrm>
            <a:prstGeom prst="rect">
              <a:avLst/>
            </a:prstGeom>
          </p:spPr>
        </p:pic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5065" y="2966960"/>
              <a:ext cx="266700" cy="266700"/>
            </a:xfrm>
            <a:prstGeom prst="rect">
              <a:avLst/>
            </a:prstGeom>
          </p:spPr>
        </p:pic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588415" y="2966960"/>
              <a:ext cx="266700" cy="266700"/>
            </a:xfrm>
            <a:prstGeom prst="rect">
              <a:avLst/>
            </a:prstGeom>
          </p:spPr>
        </p:pic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291" y="2966960"/>
              <a:ext cx="266700" cy="266700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864641" y="2966960"/>
              <a:ext cx="266700" cy="266700"/>
            </a:xfrm>
            <a:prstGeom prst="rect">
              <a:avLst/>
            </a:prstGeom>
          </p:spPr>
        </p:pic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3954" y="2966960"/>
              <a:ext cx="266700" cy="266700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137304" y="2966960"/>
              <a:ext cx="266700" cy="266700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0180" y="2966960"/>
              <a:ext cx="266700" cy="266700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413530" y="2966960"/>
              <a:ext cx="266700" cy="266700"/>
            </a:xfrm>
            <a:prstGeom prst="rect">
              <a:avLst/>
            </a:prstGeom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1640" y="2966960"/>
              <a:ext cx="266700" cy="266700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84990" y="2966960"/>
              <a:ext cx="266700" cy="266700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7866" y="2966960"/>
              <a:ext cx="266700" cy="266700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61216" y="2966960"/>
              <a:ext cx="266700" cy="266700"/>
            </a:xfrm>
            <a:prstGeom prst="rect">
              <a:avLst/>
            </a:prstGeom>
          </p:spPr>
        </p:pic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6947" y="2966960"/>
              <a:ext cx="266700" cy="266700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230297" y="2966960"/>
              <a:ext cx="266700" cy="266700"/>
            </a:xfrm>
            <a:prstGeom prst="rect">
              <a:avLst/>
            </a:prstGeom>
          </p:spPr>
        </p:pic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3173" y="2966960"/>
              <a:ext cx="266700" cy="266700"/>
            </a:xfrm>
            <a:prstGeom prst="rect">
              <a:avLst/>
            </a:prstGeom>
          </p:spPr>
        </p:pic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506523" y="2966960"/>
              <a:ext cx="266700" cy="266700"/>
            </a:xfrm>
            <a:prstGeom prst="rect">
              <a:avLst/>
            </a:prstGeom>
          </p:spPr>
        </p:pic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4633" y="2966960"/>
              <a:ext cx="266700" cy="266700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777983" y="2966960"/>
              <a:ext cx="266700" cy="266700"/>
            </a:xfrm>
            <a:prstGeom prst="rect">
              <a:avLst/>
            </a:prstGeom>
          </p:spPr>
        </p:pic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0859" y="2966960"/>
              <a:ext cx="266700" cy="266700"/>
            </a:xfrm>
            <a:prstGeom prst="rect">
              <a:avLst/>
            </a:prstGeom>
          </p:spPr>
        </p:pic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054209" y="2966960"/>
              <a:ext cx="266700" cy="266700"/>
            </a:xfrm>
            <a:prstGeom prst="rect">
              <a:avLst/>
            </a:prstGeom>
          </p:spPr>
        </p:pic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3522" y="2966960"/>
              <a:ext cx="266700" cy="266700"/>
            </a:xfrm>
            <a:prstGeom prst="rect">
              <a:avLst/>
            </a:prstGeom>
          </p:spPr>
        </p:pic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326872" y="2966960"/>
              <a:ext cx="266700" cy="266700"/>
            </a:xfrm>
            <a:prstGeom prst="rect">
              <a:avLst/>
            </a:prstGeom>
          </p:spPr>
        </p:pic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9748" y="2966960"/>
              <a:ext cx="266700" cy="266700"/>
            </a:xfrm>
            <a:prstGeom prst="rect">
              <a:avLst/>
            </a:prstGeom>
          </p:spPr>
        </p:pic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603098" y="2966960"/>
              <a:ext cx="266700" cy="266700"/>
            </a:xfrm>
            <a:prstGeom prst="rect">
              <a:avLst/>
            </a:prstGeom>
          </p:spPr>
        </p:pic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1208" y="2966960"/>
              <a:ext cx="266700" cy="266700"/>
            </a:xfrm>
            <a:prstGeom prst="rect">
              <a:avLst/>
            </a:prstGeom>
          </p:spPr>
        </p:pic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74558" y="2966960"/>
              <a:ext cx="266700" cy="266700"/>
            </a:xfrm>
            <a:prstGeom prst="rect">
              <a:avLst/>
            </a:prstGeom>
          </p:spPr>
        </p:pic>
        <p:pic>
          <p:nvPicPr>
            <p:cNvPr id="142" name="Picture 1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7434" y="2966960"/>
              <a:ext cx="266700" cy="266700"/>
            </a:xfrm>
            <a:prstGeom prst="rect">
              <a:avLst/>
            </a:prstGeom>
          </p:spPr>
        </p:pic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50784" y="2966960"/>
              <a:ext cx="266700" cy="266700"/>
            </a:xfrm>
            <a:prstGeom prst="rect">
              <a:avLst/>
            </a:prstGeom>
          </p:spPr>
        </p:pic>
        <p:pic>
          <p:nvPicPr>
            <p:cNvPr id="144" name="Picture 1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641" y="2966960"/>
              <a:ext cx="266700" cy="266700"/>
            </a:xfrm>
            <a:prstGeom prst="rect">
              <a:avLst/>
            </a:prstGeom>
          </p:spPr>
        </p:pic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426991" y="2966960"/>
              <a:ext cx="266700" cy="266700"/>
            </a:xfrm>
            <a:prstGeom prst="rect">
              <a:avLst/>
            </a:prstGeom>
          </p:spPr>
        </p:pic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2722" y="2966960"/>
              <a:ext cx="266700" cy="266700"/>
            </a:xfrm>
            <a:prstGeom prst="rect">
              <a:avLst/>
            </a:prstGeom>
          </p:spPr>
        </p:pic>
        <p:pic>
          <p:nvPicPr>
            <p:cNvPr id="147" name="Picture 1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696072" y="2966960"/>
              <a:ext cx="266700" cy="266700"/>
            </a:xfrm>
            <a:prstGeom prst="rect">
              <a:avLst/>
            </a:prstGeom>
          </p:spPr>
        </p:pic>
        <p:pic>
          <p:nvPicPr>
            <p:cNvPr id="148" name="Picture 1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8948" y="2966960"/>
              <a:ext cx="266700" cy="266700"/>
            </a:xfrm>
            <a:prstGeom prst="rect">
              <a:avLst/>
            </a:prstGeom>
          </p:spPr>
        </p:pic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972298" y="2966960"/>
              <a:ext cx="266700" cy="266700"/>
            </a:xfrm>
            <a:prstGeom prst="rect">
              <a:avLst/>
            </a:prstGeom>
          </p:spPr>
        </p:pic>
        <p:pic>
          <p:nvPicPr>
            <p:cNvPr id="150" name="Picture 1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0408" y="2966960"/>
              <a:ext cx="266700" cy="266700"/>
            </a:xfrm>
            <a:prstGeom prst="rect">
              <a:avLst/>
            </a:prstGeom>
          </p:spPr>
        </p:pic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243758" y="2966960"/>
              <a:ext cx="266700" cy="266700"/>
            </a:xfrm>
            <a:prstGeom prst="rect">
              <a:avLst/>
            </a:prstGeom>
          </p:spPr>
        </p:pic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6634" y="2966960"/>
              <a:ext cx="266700" cy="266700"/>
            </a:xfrm>
            <a:prstGeom prst="rect">
              <a:avLst/>
            </a:prstGeom>
          </p:spPr>
        </p:pic>
        <p:pic>
          <p:nvPicPr>
            <p:cNvPr id="153" name="Picture 1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519984" y="2966960"/>
              <a:ext cx="266700" cy="266700"/>
            </a:xfrm>
            <a:prstGeom prst="rect">
              <a:avLst/>
            </a:prstGeom>
          </p:spPr>
        </p:pic>
        <p:pic>
          <p:nvPicPr>
            <p:cNvPr id="154" name="Picture 1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9297" y="2966960"/>
              <a:ext cx="266700" cy="266700"/>
            </a:xfrm>
            <a:prstGeom prst="rect">
              <a:avLst/>
            </a:prstGeom>
          </p:spPr>
        </p:pic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792647" y="2966960"/>
              <a:ext cx="266700" cy="266700"/>
            </a:xfrm>
            <a:prstGeom prst="rect">
              <a:avLst/>
            </a:prstGeom>
          </p:spPr>
        </p:pic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5523" y="2966960"/>
              <a:ext cx="266700" cy="266700"/>
            </a:xfrm>
            <a:prstGeom prst="rect">
              <a:avLst/>
            </a:prstGeom>
          </p:spPr>
        </p:pic>
        <p:pic>
          <p:nvPicPr>
            <p:cNvPr id="157" name="Picture 1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68873" y="2966960"/>
              <a:ext cx="266700" cy="266700"/>
            </a:xfrm>
            <a:prstGeom prst="rect">
              <a:avLst/>
            </a:prstGeom>
          </p:spPr>
        </p:pic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6983" y="2966960"/>
              <a:ext cx="266700" cy="266700"/>
            </a:xfrm>
            <a:prstGeom prst="rect">
              <a:avLst/>
            </a:prstGeom>
          </p:spPr>
        </p:pic>
        <p:pic>
          <p:nvPicPr>
            <p:cNvPr id="159" name="Picture 1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340333" y="2966960"/>
              <a:ext cx="266700" cy="266700"/>
            </a:xfrm>
            <a:prstGeom prst="rect">
              <a:avLst/>
            </a:prstGeom>
          </p:spPr>
        </p:pic>
        <p:pic>
          <p:nvPicPr>
            <p:cNvPr id="160" name="Picture 1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3209" y="2966960"/>
              <a:ext cx="266700" cy="266700"/>
            </a:xfrm>
            <a:prstGeom prst="rect">
              <a:avLst/>
            </a:prstGeom>
          </p:spPr>
        </p:pic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616559" y="2966960"/>
              <a:ext cx="266700" cy="266700"/>
            </a:xfrm>
            <a:prstGeom prst="rect">
              <a:avLst/>
            </a:prstGeom>
          </p:spPr>
        </p:pic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02619" y="2728671"/>
              <a:ext cx="266700" cy="266700"/>
            </a:xfrm>
            <a:prstGeom prst="rect">
              <a:avLst/>
            </a:prstGeom>
          </p:spPr>
        </p:pic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178839" y="2728671"/>
              <a:ext cx="266700" cy="266700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489" y="2728671"/>
              <a:ext cx="266700" cy="266700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2224" y="2728671"/>
              <a:ext cx="266700" cy="266700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749348" y="2728671"/>
              <a:ext cx="266700" cy="266700"/>
            </a:xfrm>
            <a:prstGeom prst="rect">
              <a:avLst/>
            </a:prstGeom>
          </p:spPr>
        </p:pic>
        <p:pic>
          <p:nvPicPr>
            <p:cNvPr id="167" name="Picture 1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5998" y="2728671"/>
              <a:ext cx="266700" cy="266700"/>
            </a:xfrm>
            <a:prstGeom prst="rect">
              <a:avLst/>
            </a:prstGeom>
          </p:spPr>
        </p:pic>
        <p:pic>
          <p:nvPicPr>
            <p:cNvPr id="168" name="Picture 1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477888" y="2728671"/>
              <a:ext cx="266700" cy="266700"/>
            </a:xfrm>
            <a:prstGeom prst="rect">
              <a:avLst/>
            </a:prstGeom>
          </p:spPr>
        </p:pic>
        <p:pic>
          <p:nvPicPr>
            <p:cNvPr id="169" name="Picture 1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4538" y="2728671"/>
              <a:ext cx="266700" cy="266700"/>
            </a:xfrm>
            <a:prstGeom prst="rect">
              <a:avLst/>
            </a:prstGeom>
          </p:spPr>
        </p:pic>
        <p:pic>
          <p:nvPicPr>
            <p:cNvPr id="170" name="Picture 1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201662" y="2728671"/>
              <a:ext cx="266700" cy="266700"/>
            </a:xfrm>
            <a:prstGeom prst="rect">
              <a:avLst/>
            </a:prstGeom>
          </p:spPr>
        </p:pic>
        <p:pic>
          <p:nvPicPr>
            <p:cNvPr id="171" name="Picture 1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8312" y="2728671"/>
              <a:ext cx="266700" cy="266700"/>
            </a:xfrm>
            <a:prstGeom prst="rect">
              <a:avLst/>
            </a:prstGeom>
          </p:spPr>
        </p:pic>
        <p:pic>
          <p:nvPicPr>
            <p:cNvPr id="172" name="Picture 17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928999" y="2728671"/>
              <a:ext cx="266700" cy="266700"/>
            </a:xfrm>
            <a:prstGeom prst="rect">
              <a:avLst/>
            </a:prstGeom>
          </p:spPr>
        </p:pic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649" y="2728671"/>
              <a:ext cx="266700" cy="266700"/>
            </a:xfrm>
            <a:prstGeom prst="rect">
              <a:avLst/>
            </a:prstGeom>
          </p:spPr>
        </p:pic>
        <p:pic>
          <p:nvPicPr>
            <p:cNvPr id="174" name="Picture 1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652773" y="2728671"/>
              <a:ext cx="266700" cy="266700"/>
            </a:xfrm>
            <a:prstGeom prst="rect">
              <a:avLst/>
            </a:prstGeom>
          </p:spPr>
        </p:pic>
        <p:pic>
          <p:nvPicPr>
            <p:cNvPr id="175" name="Picture 1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9423" y="2728671"/>
              <a:ext cx="266700" cy="266700"/>
            </a:xfrm>
            <a:prstGeom prst="rect">
              <a:avLst/>
            </a:prstGeom>
          </p:spPr>
        </p:pic>
        <p:pic>
          <p:nvPicPr>
            <p:cNvPr id="176" name="Picture 1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381313" y="2728671"/>
              <a:ext cx="266700" cy="266700"/>
            </a:xfrm>
            <a:prstGeom prst="rect">
              <a:avLst/>
            </a:prstGeom>
          </p:spPr>
        </p:pic>
        <p:pic>
          <p:nvPicPr>
            <p:cNvPr id="177" name="Picture 1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963" y="2728671"/>
              <a:ext cx="266700" cy="266700"/>
            </a:xfrm>
            <a:prstGeom prst="rect">
              <a:avLst/>
            </a:prstGeom>
          </p:spPr>
        </p:pic>
        <p:pic>
          <p:nvPicPr>
            <p:cNvPr id="178" name="Picture 1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105087" y="2728671"/>
              <a:ext cx="266700" cy="266700"/>
            </a:xfrm>
            <a:prstGeom prst="rect">
              <a:avLst/>
            </a:prstGeom>
          </p:spPr>
        </p:pic>
        <p:pic>
          <p:nvPicPr>
            <p:cNvPr id="179" name="Picture 1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737" y="2728671"/>
              <a:ext cx="266700" cy="266700"/>
            </a:xfrm>
            <a:prstGeom prst="rect">
              <a:avLst/>
            </a:prstGeom>
          </p:spPr>
        </p:pic>
        <p:pic>
          <p:nvPicPr>
            <p:cNvPr id="180" name="Picture 1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836006" y="2728671"/>
              <a:ext cx="266700" cy="266700"/>
            </a:xfrm>
            <a:prstGeom prst="rect">
              <a:avLst/>
            </a:prstGeom>
          </p:spPr>
        </p:pic>
        <p:pic>
          <p:nvPicPr>
            <p:cNvPr id="181" name="Picture 18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2656" y="2728671"/>
              <a:ext cx="266700" cy="266700"/>
            </a:xfrm>
            <a:prstGeom prst="rect">
              <a:avLst/>
            </a:prstGeom>
          </p:spPr>
        </p:pic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559780" y="2728671"/>
              <a:ext cx="266700" cy="266700"/>
            </a:xfrm>
            <a:prstGeom prst="rect">
              <a:avLst/>
            </a:prstGeom>
          </p:spPr>
        </p:pic>
        <p:pic>
          <p:nvPicPr>
            <p:cNvPr id="183" name="Picture 1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6430" y="2728671"/>
              <a:ext cx="266700" cy="266700"/>
            </a:xfrm>
            <a:prstGeom prst="rect">
              <a:avLst/>
            </a:prstGeom>
          </p:spPr>
        </p:pic>
        <p:pic>
          <p:nvPicPr>
            <p:cNvPr id="184" name="Picture 18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288320" y="2728671"/>
              <a:ext cx="266700" cy="266700"/>
            </a:xfrm>
            <a:prstGeom prst="rect">
              <a:avLst/>
            </a:prstGeom>
          </p:spPr>
        </p:pic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4970" y="2728671"/>
              <a:ext cx="266700" cy="266700"/>
            </a:xfrm>
            <a:prstGeom prst="rect">
              <a:avLst/>
            </a:prstGeom>
          </p:spPr>
        </p:pic>
        <p:pic>
          <p:nvPicPr>
            <p:cNvPr id="186" name="Picture 18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12094" y="2728671"/>
              <a:ext cx="266700" cy="266700"/>
            </a:xfrm>
            <a:prstGeom prst="rect">
              <a:avLst/>
            </a:prstGeom>
          </p:spPr>
        </p:pic>
        <p:pic>
          <p:nvPicPr>
            <p:cNvPr id="187" name="Picture 18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8744" y="2728671"/>
              <a:ext cx="266700" cy="266700"/>
            </a:xfrm>
            <a:prstGeom prst="rect">
              <a:avLst/>
            </a:prstGeom>
          </p:spPr>
        </p:pic>
        <p:pic>
          <p:nvPicPr>
            <p:cNvPr id="188" name="Picture 1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739431" y="2728671"/>
              <a:ext cx="266700" cy="266700"/>
            </a:xfrm>
            <a:prstGeom prst="rect">
              <a:avLst/>
            </a:prstGeom>
          </p:spPr>
        </p:pic>
        <p:pic>
          <p:nvPicPr>
            <p:cNvPr id="189" name="Picture 18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6081" y="2728671"/>
              <a:ext cx="266700" cy="266700"/>
            </a:xfrm>
            <a:prstGeom prst="rect">
              <a:avLst/>
            </a:prstGeom>
          </p:spPr>
        </p:pic>
        <p:pic>
          <p:nvPicPr>
            <p:cNvPr id="190" name="Picture 18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463205" y="2728671"/>
              <a:ext cx="266700" cy="266700"/>
            </a:xfrm>
            <a:prstGeom prst="rect">
              <a:avLst/>
            </a:prstGeom>
          </p:spPr>
        </p:pic>
        <p:pic>
          <p:nvPicPr>
            <p:cNvPr id="191" name="Picture 19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9855" y="2728671"/>
              <a:ext cx="266700" cy="266700"/>
            </a:xfrm>
            <a:prstGeom prst="rect">
              <a:avLst/>
            </a:prstGeom>
          </p:spPr>
        </p:pic>
        <p:pic>
          <p:nvPicPr>
            <p:cNvPr id="192" name="Picture 1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191745" y="2728671"/>
              <a:ext cx="266700" cy="266700"/>
            </a:xfrm>
            <a:prstGeom prst="rect">
              <a:avLst/>
            </a:prstGeom>
          </p:spPr>
        </p:pic>
        <p:pic>
          <p:nvPicPr>
            <p:cNvPr id="193" name="Picture 19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8395" y="2728671"/>
              <a:ext cx="266700" cy="266700"/>
            </a:xfrm>
            <a:prstGeom prst="rect">
              <a:avLst/>
            </a:prstGeom>
          </p:spPr>
        </p:pic>
        <p:pic>
          <p:nvPicPr>
            <p:cNvPr id="194" name="Picture 19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15519" y="2728671"/>
              <a:ext cx="266700" cy="266700"/>
            </a:xfrm>
            <a:prstGeom prst="rect">
              <a:avLst/>
            </a:prstGeom>
          </p:spPr>
        </p:pic>
        <p:pic>
          <p:nvPicPr>
            <p:cNvPr id="195" name="Picture 19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169" y="2728671"/>
              <a:ext cx="266700" cy="266700"/>
            </a:xfrm>
            <a:prstGeom prst="rect">
              <a:avLst/>
            </a:prstGeom>
          </p:spPr>
        </p:pic>
        <p:pic>
          <p:nvPicPr>
            <p:cNvPr id="196" name="Picture 19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639312" y="2728671"/>
              <a:ext cx="266700" cy="266700"/>
            </a:xfrm>
            <a:prstGeom prst="rect">
              <a:avLst/>
            </a:prstGeom>
          </p:spPr>
        </p:pic>
        <p:pic>
          <p:nvPicPr>
            <p:cNvPr id="197" name="Picture 19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962" y="2728671"/>
              <a:ext cx="266700" cy="266700"/>
            </a:xfrm>
            <a:prstGeom prst="rect">
              <a:avLst/>
            </a:prstGeom>
          </p:spPr>
        </p:pic>
        <p:pic>
          <p:nvPicPr>
            <p:cNvPr id="198" name="Picture 1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70231" y="2728671"/>
              <a:ext cx="266700" cy="266700"/>
            </a:xfrm>
            <a:prstGeom prst="rect">
              <a:avLst/>
            </a:prstGeom>
          </p:spPr>
        </p:pic>
        <p:pic>
          <p:nvPicPr>
            <p:cNvPr id="199" name="Picture 19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6881" y="2728671"/>
              <a:ext cx="266700" cy="266700"/>
            </a:xfrm>
            <a:prstGeom prst="rect">
              <a:avLst/>
            </a:prstGeom>
          </p:spPr>
        </p:pic>
        <p:pic>
          <p:nvPicPr>
            <p:cNvPr id="200" name="Picture 19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094005" y="2728671"/>
              <a:ext cx="266700" cy="266700"/>
            </a:xfrm>
            <a:prstGeom prst="rect">
              <a:avLst/>
            </a:prstGeom>
          </p:spPr>
        </p:pic>
        <p:pic>
          <p:nvPicPr>
            <p:cNvPr id="201" name="Picture 20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0655" y="2728671"/>
              <a:ext cx="266700" cy="266700"/>
            </a:xfrm>
            <a:prstGeom prst="rect">
              <a:avLst/>
            </a:prstGeom>
          </p:spPr>
        </p:pic>
        <p:pic>
          <p:nvPicPr>
            <p:cNvPr id="202" name="Picture 20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822545" y="2728671"/>
              <a:ext cx="266700" cy="266700"/>
            </a:xfrm>
            <a:prstGeom prst="rect">
              <a:avLst/>
            </a:prstGeom>
          </p:spPr>
        </p:pic>
        <p:pic>
          <p:nvPicPr>
            <p:cNvPr id="203" name="Picture 20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195" y="2728671"/>
              <a:ext cx="266700" cy="266700"/>
            </a:xfrm>
            <a:prstGeom prst="rect">
              <a:avLst/>
            </a:prstGeom>
          </p:spPr>
        </p:pic>
        <p:pic>
          <p:nvPicPr>
            <p:cNvPr id="204" name="Picture 20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546319" y="2728671"/>
              <a:ext cx="266700" cy="266700"/>
            </a:xfrm>
            <a:prstGeom prst="rect">
              <a:avLst/>
            </a:prstGeom>
          </p:spPr>
        </p:pic>
        <p:pic>
          <p:nvPicPr>
            <p:cNvPr id="205" name="Picture 20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2969" y="2728671"/>
              <a:ext cx="266700" cy="266700"/>
            </a:xfrm>
            <a:prstGeom prst="rect">
              <a:avLst/>
            </a:prstGeom>
          </p:spPr>
        </p:pic>
        <p:pic>
          <p:nvPicPr>
            <p:cNvPr id="206" name="Picture 20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273656" y="2728671"/>
              <a:ext cx="266700" cy="266700"/>
            </a:xfrm>
            <a:prstGeom prst="rect">
              <a:avLst/>
            </a:prstGeom>
          </p:spPr>
        </p:pic>
        <p:pic>
          <p:nvPicPr>
            <p:cNvPr id="207" name="Picture 20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306" y="2728671"/>
              <a:ext cx="266700" cy="266700"/>
            </a:xfrm>
            <a:prstGeom prst="rect">
              <a:avLst/>
            </a:prstGeom>
          </p:spPr>
        </p:pic>
        <p:pic>
          <p:nvPicPr>
            <p:cNvPr id="208" name="Picture 20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997430" y="2728671"/>
              <a:ext cx="266700" cy="266700"/>
            </a:xfrm>
            <a:prstGeom prst="rect">
              <a:avLst/>
            </a:prstGeom>
          </p:spPr>
        </p:pic>
        <p:pic>
          <p:nvPicPr>
            <p:cNvPr id="209" name="Picture 2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4080" y="2728671"/>
              <a:ext cx="266700" cy="266700"/>
            </a:xfrm>
            <a:prstGeom prst="rect">
              <a:avLst/>
            </a:prstGeom>
          </p:spPr>
        </p:pic>
        <p:pic>
          <p:nvPicPr>
            <p:cNvPr id="210" name="Picture 20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725970" y="2728671"/>
              <a:ext cx="266700" cy="266700"/>
            </a:xfrm>
            <a:prstGeom prst="rect">
              <a:avLst/>
            </a:prstGeom>
          </p:spPr>
        </p:pic>
        <p:pic>
          <p:nvPicPr>
            <p:cNvPr id="211" name="Picture 2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2620" y="2728671"/>
              <a:ext cx="266700" cy="266700"/>
            </a:xfrm>
            <a:prstGeom prst="rect">
              <a:avLst/>
            </a:prstGeom>
          </p:spPr>
        </p:pic>
        <p:pic>
          <p:nvPicPr>
            <p:cNvPr id="212" name="Picture 2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449744" y="2728671"/>
              <a:ext cx="266700" cy="266700"/>
            </a:xfrm>
            <a:prstGeom prst="rect">
              <a:avLst/>
            </a:prstGeom>
          </p:spPr>
        </p:pic>
        <p:pic>
          <p:nvPicPr>
            <p:cNvPr id="213" name="Picture 2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6394" y="2728671"/>
              <a:ext cx="266700" cy="266700"/>
            </a:xfrm>
            <a:prstGeom prst="rect">
              <a:avLst/>
            </a:prstGeom>
          </p:spPr>
        </p:pic>
        <p:pic>
          <p:nvPicPr>
            <p:cNvPr id="214" name="Picture 2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1352" y="2490712"/>
              <a:ext cx="266700" cy="266700"/>
            </a:xfrm>
            <a:prstGeom prst="rect">
              <a:avLst/>
            </a:prstGeom>
          </p:spPr>
        </p:pic>
        <p:pic>
          <p:nvPicPr>
            <p:cNvPr id="215" name="Picture 2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884702" y="2490712"/>
              <a:ext cx="266700" cy="266700"/>
            </a:xfrm>
            <a:prstGeom prst="rect">
              <a:avLst/>
            </a:prstGeom>
          </p:spPr>
        </p:pic>
        <p:pic>
          <p:nvPicPr>
            <p:cNvPr id="216" name="Picture 2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17" y="2490712"/>
              <a:ext cx="266700" cy="266700"/>
            </a:xfrm>
            <a:prstGeom prst="rect">
              <a:avLst/>
            </a:prstGeom>
          </p:spPr>
        </p:pic>
        <p:pic>
          <p:nvPicPr>
            <p:cNvPr id="217" name="Picture 2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037967" y="2490712"/>
              <a:ext cx="266700" cy="266700"/>
            </a:xfrm>
            <a:prstGeom prst="rect">
              <a:avLst/>
            </a:prstGeom>
          </p:spPr>
        </p:pic>
        <p:pic>
          <p:nvPicPr>
            <p:cNvPr id="218" name="Picture 2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843" y="2490712"/>
              <a:ext cx="266700" cy="266700"/>
            </a:xfrm>
            <a:prstGeom prst="rect">
              <a:avLst/>
            </a:prstGeom>
          </p:spPr>
        </p:pic>
        <p:pic>
          <p:nvPicPr>
            <p:cNvPr id="219" name="Picture 2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14193" y="2490712"/>
              <a:ext cx="266700" cy="266700"/>
            </a:xfrm>
            <a:prstGeom prst="rect">
              <a:avLst/>
            </a:prstGeom>
          </p:spPr>
        </p:pic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303" y="2490712"/>
              <a:ext cx="266700" cy="266700"/>
            </a:xfrm>
            <a:prstGeom prst="rect">
              <a:avLst/>
            </a:prstGeom>
          </p:spPr>
        </p:pic>
        <p:pic>
          <p:nvPicPr>
            <p:cNvPr id="221" name="Picture 2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585653" y="2490712"/>
              <a:ext cx="266700" cy="266700"/>
            </a:xfrm>
            <a:prstGeom prst="rect">
              <a:avLst/>
            </a:prstGeom>
          </p:spPr>
        </p:pic>
        <p:pic>
          <p:nvPicPr>
            <p:cNvPr id="222" name="Picture 2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529" y="2490712"/>
              <a:ext cx="266700" cy="266700"/>
            </a:xfrm>
            <a:prstGeom prst="rect">
              <a:avLst/>
            </a:prstGeom>
          </p:spPr>
        </p:pic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861879" y="2490712"/>
              <a:ext cx="266700" cy="266700"/>
            </a:xfrm>
            <a:prstGeom prst="rect">
              <a:avLst/>
            </a:prstGeom>
          </p:spPr>
        </p:pic>
        <p:pic>
          <p:nvPicPr>
            <p:cNvPr id="224" name="Picture 2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1192" y="2490712"/>
              <a:ext cx="266700" cy="266700"/>
            </a:xfrm>
            <a:prstGeom prst="rect">
              <a:avLst/>
            </a:prstGeom>
          </p:spPr>
        </p:pic>
        <p:pic>
          <p:nvPicPr>
            <p:cNvPr id="225" name="Picture 2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134542" y="2490712"/>
              <a:ext cx="266700" cy="266700"/>
            </a:xfrm>
            <a:prstGeom prst="rect">
              <a:avLst/>
            </a:prstGeom>
          </p:spPr>
        </p:pic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7418" y="2490712"/>
              <a:ext cx="266700" cy="266700"/>
            </a:xfrm>
            <a:prstGeom prst="rect">
              <a:avLst/>
            </a:prstGeom>
          </p:spPr>
        </p:pic>
        <p:pic>
          <p:nvPicPr>
            <p:cNvPr id="227" name="Picture 2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410768" y="2490712"/>
              <a:ext cx="266700" cy="266700"/>
            </a:xfrm>
            <a:prstGeom prst="rect">
              <a:avLst/>
            </a:prstGeom>
          </p:spPr>
        </p:pic>
        <p:pic>
          <p:nvPicPr>
            <p:cNvPr id="228" name="Picture 2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878" y="2490712"/>
              <a:ext cx="266700" cy="266700"/>
            </a:xfrm>
            <a:prstGeom prst="rect">
              <a:avLst/>
            </a:prstGeom>
          </p:spPr>
        </p:pic>
        <p:pic>
          <p:nvPicPr>
            <p:cNvPr id="229" name="Picture 2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82228" y="2490712"/>
              <a:ext cx="266700" cy="266700"/>
            </a:xfrm>
            <a:prstGeom prst="rect">
              <a:avLst/>
            </a:prstGeom>
          </p:spPr>
        </p:pic>
        <p:pic>
          <p:nvPicPr>
            <p:cNvPr id="230" name="Picture 2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5104" y="2490712"/>
              <a:ext cx="266700" cy="266700"/>
            </a:xfrm>
            <a:prstGeom prst="rect">
              <a:avLst/>
            </a:prstGeom>
          </p:spPr>
        </p:pic>
        <p:pic>
          <p:nvPicPr>
            <p:cNvPr id="231" name="Picture 2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58454" y="2490712"/>
              <a:ext cx="266700" cy="266700"/>
            </a:xfrm>
            <a:prstGeom prst="rect">
              <a:avLst/>
            </a:prstGeom>
          </p:spPr>
        </p:pic>
        <p:pic>
          <p:nvPicPr>
            <p:cNvPr id="232" name="Picture 2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4185" y="2490712"/>
              <a:ext cx="266700" cy="266700"/>
            </a:xfrm>
            <a:prstGeom prst="rect">
              <a:avLst/>
            </a:prstGeom>
          </p:spPr>
        </p:pic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227535" y="2490712"/>
              <a:ext cx="266700" cy="266700"/>
            </a:xfrm>
            <a:prstGeom prst="rect">
              <a:avLst/>
            </a:prstGeom>
          </p:spPr>
        </p:pic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0411" y="2490712"/>
              <a:ext cx="266700" cy="266700"/>
            </a:xfrm>
            <a:prstGeom prst="rect">
              <a:avLst/>
            </a:prstGeom>
          </p:spPr>
        </p:pic>
        <p:pic>
          <p:nvPicPr>
            <p:cNvPr id="235" name="Picture 2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503761" y="2490712"/>
              <a:ext cx="266700" cy="266700"/>
            </a:xfrm>
            <a:prstGeom prst="rect">
              <a:avLst/>
            </a:prstGeom>
          </p:spPr>
        </p:pic>
        <p:pic>
          <p:nvPicPr>
            <p:cNvPr id="236" name="Picture 2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1871" y="2490712"/>
              <a:ext cx="266700" cy="266700"/>
            </a:xfrm>
            <a:prstGeom prst="rect">
              <a:avLst/>
            </a:prstGeom>
          </p:spPr>
        </p:pic>
        <p:pic>
          <p:nvPicPr>
            <p:cNvPr id="237" name="Picture 2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775221" y="2490712"/>
              <a:ext cx="266700" cy="266700"/>
            </a:xfrm>
            <a:prstGeom prst="rect">
              <a:avLst/>
            </a:prstGeom>
          </p:spPr>
        </p:pic>
        <p:pic>
          <p:nvPicPr>
            <p:cNvPr id="238" name="Picture 2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8097" y="2490712"/>
              <a:ext cx="266700" cy="266700"/>
            </a:xfrm>
            <a:prstGeom prst="rect">
              <a:avLst/>
            </a:prstGeom>
          </p:spPr>
        </p:pic>
        <p:pic>
          <p:nvPicPr>
            <p:cNvPr id="239" name="Picture 2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051447" y="2490712"/>
              <a:ext cx="266700" cy="266700"/>
            </a:xfrm>
            <a:prstGeom prst="rect">
              <a:avLst/>
            </a:prstGeom>
          </p:spPr>
        </p:pic>
        <p:pic>
          <p:nvPicPr>
            <p:cNvPr id="240" name="Picture 2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0760" y="2490712"/>
              <a:ext cx="266700" cy="266700"/>
            </a:xfrm>
            <a:prstGeom prst="rect">
              <a:avLst/>
            </a:prstGeom>
          </p:spPr>
        </p:pic>
        <p:pic>
          <p:nvPicPr>
            <p:cNvPr id="241" name="Picture 2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324110" y="2490712"/>
              <a:ext cx="266700" cy="266700"/>
            </a:xfrm>
            <a:prstGeom prst="rect">
              <a:avLst/>
            </a:prstGeom>
          </p:spPr>
        </p:pic>
        <p:pic>
          <p:nvPicPr>
            <p:cNvPr id="242" name="Picture 2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986" y="2490712"/>
              <a:ext cx="266700" cy="266700"/>
            </a:xfrm>
            <a:prstGeom prst="rect">
              <a:avLst/>
            </a:prstGeom>
          </p:spPr>
        </p:pic>
        <p:pic>
          <p:nvPicPr>
            <p:cNvPr id="243" name="Picture 2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600336" y="2490712"/>
              <a:ext cx="266700" cy="266700"/>
            </a:xfrm>
            <a:prstGeom prst="rect">
              <a:avLst/>
            </a:prstGeom>
          </p:spPr>
        </p:pic>
        <p:pic>
          <p:nvPicPr>
            <p:cNvPr id="244" name="Picture 2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8446" y="2490712"/>
              <a:ext cx="266700" cy="266700"/>
            </a:xfrm>
            <a:prstGeom prst="rect">
              <a:avLst/>
            </a:prstGeom>
          </p:spPr>
        </p:pic>
        <p:pic>
          <p:nvPicPr>
            <p:cNvPr id="245" name="Picture 2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71796" y="2490712"/>
              <a:ext cx="266700" cy="266700"/>
            </a:xfrm>
            <a:prstGeom prst="rect">
              <a:avLst/>
            </a:prstGeom>
          </p:spPr>
        </p:pic>
        <p:pic>
          <p:nvPicPr>
            <p:cNvPr id="246" name="Picture 2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4672" y="2490712"/>
              <a:ext cx="266700" cy="266700"/>
            </a:xfrm>
            <a:prstGeom prst="rect">
              <a:avLst/>
            </a:prstGeom>
          </p:spPr>
        </p:pic>
        <p:pic>
          <p:nvPicPr>
            <p:cNvPr id="247" name="Picture 2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48022" y="2490712"/>
              <a:ext cx="266700" cy="266700"/>
            </a:xfrm>
            <a:prstGeom prst="rect">
              <a:avLst/>
            </a:prstGeom>
          </p:spPr>
        </p:pic>
        <p:pic>
          <p:nvPicPr>
            <p:cNvPr id="248" name="Picture 2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0879" y="2490712"/>
              <a:ext cx="266700" cy="266700"/>
            </a:xfrm>
            <a:prstGeom prst="rect">
              <a:avLst/>
            </a:prstGeom>
          </p:spPr>
        </p:pic>
        <p:pic>
          <p:nvPicPr>
            <p:cNvPr id="249" name="Picture 2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424229" y="2490712"/>
              <a:ext cx="266700" cy="266700"/>
            </a:xfrm>
            <a:prstGeom prst="rect">
              <a:avLst/>
            </a:prstGeom>
          </p:spPr>
        </p:pic>
        <p:pic>
          <p:nvPicPr>
            <p:cNvPr id="250" name="Picture 2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9960" y="2490712"/>
              <a:ext cx="266700" cy="266700"/>
            </a:xfrm>
            <a:prstGeom prst="rect">
              <a:avLst/>
            </a:prstGeom>
          </p:spPr>
        </p:pic>
        <p:pic>
          <p:nvPicPr>
            <p:cNvPr id="251" name="Picture 2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693310" y="2490712"/>
              <a:ext cx="266700" cy="266700"/>
            </a:xfrm>
            <a:prstGeom prst="rect">
              <a:avLst/>
            </a:prstGeom>
          </p:spPr>
        </p:pic>
        <p:pic>
          <p:nvPicPr>
            <p:cNvPr id="252" name="Picture 2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6186" y="2490712"/>
              <a:ext cx="266700" cy="266700"/>
            </a:xfrm>
            <a:prstGeom prst="rect">
              <a:avLst/>
            </a:prstGeom>
          </p:spPr>
        </p:pic>
        <p:pic>
          <p:nvPicPr>
            <p:cNvPr id="253" name="Picture 2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969536" y="2490712"/>
              <a:ext cx="266700" cy="266700"/>
            </a:xfrm>
            <a:prstGeom prst="rect">
              <a:avLst/>
            </a:prstGeom>
          </p:spPr>
        </p:pic>
        <p:pic>
          <p:nvPicPr>
            <p:cNvPr id="254" name="Picture 2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646" y="2490712"/>
              <a:ext cx="266700" cy="266700"/>
            </a:xfrm>
            <a:prstGeom prst="rect">
              <a:avLst/>
            </a:prstGeom>
          </p:spPr>
        </p:pic>
        <p:pic>
          <p:nvPicPr>
            <p:cNvPr id="255" name="Picture 2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240996" y="2490712"/>
              <a:ext cx="266700" cy="266700"/>
            </a:xfrm>
            <a:prstGeom prst="rect">
              <a:avLst/>
            </a:prstGeom>
          </p:spPr>
        </p:pic>
        <p:pic>
          <p:nvPicPr>
            <p:cNvPr id="256" name="Picture 2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872" y="2490712"/>
              <a:ext cx="266700" cy="266700"/>
            </a:xfrm>
            <a:prstGeom prst="rect">
              <a:avLst/>
            </a:prstGeom>
          </p:spPr>
        </p:pic>
        <p:pic>
          <p:nvPicPr>
            <p:cNvPr id="257" name="Picture 2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517222" y="2490712"/>
              <a:ext cx="266700" cy="266700"/>
            </a:xfrm>
            <a:prstGeom prst="rect">
              <a:avLst/>
            </a:prstGeom>
          </p:spPr>
        </p:pic>
        <p:pic>
          <p:nvPicPr>
            <p:cNvPr id="258" name="Picture 2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6535" y="2490712"/>
              <a:ext cx="266700" cy="266700"/>
            </a:xfrm>
            <a:prstGeom prst="rect">
              <a:avLst/>
            </a:prstGeom>
          </p:spPr>
        </p:pic>
        <p:pic>
          <p:nvPicPr>
            <p:cNvPr id="259" name="Picture 2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789885" y="2490712"/>
              <a:ext cx="266700" cy="266700"/>
            </a:xfrm>
            <a:prstGeom prst="rect">
              <a:avLst/>
            </a:prstGeom>
          </p:spPr>
        </p:pic>
        <p:pic>
          <p:nvPicPr>
            <p:cNvPr id="260" name="Picture 2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761" y="2490712"/>
              <a:ext cx="266700" cy="266700"/>
            </a:xfrm>
            <a:prstGeom prst="rect">
              <a:avLst/>
            </a:prstGeom>
          </p:spPr>
        </p:pic>
        <p:pic>
          <p:nvPicPr>
            <p:cNvPr id="261" name="Picture 2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66111" y="2490712"/>
              <a:ext cx="266700" cy="266700"/>
            </a:xfrm>
            <a:prstGeom prst="rect">
              <a:avLst/>
            </a:prstGeom>
          </p:spPr>
        </p:pic>
        <p:pic>
          <p:nvPicPr>
            <p:cNvPr id="262" name="Picture 2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4221" y="2490712"/>
              <a:ext cx="266700" cy="266700"/>
            </a:xfrm>
            <a:prstGeom prst="rect">
              <a:avLst/>
            </a:prstGeom>
          </p:spPr>
        </p:pic>
        <p:pic>
          <p:nvPicPr>
            <p:cNvPr id="263" name="Picture 2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337571" y="2490712"/>
              <a:ext cx="266700" cy="266700"/>
            </a:xfrm>
            <a:prstGeom prst="rect">
              <a:avLst/>
            </a:prstGeom>
          </p:spPr>
        </p:pic>
        <p:pic>
          <p:nvPicPr>
            <p:cNvPr id="264" name="Picture 2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447" y="2490712"/>
              <a:ext cx="266700" cy="266700"/>
            </a:xfrm>
            <a:prstGeom prst="rect">
              <a:avLst/>
            </a:prstGeom>
          </p:spPr>
        </p:pic>
        <p:pic>
          <p:nvPicPr>
            <p:cNvPr id="265" name="Picture 26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613797" y="2490712"/>
              <a:ext cx="266700" cy="266700"/>
            </a:xfrm>
            <a:prstGeom prst="rect">
              <a:avLst/>
            </a:prstGeom>
          </p:spPr>
        </p:pic>
        <p:pic>
          <p:nvPicPr>
            <p:cNvPr id="266" name="Picture 2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99857" y="2252423"/>
              <a:ext cx="266700" cy="266700"/>
            </a:xfrm>
            <a:prstGeom prst="rect">
              <a:avLst/>
            </a:prstGeom>
          </p:spPr>
        </p:pic>
        <p:pic>
          <p:nvPicPr>
            <p:cNvPr id="267" name="Picture 2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176077" y="2252423"/>
              <a:ext cx="266700" cy="266700"/>
            </a:xfrm>
            <a:prstGeom prst="rect">
              <a:avLst/>
            </a:prstGeom>
          </p:spPr>
        </p:pic>
        <p:pic>
          <p:nvPicPr>
            <p:cNvPr id="268" name="Picture 2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727" y="2252423"/>
              <a:ext cx="266700" cy="266700"/>
            </a:xfrm>
            <a:prstGeom prst="rect">
              <a:avLst/>
            </a:prstGeom>
          </p:spPr>
        </p:pic>
        <p:pic>
          <p:nvPicPr>
            <p:cNvPr id="269" name="Picture 2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9462" y="2252423"/>
              <a:ext cx="266700" cy="266700"/>
            </a:xfrm>
            <a:prstGeom prst="rect">
              <a:avLst/>
            </a:prstGeom>
          </p:spPr>
        </p:pic>
        <p:pic>
          <p:nvPicPr>
            <p:cNvPr id="270" name="Picture 2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746586" y="2252423"/>
              <a:ext cx="266700" cy="266700"/>
            </a:xfrm>
            <a:prstGeom prst="rect">
              <a:avLst/>
            </a:prstGeom>
          </p:spPr>
        </p:pic>
        <p:pic>
          <p:nvPicPr>
            <p:cNvPr id="271" name="Picture 2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236" y="2252423"/>
              <a:ext cx="266700" cy="266700"/>
            </a:xfrm>
            <a:prstGeom prst="rect">
              <a:avLst/>
            </a:prstGeom>
          </p:spPr>
        </p:pic>
        <p:pic>
          <p:nvPicPr>
            <p:cNvPr id="272" name="Picture 27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475126" y="2252423"/>
              <a:ext cx="266700" cy="266700"/>
            </a:xfrm>
            <a:prstGeom prst="rect">
              <a:avLst/>
            </a:prstGeom>
          </p:spPr>
        </p:pic>
        <p:pic>
          <p:nvPicPr>
            <p:cNvPr id="273" name="Picture 2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776" y="2252423"/>
              <a:ext cx="266700" cy="266700"/>
            </a:xfrm>
            <a:prstGeom prst="rect">
              <a:avLst/>
            </a:prstGeom>
          </p:spPr>
        </p:pic>
        <p:pic>
          <p:nvPicPr>
            <p:cNvPr id="274" name="Picture 2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198900" y="2252423"/>
              <a:ext cx="266700" cy="266700"/>
            </a:xfrm>
            <a:prstGeom prst="rect">
              <a:avLst/>
            </a:prstGeom>
          </p:spPr>
        </p:pic>
        <p:pic>
          <p:nvPicPr>
            <p:cNvPr id="275" name="Picture 2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550" y="2252423"/>
              <a:ext cx="266700" cy="266700"/>
            </a:xfrm>
            <a:prstGeom prst="rect">
              <a:avLst/>
            </a:prstGeom>
          </p:spPr>
        </p:pic>
        <p:pic>
          <p:nvPicPr>
            <p:cNvPr id="276" name="Picture 2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926237" y="2252423"/>
              <a:ext cx="266700" cy="266700"/>
            </a:xfrm>
            <a:prstGeom prst="rect">
              <a:avLst/>
            </a:prstGeom>
          </p:spPr>
        </p:pic>
        <p:pic>
          <p:nvPicPr>
            <p:cNvPr id="277" name="Picture 2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2887" y="2252423"/>
              <a:ext cx="266700" cy="266700"/>
            </a:xfrm>
            <a:prstGeom prst="rect">
              <a:avLst/>
            </a:prstGeom>
          </p:spPr>
        </p:pic>
        <p:pic>
          <p:nvPicPr>
            <p:cNvPr id="278" name="Picture 2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650011" y="2252423"/>
              <a:ext cx="266700" cy="266700"/>
            </a:xfrm>
            <a:prstGeom prst="rect">
              <a:avLst/>
            </a:prstGeom>
          </p:spPr>
        </p:pic>
        <p:pic>
          <p:nvPicPr>
            <p:cNvPr id="279" name="Picture 2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661" y="2252423"/>
              <a:ext cx="266700" cy="266700"/>
            </a:xfrm>
            <a:prstGeom prst="rect">
              <a:avLst/>
            </a:prstGeom>
          </p:spPr>
        </p:pic>
        <p:pic>
          <p:nvPicPr>
            <p:cNvPr id="280" name="Picture 2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378551" y="2252423"/>
              <a:ext cx="266700" cy="266700"/>
            </a:xfrm>
            <a:prstGeom prst="rect">
              <a:avLst/>
            </a:prstGeom>
          </p:spPr>
        </p:pic>
        <p:pic>
          <p:nvPicPr>
            <p:cNvPr id="281" name="Picture 28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201" y="2252423"/>
              <a:ext cx="266700" cy="266700"/>
            </a:xfrm>
            <a:prstGeom prst="rect">
              <a:avLst/>
            </a:prstGeom>
          </p:spPr>
        </p:pic>
        <p:pic>
          <p:nvPicPr>
            <p:cNvPr id="282" name="Picture 28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102325" y="2252423"/>
              <a:ext cx="266700" cy="266700"/>
            </a:xfrm>
            <a:prstGeom prst="rect">
              <a:avLst/>
            </a:prstGeom>
          </p:spPr>
        </p:pic>
        <p:pic>
          <p:nvPicPr>
            <p:cNvPr id="283" name="Picture 2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975" y="2252423"/>
              <a:ext cx="266700" cy="266700"/>
            </a:xfrm>
            <a:prstGeom prst="rect">
              <a:avLst/>
            </a:prstGeom>
          </p:spPr>
        </p:pic>
        <p:pic>
          <p:nvPicPr>
            <p:cNvPr id="284" name="Picture 28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833244" y="2252423"/>
              <a:ext cx="266700" cy="266700"/>
            </a:xfrm>
            <a:prstGeom prst="rect">
              <a:avLst/>
            </a:prstGeom>
          </p:spPr>
        </p:pic>
        <p:pic>
          <p:nvPicPr>
            <p:cNvPr id="285" name="Picture 28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9894" y="2252423"/>
              <a:ext cx="266700" cy="266700"/>
            </a:xfrm>
            <a:prstGeom prst="rect">
              <a:avLst/>
            </a:prstGeom>
          </p:spPr>
        </p:pic>
        <p:pic>
          <p:nvPicPr>
            <p:cNvPr id="286" name="Picture 28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557018" y="2252423"/>
              <a:ext cx="266700" cy="266700"/>
            </a:xfrm>
            <a:prstGeom prst="rect">
              <a:avLst/>
            </a:prstGeom>
          </p:spPr>
        </p:pic>
        <p:pic>
          <p:nvPicPr>
            <p:cNvPr id="287" name="Picture 28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668" y="2252423"/>
              <a:ext cx="266700" cy="266700"/>
            </a:xfrm>
            <a:prstGeom prst="rect">
              <a:avLst/>
            </a:prstGeom>
          </p:spPr>
        </p:pic>
        <p:pic>
          <p:nvPicPr>
            <p:cNvPr id="288" name="Picture 2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285558" y="2252423"/>
              <a:ext cx="266700" cy="266700"/>
            </a:xfrm>
            <a:prstGeom prst="rect">
              <a:avLst/>
            </a:prstGeom>
          </p:spPr>
        </p:pic>
        <p:pic>
          <p:nvPicPr>
            <p:cNvPr id="289" name="Picture 28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2208" y="2252423"/>
              <a:ext cx="266700" cy="266700"/>
            </a:xfrm>
            <a:prstGeom prst="rect">
              <a:avLst/>
            </a:prstGeom>
          </p:spPr>
        </p:pic>
        <p:pic>
          <p:nvPicPr>
            <p:cNvPr id="290" name="Picture 28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09332" y="2252423"/>
              <a:ext cx="266700" cy="266700"/>
            </a:xfrm>
            <a:prstGeom prst="rect">
              <a:avLst/>
            </a:prstGeom>
          </p:spPr>
        </p:pic>
        <p:pic>
          <p:nvPicPr>
            <p:cNvPr id="291" name="Picture 29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5982" y="2252423"/>
              <a:ext cx="266700" cy="266700"/>
            </a:xfrm>
            <a:prstGeom prst="rect">
              <a:avLst/>
            </a:prstGeom>
          </p:spPr>
        </p:pic>
        <p:pic>
          <p:nvPicPr>
            <p:cNvPr id="292" name="Picture 2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736669" y="2252423"/>
              <a:ext cx="266700" cy="266700"/>
            </a:xfrm>
            <a:prstGeom prst="rect">
              <a:avLst/>
            </a:prstGeom>
          </p:spPr>
        </p:pic>
        <p:pic>
          <p:nvPicPr>
            <p:cNvPr id="293" name="Picture 29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319" y="2252423"/>
              <a:ext cx="266700" cy="266700"/>
            </a:xfrm>
            <a:prstGeom prst="rect">
              <a:avLst/>
            </a:prstGeom>
          </p:spPr>
        </p:pic>
        <p:pic>
          <p:nvPicPr>
            <p:cNvPr id="294" name="Picture 29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460443" y="2252423"/>
              <a:ext cx="266700" cy="266700"/>
            </a:xfrm>
            <a:prstGeom prst="rect">
              <a:avLst/>
            </a:prstGeom>
          </p:spPr>
        </p:pic>
        <p:pic>
          <p:nvPicPr>
            <p:cNvPr id="295" name="Picture 29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7093" y="2252423"/>
              <a:ext cx="266700" cy="266700"/>
            </a:xfrm>
            <a:prstGeom prst="rect">
              <a:avLst/>
            </a:prstGeom>
          </p:spPr>
        </p:pic>
        <p:pic>
          <p:nvPicPr>
            <p:cNvPr id="296" name="Picture 29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188983" y="2252423"/>
              <a:ext cx="266700" cy="266700"/>
            </a:xfrm>
            <a:prstGeom prst="rect">
              <a:avLst/>
            </a:prstGeom>
          </p:spPr>
        </p:pic>
        <p:pic>
          <p:nvPicPr>
            <p:cNvPr id="297" name="Picture 29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5633" y="2252423"/>
              <a:ext cx="266700" cy="266700"/>
            </a:xfrm>
            <a:prstGeom prst="rect">
              <a:avLst/>
            </a:prstGeom>
          </p:spPr>
        </p:pic>
        <p:pic>
          <p:nvPicPr>
            <p:cNvPr id="298" name="Picture 2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12757" y="2252423"/>
              <a:ext cx="266700" cy="266700"/>
            </a:xfrm>
            <a:prstGeom prst="rect">
              <a:avLst/>
            </a:prstGeom>
          </p:spPr>
        </p:pic>
        <p:pic>
          <p:nvPicPr>
            <p:cNvPr id="299" name="Picture 29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407" y="2252423"/>
              <a:ext cx="266700" cy="266700"/>
            </a:xfrm>
            <a:prstGeom prst="rect">
              <a:avLst/>
            </a:prstGeom>
          </p:spPr>
        </p:pic>
        <p:pic>
          <p:nvPicPr>
            <p:cNvPr id="300" name="Picture 29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636550" y="2252423"/>
              <a:ext cx="266700" cy="266700"/>
            </a:xfrm>
            <a:prstGeom prst="rect">
              <a:avLst/>
            </a:prstGeom>
          </p:spPr>
        </p:pic>
        <p:pic>
          <p:nvPicPr>
            <p:cNvPr id="301" name="Picture 30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200" y="2252423"/>
              <a:ext cx="266700" cy="266700"/>
            </a:xfrm>
            <a:prstGeom prst="rect">
              <a:avLst/>
            </a:prstGeom>
          </p:spPr>
        </p:pic>
        <p:pic>
          <p:nvPicPr>
            <p:cNvPr id="302" name="Picture 30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67469" y="2252423"/>
              <a:ext cx="266700" cy="266700"/>
            </a:xfrm>
            <a:prstGeom prst="rect">
              <a:avLst/>
            </a:prstGeom>
          </p:spPr>
        </p:pic>
        <p:pic>
          <p:nvPicPr>
            <p:cNvPr id="303" name="Picture 30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119" y="2252423"/>
              <a:ext cx="266700" cy="266700"/>
            </a:xfrm>
            <a:prstGeom prst="rect">
              <a:avLst/>
            </a:prstGeom>
          </p:spPr>
        </p:pic>
        <p:pic>
          <p:nvPicPr>
            <p:cNvPr id="304" name="Picture 30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091243" y="2252423"/>
              <a:ext cx="266700" cy="266700"/>
            </a:xfrm>
            <a:prstGeom prst="rect">
              <a:avLst/>
            </a:prstGeom>
          </p:spPr>
        </p:pic>
        <p:pic>
          <p:nvPicPr>
            <p:cNvPr id="305" name="Picture 30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893" y="2252423"/>
              <a:ext cx="266700" cy="266700"/>
            </a:xfrm>
            <a:prstGeom prst="rect">
              <a:avLst/>
            </a:prstGeom>
          </p:spPr>
        </p:pic>
        <p:pic>
          <p:nvPicPr>
            <p:cNvPr id="306" name="Picture 30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819783" y="2252423"/>
              <a:ext cx="266700" cy="266700"/>
            </a:xfrm>
            <a:prstGeom prst="rect">
              <a:avLst/>
            </a:prstGeom>
          </p:spPr>
        </p:pic>
        <p:pic>
          <p:nvPicPr>
            <p:cNvPr id="307" name="Picture 30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6433" y="2252423"/>
              <a:ext cx="266700" cy="266700"/>
            </a:xfrm>
            <a:prstGeom prst="rect">
              <a:avLst/>
            </a:prstGeom>
          </p:spPr>
        </p:pic>
        <p:pic>
          <p:nvPicPr>
            <p:cNvPr id="308" name="Picture 30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543557" y="2252423"/>
              <a:ext cx="266700" cy="266700"/>
            </a:xfrm>
            <a:prstGeom prst="rect">
              <a:avLst/>
            </a:prstGeom>
          </p:spPr>
        </p:pic>
        <p:pic>
          <p:nvPicPr>
            <p:cNvPr id="309" name="Picture 3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0207" y="2252423"/>
              <a:ext cx="266700" cy="266700"/>
            </a:xfrm>
            <a:prstGeom prst="rect">
              <a:avLst/>
            </a:prstGeom>
          </p:spPr>
        </p:pic>
        <p:pic>
          <p:nvPicPr>
            <p:cNvPr id="310" name="Picture 30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270894" y="2252423"/>
              <a:ext cx="266700" cy="266700"/>
            </a:xfrm>
            <a:prstGeom prst="rect">
              <a:avLst/>
            </a:prstGeom>
          </p:spPr>
        </p:pic>
        <p:pic>
          <p:nvPicPr>
            <p:cNvPr id="311" name="Picture 3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7544" y="2252423"/>
              <a:ext cx="266700" cy="266700"/>
            </a:xfrm>
            <a:prstGeom prst="rect">
              <a:avLst/>
            </a:prstGeom>
          </p:spPr>
        </p:pic>
        <p:pic>
          <p:nvPicPr>
            <p:cNvPr id="312" name="Picture 3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994668" y="2252423"/>
              <a:ext cx="266700" cy="266700"/>
            </a:xfrm>
            <a:prstGeom prst="rect">
              <a:avLst/>
            </a:prstGeom>
          </p:spPr>
        </p:pic>
        <p:pic>
          <p:nvPicPr>
            <p:cNvPr id="313" name="Picture 3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1318" y="2252423"/>
              <a:ext cx="266700" cy="266700"/>
            </a:xfrm>
            <a:prstGeom prst="rect">
              <a:avLst/>
            </a:prstGeom>
          </p:spPr>
        </p:pic>
        <p:pic>
          <p:nvPicPr>
            <p:cNvPr id="314" name="Picture 3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723208" y="2252423"/>
              <a:ext cx="266700" cy="266700"/>
            </a:xfrm>
            <a:prstGeom prst="rect">
              <a:avLst/>
            </a:prstGeom>
          </p:spPr>
        </p:pic>
        <p:pic>
          <p:nvPicPr>
            <p:cNvPr id="315" name="Picture 3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9858" y="2252423"/>
              <a:ext cx="266700" cy="266700"/>
            </a:xfrm>
            <a:prstGeom prst="rect">
              <a:avLst/>
            </a:prstGeom>
          </p:spPr>
        </p:pic>
        <p:pic>
          <p:nvPicPr>
            <p:cNvPr id="316" name="Picture 3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446982" y="2252423"/>
              <a:ext cx="266700" cy="266700"/>
            </a:xfrm>
            <a:prstGeom prst="rect">
              <a:avLst/>
            </a:prstGeom>
          </p:spPr>
        </p:pic>
        <p:pic>
          <p:nvPicPr>
            <p:cNvPr id="317" name="Picture 3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32" y="2252423"/>
              <a:ext cx="266700" cy="266700"/>
            </a:xfrm>
            <a:prstGeom prst="rect">
              <a:avLst/>
            </a:prstGeom>
          </p:spPr>
        </p:pic>
        <p:pic>
          <p:nvPicPr>
            <p:cNvPr id="318" name="Picture 3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1352" y="2016684"/>
              <a:ext cx="266700" cy="266700"/>
            </a:xfrm>
            <a:prstGeom prst="rect">
              <a:avLst/>
            </a:prstGeom>
          </p:spPr>
        </p:pic>
        <p:pic>
          <p:nvPicPr>
            <p:cNvPr id="319" name="Picture 3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884702" y="2016684"/>
              <a:ext cx="266700" cy="266700"/>
            </a:xfrm>
            <a:prstGeom prst="rect">
              <a:avLst/>
            </a:prstGeom>
          </p:spPr>
        </p:pic>
        <p:pic>
          <p:nvPicPr>
            <p:cNvPr id="320" name="Picture 3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17" y="2016684"/>
              <a:ext cx="266700" cy="266700"/>
            </a:xfrm>
            <a:prstGeom prst="rect">
              <a:avLst/>
            </a:prstGeom>
          </p:spPr>
        </p:pic>
        <p:pic>
          <p:nvPicPr>
            <p:cNvPr id="321" name="Picture 3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037967" y="2016684"/>
              <a:ext cx="266700" cy="266700"/>
            </a:xfrm>
            <a:prstGeom prst="rect">
              <a:avLst/>
            </a:prstGeom>
          </p:spPr>
        </p:pic>
        <p:pic>
          <p:nvPicPr>
            <p:cNvPr id="322" name="Picture 3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843" y="2016684"/>
              <a:ext cx="266700" cy="266700"/>
            </a:xfrm>
            <a:prstGeom prst="rect">
              <a:avLst/>
            </a:prstGeom>
          </p:spPr>
        </p:pic>
        <p:pic>
          <p:nvPicPr>
            <p:cNvPr id="323" name="Picture 3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14193" y="2016684"/>
              <a:ext cx="266700" cy="266700"/>
            </a:xfrm>
            <a:prstGeom prst="rect">
              <a:avLst/>
            </a:prstGeom>
          </p:spPr>
        </p:pic>
        <p:pic>
          <p:nvPicPr>
            <p:cNvPr id="324" name="Picture 3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303" y="2016684"/>
              <a:ext cx="266700" cy="266700"/>
            </a:xfrm>
            <a:prstGeom prst="rect">
              <a:avLst/>
            </a:prstGeom>
          </p:spPr>
        </p:pic>
        <p:pic>
          <p:nvPicPr>
            <p:cNvPr id="325" name="Picture 3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585653" y="2016684"/>
              <a:ext cx="266700" cy="266700"/>
            </a:xfrm>
            <a:prstGeom prst="rect">
              <a:avLst/>
            </a:prstGeom>
          </p:spPr>
        </p:pic>
        <p:pic>
          <p:nvPicPr>
            <p:cNvPr id="326" name="Picture 3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529" y="2016684"/>
              <a:ext cx="266700" cy="266700"/>
            </a:xfrm>
            <a:prstGeom prst="rect">
              <a:avLst/>
            </a:prstGeom>
          </p:spPr>
        </p:pic>
        <p:pic>
          <p:nvPicPr>
            <p:cNvPr id="327" name="Picture 3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861879" y="2016684"/>
              <a:ext cx="266700" cy="266700"/>
            </a:xfrm>
            <a:prstGeom prst="rect">
              <a:avLst/>
            </a:prstGeom>
          </p:spPr>
        </p:pic>
        <p:pic>
          <p:nvPicPr>
            <p:cNvPr id="328" name="Picture 3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1192" y="2016684"/>
              <a:ext cx="266700" cy="266700"/>
            </a:xfrm>
            <a:prstGeom prst="rect">
              <a:avLst/>
            </a:prstGeom>
          </p:spPr>
        </p:pic>
        <p:pic>
          <p:nvPicPr>
            <p:cNvPr id="329" name="Picture 3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134542" y="2016684"/>
              <a:ext cx="266700" cy="266700"/>
            </a:xfrm>
            <a:prstGeom prst="rect">
              <a:avLst/>
            </a:prstGeom>
          </p:spPr>
        </p:pic>
        <p:pic>
          <p:nvPicPr>
            <p:cNvPr id="330" name="Picture 3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7418" y="2016684"/>
              <a:ext cx="266700" cy="266700"/>
            </a:xfrm>
            <a:prstGeom prst="rect">
              <a:avLst/>
            </a:prstGeom>
          </p:spPr>
        </p:pic>
        <p:pic>
          <p:nvPicPr>
            <p:cNvPr id="331" name="Picture 3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410768" y="2016684"/>
              <a:ext cx="266700" cy="266700"/>
            </a:xfrm>
            <a:prstGeom prst="rect">
              <a:avLst/>
            </a:prstGeom>
          </p:spPr>
        </p:pic>
        <p:pic>
          <p:nvPicPr>
            <p:cNvPr id="332" name="Picture 3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878" y="2016684"/>
              <a:ext cx="266700" cy="266700"/>
            </a:xfrm>
            <a:prstGeom prst="rect">
              <a:avLst/>
            </a:prstGeom>
          </p:spPr>
        </p:pic>
        <p:pic>
          <p:nvPicPr>
            <p:cNvPr id="333" name="Picture 3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82228" y="2016684"/>
              <a:ext cx="266700" cy="266700"/>
            </a:xfrm>
            <a:prstGeom prst="rect">
              <a:avLst/>
            </a:prstGeom>
          </p:spPr>
        </p:pic>
        <p:pic>
          <p:nvPicPr>
            <p:cNvPr id="334" name="Picture 3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5104" y="2016684"/>
              <a:ext cx="266700" cy="266700"/>
            </a:xfrm>
            <a:prstGeom prst="rect">
              <a:avLst/>
            </a:prstGeom>
          </p:spPr>
        </p:pic>
        <p:pic>
          <p:nvPicPr>
            <p:cNvPr id="335" name="Picture 3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58454" y="2016684"/>
              <a:ext cx="266700" cy="266700"/>
            </a:xfrm>
            <a:prstGeom prst="rect">
              <a:avLst/>
            </a:prstGeom>
          </p:spPr>
        </p:pic>
        <p:pic>
          <p:nvPicPr>
            <p:cNvPr id="336" name="Picture 3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4185" y="2016684"/>
              <a:ext cx="266700" cy="266700"/>
            </a:xfrm>
            <a:prstGeom prst="rect">
              <a:avLst/>
            </a:prstGeom>
          </p:spPr>
        </p:pic>
        <p:pic>
          <p:nvPicPr>
            <p:cNvPr id="337" name="Picture 3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227535" y="2016684"/>
              <a:ext cx="266700" cy="266700"/>
            </a:xfrm>
            <a:prstGeom prst="rect">
              <a:avLst/>
            </a:prstGeom>
          </p:spPr>
        </p:pic>
        <p:pic>
          <p:nvPicPr>
            <p:cNvPr id="338" name="Picture 3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0411" y="2016684"/>
              <a:ext cx="266700" cy="266700"/>
            </a:xfrm>
            <a:prstGeom prst="rect">
              <a:avLst/>
            </a:prstGeom>
          </p:spPr>
        </p:pic>
        <p:pic>
          <p:nvPicPr>
            <p:cNvPr id="339" name="Picture 3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503761" y="2016684"/>
              <a:ext cx="266700" cy="266700"/>
            </a:xfrm>
            <a:prstGeom prst="rect">
              <a:avLst/>
            </a:prstGeom>
          </p:spPr>
        </p:pic>
        <p:pic>
          <p:nvPicPr>
            <p:cNvPr id="340" name="Picture 3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1871" y="2016684"/>
              <a:ext cx="266700" cy="266700"/>
            </a:xfrm>
            <a:prstGeom prst="rect">
              <a:avLst/>
            </a:prstGeom>
          </p:spPr>
        </p:pic>
        <p:pic>
          <p:nvPicPr>
            <p:cNvPr id="341" name="Picture 3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775221" y="2016684"/>
              <a:ext cx="266700" cy="266700"/>
            </a:xfrm>
            <a:prstGeom prst="rect">
              <a:avLst/>
            </a:prstGeom>
          </p:spPr>
        </p:pic>
        <p:pic>
          <p:nvPicPr>
            <p:cNvPr id="342" name="Picture 3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8097" y="2016684"/>
              <a:ext cx="266700" cy="266700"/>
            </a:xfrm>
            <a:prstGeom prst="rect">
              <a:avLst/>
            </a:prstGeom>
          </p:spPr>
        </p:pic>
        <p:pic>
          <p:nvPicPr>
            <p:cNvPr id="343" name="Picture 3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051447" y="2016684"/>
              <a:ext cx="266700" cy="266700"/>
            </a:xfrm>
            <a:prstGeom prst="rect">
              <a:avLst/>
            </a:prstGeom>
          </p:spPr>
        </p:pic>
        <p:pic>
          <p:nvPicPr>
            <p:cNvPr id="344" name="Picture 3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0760" y="2016684"/>
              <a:ext cx="266700" cy="266700"/>
            </a:xfrm>
            <a:prstGeom prst="rect">
              <a:avLst/>
            </a:prstGeom>
          </p:spPr>
        </p:pic>
        <p:pic>
          <p:nvPicPr>
            <p:cNvPr id="345" name="Picture 3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324110" y="2016684"/>
              <a:ext cx="266700" cy="266700"/>
            </a:xfrm>
            <a:prstGeom prst="rect">
              <a:avLst/>
            </a:prstGeom>
          </p:spPr>
        </p:pic>
        <p:pic>
          <p:nvPicPr>
            <p:cNvPr id="346" name="Picture 3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986" y="2016684"/>
              <a:ext cx="266700" cy="266700"/>
            </a:xfrm>
            <a:prstGeom prst="rect">
              <a:avLst/>
            </a:prstGeom>
          </p:spPr>
        </p:pic>
        <p:pic>
          <p:nvPicPr>
            <p:cNvPr id="347" name="Picture 3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600336" y="2016684"/>
              <a:ext cx="266700" cy="266700"/>
            </a:xfrm>
            <a:prstGeom prst="rect">
              <a:avLst/>
            </a:prstGeom>
          </p:spPr>
        </p:pic>
        <p:pic>
          <p:nvPicPr>
            <p:cNvPr id="348" name="Picture 3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8446" y="2016684"/>
              <a:ext cx="266700" cy="266700"/>
            </a:xfrm>
            <a:prstGeom prst="rect">
              <a:avLst/>
            </a:prstGeom>
          </p:spPr>
        </p:pic>
        <p:pic>
          <p:nvPicPr>
            <p:cNvPr id="349" name="Picture 3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71796" y="2016684"/>
              <a:ext cx="266700" cy="266700"/>
            </a:xfrm>
            <a:prstGeom prst="rect">
              <a:avLst/>
            </a:prstGeom>
          </p:spPr>
        </p:pic>
        <p:pic>
          <p:nvPicPr>
            <p:cNvPr id="350" name="Picture 3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4672" y="2016684"/>
              <a:ext cx="266700" cy="266700"/>
            </a:xfrm>
            <a:prstGeom prst="rect">
              <a:avLst/>
            </a:prstGeom>
          </p:spPr>
        </p:pic>
        <p:pic>
          <p:nvPicPr>
            <p:cNvPr id="351" name="Picture 3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48022" y="2016684"/>
              <a:ext cx="266700" cy="266700"/>
            </a:xfrm>
            <a:prstGeom prst="rect">
              <a:avLst/>
            </a:prstGeom>
          </p:spPr>
        </p:pic>
        <p:pic>
          <p:nvPicPr>
            <p:cNvPr id="352" name="Picture 3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0879" y="2016684"/>
              <a:ext cx="266700" cy="266700"/>
            </a:xfrm>
            <a:prstGeom prst="rect">
              <a:avLst/>
            </a:prstGeom>
          </p:spPr>
        </p:pic>
        <p:pic>
          <p:nvPicPr>
            <p:cNvPr id="353" name="Picture 3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424229" y="2016684"/>
              <a:ext cx="266700" cy="266700"/>
            </a:xfrm>
            <a:prstGeom prst="rect">
              <a:avLst/>
            </a:prstGeom>
          </p:spPr>
        </p:pic>
        <p:pic>
          <p:nvPicPr>
            <p:cNvPr id="354" name="Picture 3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9960" y="2016684"/>
              <a:ext cx="266700" cy="266700"/>
            </a:xfrm>
            <a:prstGeom prst="rect">
              <a:avLst/>
            </a:prstGeom>
          </p:spPr>
        </p:pic>
        <p:pic>
          <p:nvPicPr>
            <p:cNvPr id="355" name="Picture 3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693310" y="2016684"/>
              <a:ext cx="266700" cy="266700"/>
            </a:xfrm>
            <a:prstGeom prst="rect">
              <a:avLst/>
            </a:prstGeom>
          </p:spPr>
        </p:pic>
        <p:pic>
          <p:nvPicPr>
            <p:cNvPr id="356" name="Picture 3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6186" y="2016684"/>
              <a:ext cx="266700" cy="266700"/>
            </a:xfrm>
            <a:prstGeom prst="rect">
              <a:avLst/>
            </a:prstGeom>
          </p:spPr>
        </p:pic>
        <p:pic>
          <p:nvPicPr>
            <p:cNvPr id="357" name="Picture 3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969536" y="2016684"/>
              <a:ext cx="266700" cy="266700"/>
            </a:xfrm>
            <a:prstGeom prst="rect">
              <a:avLst/>
            </a:prstGeom>
          </p:spPr>
        </p:pic>
        <p:pic>
          <p:nvPicPr>
            <p:cNvPr id="358" name="Picture 3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646" y="2016684"/>
              <a:ext cx="266700" cy="266700"/>
            </a:xfrm>
            <a:prstGeom prst="rect">
              <a:avLst/>
            </a:prstGeom>
          </p:spPr>
        </p:pic>
        <p:pic>
          <p:nvPicPr>
            <p:cNvPr id="359" name="Picture 3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240996" y="2016684"/>
              <a:ext cx="266700" cy="266700"/>
            </a:xfrm>
            <a:prstGeom prst="rect">
              <a:avLst/>
            </a:prstGeom>
          </p:spPr>
        </p:pic>
        <p:pic>
          <p:nvPicPr>
            <p:cNvPr id="360" name="Picture 3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872" y="2016684"/>
              <a:ext cx="266700" cy="266700"/>
            </a:xfrm>
            <a:prstGeom prst="rect">
              <a:avLst/>
            </a:prstGeom>
          </p:spPr>
        </p:pic>
        <p:pic>
          <p:nvPicPr>
            <p:cNvPr id="361" name="Picture 3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517222" y="2016684"/>
              <a:ext cx="266700" cy="266700"/>
            </a:xfrm>
            <a:prstGeom prst="rect">
              <a:avLst/>
            </a:prstGeom>
          </p:spPr>
        </p:pic>
        <p:pic>
          <p:nvPicPr>
            <p:cNvPr id="362" name="Picture 3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6535" y="2016684"/>
              <a:ext cx="266700" cy="266700"/>
            </a:xfrm>
            <a:prstGeom prst="rect">
              <a:avLst/>
            </a:prstGeom>
          </p:spPr>
        </p:pic>
        <p:pic>
          <p:nvPicPr>
            <p:cNvPr id="363" name="Picture 3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789885" y="2016684"/>
              <a:ext cx="266700" cy="266700"/>
            </a:xfrm>
            <a:prstGeom prst="rect">
              <a:avLst/>
            </a:prstGeom>
          </p:spPr>
        </p:pic>
        <p:pic>
          <p:nvPicPr>
            <p:cNvPr id="364" name="Picture 3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761" y="2016684"/>
              <a:ext cx="266700" cy="266700"/>
            </a:xfrm>
            <a:prstGeom prst="rect">
              <a:avLst/>
            </a:prstGeom>
          </p:spPr>
        </p:pic>
        <p:pic>
          <p:nvPicPr>
            <p:cNvPr id="365" name="Picture 36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66111" y="2016684"/>
              <a:ext cx="266700" cy="266700"/>
            </a:xfrm>
            <a:prstGeom prst="rect">
              <a:avLst/>
            </a:prstGeom>
          </p:spPr>
        </p:pic>
        <p:pic>
          <p:nvPicPr>
            <p:cNvPr id="366" name="Picture 3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4221" y="2016684"/>
              <a:ext cx="266700" cy="266700"/>
            </a:xfrm>
            <a:prstGeom prst="rect">
              <a:avLst/>
            </a:prstGeom>
          </p:spPr>
        </p:pic>
        <p:pic>
          <p:nvPicPr>
            <p:cNvPr id="367" name="Picture 3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337571" y="2016684"/>
              <a:ext cx="266700" cy="266700"/>
            </a:xfrm>
            <a:prstGeom prst="rect">
              <a:avLst/>
            </a:prstGeom>
          </p:spPr>
        </p:pic>
        <p:pic>
          <p:nvPicPr>
            <p:cNvPr id="368" name="Picture 3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447" y="2016684"/>
              <a:ext cx="266700" cy="266700"/>
            </a:xfrm>
            <a:prstGeom prst="rect">
              <a:avLst/>
            </a:prstGeom>
          </p:spPr>
        </p:pic>
        <p:pic>
          <p:nvPicPr>
            <p:cNvPr id="369" name="Picture 3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613797" y="2016684"/>
              <a:ext cx="266700" cy="266700"/>
            </a:xfrm>
            <a:prstGeom prst="rect">
              <a:avLst/>
            </a:prstGeom>
          </p:spPr>
        </p:pic>
        <p:pic>
          <p:nvPicPr>
            <p:cNvPr id="370" name="Picture 3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99857" y="1778395"/>
              <a:ext cx="266700" cy="266700"/>
            </a:xfrm>
            <a:prstGeom prst="rect">
              <a:avLst/>
            </a:prstGeom>
          </p:spPr>
        </p:pic>
        <p:pic>
          <p:nvPicPr>
            <p:cNvPr id="371" name="Picture 3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176077" y="1778395"/>
              <a:ext cx="266700" cy="266700"/>
            </a:xfrm>
            <a:prstGeom prst="rect">
              <a:avLst/>
            </a:prstGeom>
          </p:spPr>
        </p:pic>
        <p:pic>
          <p:nvPicPr>
            <p:cNvPr id="372" name="Picture 37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727" y="1778395"/>
              <a:ext cx="266700" cy="266700"/>
            </a:xfrm>
            <a:prstGeom prst="rect">
              <a:avLst/>
            </a:prstGeom>
          </p:spPr>
        </p:pic>
        <p:pic>
          <p:nvPicPr>
            <p:cNvPr id="373" name="Picture 3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9462" y="1778395"/>
              <a:ext cx="266700" cy="266700"/>
            </a:xfrm>
            <a:prstGeom prst="rect">
              <a:avLst/>
            </a:prstGeom>
          </p:spPr>
        </p:pic>
        <p:pic>
          <p:nvPicPr>
            <p:cNvPr id="374" name="Picture 3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746586" y="1778395"/>
              <a:ext cx="266700" cy="266700"/>
            </a:xfrm>
            <a:prstGeom prst="rect">
              <a:avLst/>
            </a:prstGeom>
          </p:spPr>
        </p:pic>
        <p:pic>
          <p:nvPicPr>
            <p:cNvPr id="375" name="Picture 3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236" y="1778395"/>
              <a:ext cx="266700" cy="266700"/>
            </a:xfrm>
            <a:prstGeom prst="rect">
              <a:avLst/>
            </a:prstGeom>
          </p:spPr>
        </p:pic>
        <p:pic>
          <p:nvPicPr>
            <p:cNvPr id="376" name="Picture 3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475126" y="1778395"/>
              <a:ext cx="266700" cy="266700"/>
            </a:xfrm>
            <a:prstGeom prst="rect">
              <a:avLst/>
            </a:prstGeom>
          </p:spPr>
        </p:pic>
        <p:pic>
          <p:nvPicPr>
            <p:cNvPr id="377" name="Picture 3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776" y="1778395"/>
              <a:ext cx="266700" cy="266700"/>
            </a:xfrm>
            <a:prstGeom prst="rect">
              <a:avLst/>
            </a:prstGeom>
          </p:spPr>
        </p:pic>
        <p:pic>
          <p:nvPicPr>
            <p:cNvPr id="378" name="Picture 3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198900" y="1778395"/>
              <a:ext cx="266700" cy="266700"/>
            </a:xfrm>
            <a:prstGeom prst="rect">
              <a:avLst/>
            </a:prstGeom>
          </p:spPr>
        </p:pic>
        <p:pic>
          <p:nvPicPr>
            <p:cNvPr id="379" name="Picture 3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550" y="1778395"/>
              <a:ext cx="266700" cy="266700"/>
            </a:xfrm>
            <a:prstGeom prst="rect">
              <a:avLst/>
            </a:prstGeom>
          </p:spPr>
        </p:pic>
        <p:pic>
          <p:nvPicPr>
            <p:cNvPr id="380" name="Picture 3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926237" y="1778395"/>
              <a:ext cx="266700" cy="266700"/>
            </a:xfrm>
            <a:prstGeom prst="rect">
              <a:avLst/>
            </a:prstGeom>
          </p:spPr>
        </p:pic>
        <p:pic>
          <p:nvPicPr>
            <p:cNvPr id="381" name="Picture 38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2887" y="1778395"/>
              <a:ext cx="266700" cy="266700"/>
            </a:xfrm>
            <a:prstGeom prst="rect">
              <a:avLst/>
            </a:prstGeom>
          </p:spPr>
        </p:pic>
        <p:pic>
          <p:nvPicPr>
            <p:cNvPr id="382" name="Picture 38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650011" y="1778395"/>
              <a:ext cx="266700" cy="266700"/>
            </a:xfrm>
            <a:prstGeom prst="rect">
              <a:avLst/>
            </a:prstGeom>
          </p:spPr>
        </p:pic>
        <p:pic>
          <p:nvPicPr>
            <p:cNvPr id="383" name="Picture 3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661" y="1778395"/>
              <a:ext cx="266700" cy="266700"/>
            </a:xfrm>
            <a:prstGeom prst="rect">
              <a:avLst/>
            </a:prstGeom>
          </p:spPr>
        </p:pic>
        <p:pic>
          <p:nvPicPr>
            <p:cNvPr id="384" name="Picture 38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378551" y="1778395"/>
              <a:ext cx="266700" cy="266700"/>
            </a:xfrm>
            <a:prstGeom prst="rect">
              <a:avLst/>
            </a:prstGeom>
          </p:spPr>
        </p:pic>
        <p:pic>
          <p:nvPicPr>
            <p:cNvPr id="385" name="Picture 38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201" y="1778395"/>
              <a:ext cx="266700" cy="266700"/>
            </a:xfrm>
            <a:prstGeom prst="rect">
              <a:avLst/>
            </a:prstGeom>
          </p:spPr>
        </p:pic>
        <p:pic>
          <p:nvPicPr>
            <p:cNvPr id="386" name="Picture 38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102325" y="1778395"/>
              <a:ext cx="266700" cy="266700"/>
            </a:xfrm>
            <a:prstGeom prst="rect">
              <a:avLst/>
            </a:prstGeom>
          </p:spPr>
        </p:pic>
        <p:pic>
          <p:nvPicPr>
            <p:cNvPr id="387" name="Picture 38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975" y="1778395"/>
              <a:ext cx="266700" cy="266700"/>
            </a:xfrm>
            <a:prstGeom prst="rect">
              <a:avLst/>
            </a:prstGeom>
          </p:spPr>
        </p:pic>
        <p:pic>
          <p:nvPicPr>
            <p:cNvPr id="388" name="Picture 3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833244" y="1778395"/>
              <a:ext cx="266700" cy="266700"/>
            </a:xfrm>
            <a:prstGeom prst="rect">
              <a:avLst/>
            </a:prstGeom>
          </p:spPr>
        </p:pic>
        <p:pic>
          <p:nvPicPr>
            <p:cNvPr id="389" name="Picture 38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9894" y="1778395"/>
              <a:ext cx="266700" cy="266700"/>
            </a:xfrm>
            <a:prstGeom prst="rect">
              <a:avLst/>
            </a:prstGeom>
          </p:spPr>
        </p:pic>
        <p:pic>
          <p:nvPicPr>
            <p:cNvPr id="390" name="Picture 38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557018" y="1778395"/>
              <a:ext cx="266700" cy="266700"/>
            </a:xfrm>
            <a:prstGeom prst="rect">
              <a:avLst/>
            </a:prstGeom>
          </p:spPr>
        </p:pic>
        <p:pic>
          <p:nvPicPr>
            <p:cNvPr id="391" name="Picture 39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668" y="1778395"/>
              <a:ext cx="266700" cy="266700"/>
            </a:xfrm>
            <a:prstGeom prst="rect">
              <a:avLst/>
            </a:prstGeom>
          </p:spPr>
        </p:pic>
        <p:pic>
          <p:nvPicPr>
            <p:cNvPr id="392" name="Picture 3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285558" y="1778395"/>
              <a:ext cx="266700" cy="266700"/>
            </a:xfrm>
            <a:prstGeom prst="rect">
              <a:avLst/>
            </a:prstGeom>
          </p:spPr>
        </p:pic>
        <p:pic>
          <p:nvPicPr>
            <p:cNvPr id="393" name="Picture 39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2208" y="1778395"/>
              <a:ext cx="266700" cy="266700"/>
            </a:xfrm>
            <a:prstGeom prst="rect">
              <a:avLst/>
            </a:prstGeom>
          </p:spPr>
        </p:pic>
        <p:pic>
          <p:nvPicPr>
            <p:cNvPr id="394" name="Picture 39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09332" y="1778395"/>
              <a:ext cx="266700" cy="266700"/>
            </a:xfrm>
            <a:prstGeom prst="rect">
              <a:avLst/>
            </a:prstGeom>
          </p:spPr>
        </p:pic>
        <p:pic>
          <p:nvPicPr>
            <p:cNvPr id="395" name="Picture 39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5982" y="1778395"/>
              <a:ext cx="266700" cy="266700"/>
            </a:xfrm>
            <a:prstGeom prst="rect">
              <a:avLst/>
            </a:prstGeom>
          </p:spPr>
        </p:pic>
        <p:pic>
          <p:nvPicPr>
            <p:cNvPr id="396" name="Picture 39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736669" y="1778395"/>
              <a:ext cx="266700" cy="266700"/>
            </a:xfrm>
            <a:prstGeom prst="rect">
              <a:avLst/>
            </a:prstGeom>
          </p:spPr>
        </p:pic>
        <p:pic>
          <p:nvPicPr>
            <p:cNvPr id="397" name="Picture 39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319" y="1778395"/>
              <a:ext cx="266700" cy="266700"/>
            </a:xfrm>
            <a:prstGeom prst="rect">
              <a:avLst/>
            </a:prstGeom>
          </p:spPr>
        </p:pic>
        <p:pic>
          <p:nvPicPr>
            <p:cNvPr id="398" name="Picture 3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460443" y="1778395"/>
              <a:ext cx="266700" cy="266700"/>
            </a:xfrm>
            <a:prstGeom prst="rect">
              <a:avLst/>
            </a:prstGeom>
          </p:spPr>
        </p:pic>
        <p:pic>
          <p:nvPicPr>
            <p:cNvPr id="399" name="Picture 39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7093" y="1778395"/>
              <a:ext cx="266700" cy="266700"/>
            </a:xfrm>
            <a:prstGeom prst="rect">
              <a:avLst/>
            </a:prstGeom>
          </p:spPr>
        </p:pic>
        <p:pic>
          <p:nvPicPr>
            <p:cNvPr id="400" name="Picture 39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188983" y="1778395"/>
              <a:ext cx="266700" cy="266700"/>
            </a:xfrm>
            <a:prstGeom prst="rect">
              <a:avLst/>
            </a:prstGeom>
          </p:spPr>
        </p:pic>
        <p:pic>
          <p:nvPicPr>
            <p:cNvPr id="401" name="Picture 40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5633" y="1778395"/>
              <a:ext cx="266700" cy="266700"/>
            </a:xfrm>
            <a:prstGeom prst="rect">
              <a:avLst/>
            </a:prstGeom>
          </p:spPr>
        </p:pic>
        <p:pic>
          <p:nvPicPr>
            <p:cNvPr id="402" name="Picture 40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12757" y="1778395"/>
              <a:ext cx="266700" cy="266700"/>
            </a:xfrm>
            <a:prstGeom prst="rect">
              <a:avLst/>
            </a:prstGeom>
          </p:spPr>
        </p:pic>
        <p:pic>
          <p:nvPicPr>
            <p:cNvPr id="403" name="Picture 40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407" y="1778395"/>
              <a:ext cx="266700" cy="266700"/>
            </a:xfrm>
            <a:prstGeom prst="rect">
              <a:avLst/>
            </a:prstGeom>
          </p:spPr>
        </p:pic>
        <p:pic>
          <p:nvPicPr>
            <p:cNvPr id="404" name="Picture 40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636550" y="1778395"/>
              <a:ext cx="266700" cy="266700"/>
            </a:xfrm>
            <a:prstGeom prst="rect">
              <a:avLst/>
            </a:prstGeom>
          </p:spPr>
        </p:pic>
        <p:pic>
          <p:nvPicPr>
            <p:cNvPr id="405" name="Picture 40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200" y="1778395"/>
              <a:ext cx="266700" cy="266700"/>
            </a:xfrm>
            <a:prstGeom prst="rect">
              <a:avLst/>
            </a:prstGeom>
          </p:spPr>
        </p:pic>
        <p:pic>
          <p:nvPicPr>
            <p:cNvPr id="406" name="Picture 40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67469" y="1778395"/>
              <a:ext cx="266700" cy="266700"/>
            </a:xfrm>
            <a:prstGeom prst="rect">
              <a:avLst/>
            </a:prstGeom>
          </p:spPr>
        </p:pic>
        <p:pic>
          <p:nvPicPr>
            <p:cNvPr id="407" name="Picture 40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119" y="1778395"/>
              <a:ext cx="266700" cy="266700"/>
            </a:xfrm>
            <a:prstGeom prst="rect">
              <a:avLst/>
            </a:prstGeom>
          </p:spPr>
        </p:pic>
        <p:pic>
          <p:nvPicPr>
            <p:cNvPr id="408" name="Picture 40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091243" y="1778395"/>
              <a:ext cx="266700" cy="266700"/>
            </a:xfrm>
            <a:prstGeom prst="rect">
              <a:avLst/>
            </a:prstGeom>
          </p:spPr>
        </p:pic>
        <p:pic>
          <p:nvPicPr>
            <p:cNvPr id="409" name="Picture 4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893" y="1778395"/>
              <a:ext cx="266700" cy="266700"/>
            </a:xfrm>
            <a:prstGeom prst="rect">
              <a:avLst/>
            </a:prstGeom>
          </p:spPr>
        </p:pic>
        <p:pic>
          <p:nvPicPr>
            <p:cNvPr id="410" name="Picture 40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819783" y="1778395"/>
              <a:ext cx="266700" cy="266700"/>
            </a:xfrm>
            <a:prstGeom prst="rect">
              <a:avLst/>
            </a:prstGeom>
          </p:spPr>
        </p:pic>
        <p:pic>
          <p:nvPicPr>
            <p:cNvPr id="411" name="Picture 4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6433" y="1778395"/>
              <a:ext cx="266700" cy="266700"/>
            </a:xfrm>
            <a:prstGeom prst="rect">
              <a:avLst/>
            </a:prstGeom>
          </p:spPr>
        </p:pic>
        <p:pic>
          <p:nvPicPr>
            <p:cNvPr id="412" name="Picture 4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543557" y="1778395"/>
              <a:ext cx="266700" cy="266700"/>
            </a:xfrm>
            <a:prstGeom prst="rect">
              <a:avLst/>
            </a:prstGeom>
          </p:spPr>
        </p:pic>
        <p:pic>
          <p:nvPicPr>
            <p:cNvPr id="413" name="Picture 4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0207" y="1778395"/>
              <a:ext cx="266700" cy="266700"/>
            </a:xfrm>
            <a:prstGeom prst="rect">
              <a:avLst/>
            </a:prstGeom>
          </p:spPr>
        </p:pic>
        <p:pic>
          <p:nvPicPr>
            <p:cNvPr id="414" name="Picture 4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270894" y="1778395"/>
              <a:ext cx="266700" cy="266700"/>
            </a:xfrm>
            <a:prstGeom prst="rect">
              <a:avLst/>
            </a:prstGeom>
          </p:spPr>
        </p:pic>
        <p:pic>
          <p:nvPicPr>
            <p:cNvPr id="415" name="Picture 4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7544" y="1778395"/>
              <a:ext cx="266700" cy="266700"/>
            </a:xfrm>
            <a:prstGeom prst="rect">
              <a:avLst/>
            </a:prstGeom>
          </p:spPr>
        </p:pic>
        <p:pic>
          <p:nvPicPr>
            <p:cNvPr id="416" name="Picture 4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994668" y="1778395"/>
              <a:ext cx="266700" cy="266700"/>
            </a:xfrm>
            <a:prstGeom prst="rect">
              <a:avLst/>
            </a:prstGeom>
          </p:spPr>
        </p:pic>
        <p:pic>
          <p:nvPicPr>
            <p:cNvPr id="417" name="Picture 4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1318" y="1778395"/>
              <a:ext cx="266700" cy="266700"/>
            </a:xfrm>
            <a:prstGeom prst="rect">
              <a:avLst/>
            </a:prstGeom>
          </p:spPr>
        </p:pic>
        <p:pic>
          <p:nvPicPr>
            <p:cNvPr id="418" name="Picture 4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723208" y="1778395"/>
              <a:ext cx="266700" cy="266700"/>
            </a:xfrm>
            <a:prstGeom prst="rect">
              <a:avLst/>
            </a:prstGeom>
          </p:spPr>
        </p:pic>
        <p:pic>
          <p:nvPicPr>
            <p:cNvPr id="419" name="Picture 4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9858" y="1778395"/>
              <a:ext cx="266700" cy="266700"/>
            </a:xfrm>
            <a:prstGeom prst="rect">
              <a:avLst/>
            </a:prstGeom>
          </p:spPr>
        </p:pic>
        <p:pic>
          <p:nvPicPr>
            <p:cNvPr id="420" name="Picture 4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446982" y="1778395"/>
              <a:ext cx="266700" cy="266700"/>
            </a:xfrm>
            <a:prstGeom prst="rect">
              <a:avLst/>
            </a:prstGeom>
          </p:spPr>
        </p:pic>
        <p:pic>
          <p:nvPicPr>
            <p:cNvPr id="421" name="Picture 4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32" y="1778395"/>
              <a:ext cx="266700" cy="266700"/>
            </a:xfrm>
            <a:prstGeom prst="rect">
              <a:avLst/>
            </a:prstGeom>
          </p:spPr>
        </p:pic>
        <p:pic>
          <p:nvPicPr>
            <p:cNvPr id="422" name="Picture 4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1352" y="1538530"/>
              <a:ext cx="266700" cy="266700"/>
            </a:xfrm>
            <a:prstGeom prst="rect">
              <a:avLst/>
            </a:prstGeom>
          </p:spPr>
        </p:pic>
        <p:pic>
          <p:nvPicPr>
            <p:cNvPr id="423" name="Picture 4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884702" y="1538530"/>
              <a:ext cx="266700" cy="266700"/>
            </a:xfrm>
            <a:prstGeom prst="rect">
              <a:avLst/>
            </a:prstGeom>
          </p:spPr>
        </p:pic>
        <p:pic>
          <p:nvPicPr>
            <p:cNvPr id="424" name="Picture 4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17" y="1538530"/>
              <a:ext cx="266700" cy="266700"/>
            </a:xfrm>
            <a:prstGeom prst="rect">
              <a:avLst/>
            </a:prstGeom>
          </p:spPr>
        </p:pic>
        <p:pic>
          <p:nvPicPr>
            <p:cNvPr id="425" name="Picture 4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037967" y="1538530"/>
              <a:ext cx="266700" cy="266700"/>
            </a:xfrm>
            <a:prstGeom prst="rect">
              <a:avLst/>
            </a:prstGeom>
          </p:spPr>
        </p:pic>
        <p:pic>
          <p:nvPicPr>
            <p:cNvPr id="426" name="Picture 4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843" y="1538530"/>
              <a:ext cx="266700" cy="266700"/>
            </a:xfrm>
            <a:prstGeom prst="rect">
              <a:avLst/>
            </a:prstGeom>
          </p:spPr>
        </p:pic>
        <p:pic>
          <p:nvPicPr>
            <p:cNvPr id="427" name="Picture 4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14193" y="1538530"/>
              <a:ext cx="266700" cy="266700"/>
            </a:xfrm>
            <a:prstGeom prst="rect">
              <a:avLst/>
            </a:prstGeom>
          </p:spPr>
        </p:pic>
        <p:pic>
          <p:nvPicPr>
            <p:cNvPr id="428" name="Picture 4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303" y="1538530"/>
              <a:ext cx="266700" cy="266700"/>
            </a:xfrm>
            <a:prstGeom prst="rect">
              <a:avLst/>
            </a:prstGeom>
          </p:spPr>
        </p:pic>
        <p:pic>
          <p:nvPicPr>
            <p:cNvPr id="429" name="Picture 4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585653" y="1538530"/>
              <a:ext cx="266700" cy="266700"/>
            </a:xfrm>
            <a:prstGeom prst="rect">
              <a:avLst/>
            </a:prstGeom>
          </p:spPr>
        </p:pic>
        <p:pic>
          <p:nvPicPr>
            <p:cNvPr id="430" name="Picture 4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529" y="1538530"/>
              <a:ext cx="266700" cy="266700"/>
            </a:xfrm>
            <a:prstGeom prst="rect">
              <a:avLst/>
            </a:prstGeom>
          </p:spPr>
        </p:pic>
        <p:pic>
          <p:nvPicPr>
            <p:cNvPr id="431" name="Picture 4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861879" y="1538530"/>
              <a:ext cx="266700" cy="266700"/>
            </a:xfrm>
            <a:prstGeom prst="rect">
              <a:avLst/>
            </a:prstGeom>
          </p:spPr>
        </p:pic>
        <p:pic>
          <p:nvPicPr>
            <p:cNvPr id="432" name="Picture 4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1192" y="1538530"/>
              <a:ext cx="266700" cy="266700"/>
            </a:xfrm>
            <a:prstGeom prst="rect">
              <a:avLst/>
            </a:prstGeom>
          </p:spPr>
        </p:pic>
        <p:pic>
          <p:nvPicPr>
            <p:cNvPr id="433" name="Picture 4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134542" y="1538530"/>
              <a:ext cx="266700" cy="266700"/>
            </a:xfrm>
            <a:prstGeom prst="rect">
              <a:avLst/>
            </a:prstGeom>
          </p:spPr>
        </p:pic>
        <p:pic>
          <p:nvPicPr>
            <p:cNvPr id="434" name="Picture 4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7418" y="1538530"/>
              <a:ext cx="266700" cy="266700"/>
            </a:xfrm>
            <a:prstGeom prst="rect">
              <a:avLst/>
            </a:prstGeom>
          </p:spPr>
        </p:pic>
        <p:pic>
          <p:nvPicPr>
            <p:cNvPr id="435" name="Picture 4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410768" y="1538530"/>
              <a:ext cx="266700" cy="266700"/>
            </a:xfrm>
            <a:prstGeom prst="rect">
              <a:avLst/>
            </a:prstGeom>
          </p:spPr>
        </p:pic>
        <p:pic>
          <p:nvPicPr>
            <p:cNvPr id="436" name="Picture 4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878" y="1538530"/>
              <a:ext cx="266700" cy="266700"/>
            </a:xfrm>
            <a:prstGeom prst="rect">
              <a:avLst/>
            </a:prstGeom>
          </p:spPr>
        </p:pic>
        <p:pic>
          <p:nvPicPr>
            <p:cNvPr id="437" name="Picture 4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82228" y="1538530"/>
              <a:ext cx="266700" cy="266700"/>
            </a:xfrm>
            <a:prstGeom prst="rect">
              <a:avLst/>
            </a:prstGeom>
          </p:spPr>
        </p:pic>
        <p:pic>
          <p:nvPicPr>
            <p:cNvPr id="438" name="Picture 4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5104" y="1538530"/>
              <a:ext cx="266700" cy="266700"/>
            </a:xfrm>
            <a:prstGeom prst="rect">
              <a:avLst/>
            </a:prstGeom>
          </p:spPr>
        </p:pic>
        <p:pic>
          <p:nvPicPr>
            <p:cNvPr id="439" name="Picture 4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58454" y="1538530"/>
              <a:ext cx="266700" cy="266700"/>
            </a:xfrm>
            <a:prstGeom prst="rect">
              <a:avLst/>
            </a:prstGeom>
          </p:spPr>
        </p:pic>
        <p:pic>
          <p:nvPicPr>
            <p:cNvPr id="440" name="Picture 4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4185" y="1538530"/>
              <a:ext cx="266700" cy="266700"/>
            </a:xfrm>
            <a:prstGeom prst="rect">
              <a:avLst/>
            </a:prstGeom>
          </p:spPr>
        </p:pic>
        <p:pic>
          <p:nvPicPr>
            <p:cNvPr id="441" name="Picture 4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227535" y="1538530"/>
              <a:ext cx="266700" cy="266700"/>
            </a:xfrm>
            <a:prstGeom prst="rect">
              <a:avLst/>
            </a:prstGeom>
          </p:spPr>
        </p:pic>
        <p:pic>
          <p:nvPicPr>
            <p:cNvPr id="442" name="Picture 4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0411" y="1538530"/>
              <a:ext cx="266700" cy="266700"/>
            </a:xfrm>
            <a:prstGeom prst="rect">
              <a:avLst/>
            </a:prstGeom>
          </p:spPr>
        </p:pic>
        <p:pic>
          <p:nvPicPr>
            <p:cNvPr id="443" name="Picture 4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503761" y="1538530"/>
              <a:ext cx="266700" cy="266700"/>
            </a:xfrm>
            <a:prstGeom prst="rect">
              <a:avLst/>
            </a:prstGeom>
          </p:spPr>
        </p:pic>
        <p:pic>
          <p:nvPicPr>
            <p:cNvPr id="444" name="Picture 4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1871" y="1538530"/>
              <a:ext cx="266700" cy="266700"/>
            </a:xfrm>
            <a:prstGeom prst="rect">
              <a:avLst/>
            </a:prstGeom>
          </p:spPr>
        </p:pic>
        <p:pic>
          <p:nvPicPr>
            <p:cNvPr id="445" name="Picture 4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775221" y="1538530"/>
              <a:ext cx="266700" cy="266700"/>
            </a:xfrm>
            <a:prstGeom prst="rect">
              <a:avLst/>
            </a:prstGeom>
          </p:spPr>
        </p:pic>
        <p:pic>
          <p:nvPicPr>
            <p:cNvPr id="446" name="Picture 4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8097" y="1538530"/>
              <a:ext cx="266700" cy="266700"/>
            </a:xfrm>
            <a:prstGeom prst="rect">
              <a:avLst/>
            </a:prstGeom>
          </p:spPr>
        </p:pic>
        <p:pic>
          <p:nvPicPr>
            <p:cNvPr id="447" name="Picture 4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051447" y="1538530"/>
              <a:ext cx="266700" cy="266700"/>
            </a:xfrm>
            <a:prstGeom prst="rect">
              <a:avLst/>
            </a:prstGeom>
          </p:spPr>
        </p:pic>
        <p:pic>
          <p:nvPicPr>
            <p:cNvPr id="448" name="Picture 4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0760" y="1538530"/>
              <a:ext cx="266700" cy="266700"/>
            </a:xfrm>
            <a:prstGeom prst="rect">
              <a:avLst/>
            </a:prstGeom>
          </p:spPr>
        </p:pic>
        <p:pic>
          <p:nvPicPr>
            <p:cNvPr id="449" name="Picture 4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324110" y="1538530"/>
              <a:ext cx="266700" cy="266700"/>
            </a:xfrm>
            <a:prstGeom prst="rect">
              <a:avLst/>
            </a:prstGeom>
          </p:spPr>
        </p:pic>
        <p:pic>
          <p:nvPicPr>
            <p:cNvPr id="450" name="Picture 4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986" y="1538530"/>
              <a:ext cx="266700" cy="266700"/>
            </a:xfrm>
            <a:prstGeom prst="rect">
              <a:avLst/>
            </a:prstGeom>
          </p:spPr>
        </p:pic>
        <p:pic>
          <p:nvPicPr>
            <p:cNvPr id="451" name="Picture 4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600336" y="1538530"/>
              <a:ext cx="266700" cy="266700"/>
            </a:xfrm>
            <a:prstGeom prst="rect">
              <a:avLst/>
            </a:prstGeom>
          </p:spPr>
        </p:pic>
        <p:pic>
          <p:nvPicPr>
            <p:cNvPr id="452" name="Picture 4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8446" y="1538530"/>
              <a:ext cx="266700" cy="266700"/>
            </a:xfrm>
            <a:prstGeom prst="rect">
              <a:avLst/>
            </a:prstGeom>
          </p:spPr>
        </p:pic>
        <p:pic>
          <p:nvPicPr>
            <p:cNvPr id="453" name="Picture 4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71796" y="1538530"/>
              <a:ext cx="266700" cy="266700"/>
            </a:xfrm>
            <a:prstGeom prst="rect">
              <a:avLst/>
            </a:prstGeom>
          </p:spPr>
        </p:pic>
        <p:pic>
          <p:nvPicPr>
            <p:cNvPr id="454" name="Picture 4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4672" y="1538530"/>
              <a:ext cx="266700" cy="266700"/>
            </a:xfrm>
            <a:prstGeom prst="rect">
              <a:avLst/>
            </a:prstGeom>
          </p:spPr>
        </p:pic>
        <p:pic>
          <p:nvPicPr>
            <p:cNvPr id="455" name="Picture 4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48022" y="1538530"/>
              <a:ext cx="266700" cy="266700"/>
            </a:xfrm>
            <a:prstGeom prst="rect">
              <a:avLst/>
            </a:prstGeom>
          </p:spPr>
        </p:pic>
        <p:pic>
          <p:nvPicPr>
            <p:cNvPr id="456" name="Picture 4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0879" y="1538530"/>
              <a:ext cx="266700" cy="266700"/>
            </a:xfrm>
            <a:prstGeom prst="rect">
              <a:avLst/>
            </a:prstGeom>
          </p:spPr>
        </p:pic>
        <p:pic>
          <p:nvPicPr>
            <p:cNvPr id="457" name="Picture 4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424229" y="1538530"/>
              <a:ext cx="266700" cy="266700"/>
            </a:xfrm>
            <a:prstGeom prst="rect">
              <a:avLst/>
            </a:prstGeom>
          </p:spPr>
        </p:pic>
        <p:pic>
          <p:nvPicPr>
            <p:cNvPr id="458" name="Picture 4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9960" y="1538530"/>
              <a:ext cx="266700" cy="266700"/>
            </a:xfrm>
            <a:prstGeom prst="rect">
              <a:avLst/>
            </a:prstGeom>
          </p:spPr>
        </p:pic>
        <p:pic>
          <p:nvPicPr>
            <p:cNvPr id="459" name="Picture 4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693310" y="1538530"/>
              <a:ext cx="266700" cy="266700"/>
            </a:xfrm>
            <a:prstGeom prst="rect">
              <a:avLst/>
            </a:prstGeom>
          </p:spPr>
        </p:pic>
        <p:pic>
          <p:nvPicPr>
            <p:cNvPr id="460" name="Picture 4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6186" y="1538530"/>
              <a:ext cx="266700" cy="266700"/>
            </a:xfrm>
            <a:prstGeom prst="rect">
              <a:avLst/>
            </a:prstGeom>
          </p:spPr>
        </p:pic>
        <p:pic>
          <p:nvPicPr>
            <p:cNvPr id="461" name="Picture 4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969536" y="1538530"/>
              <a:ext cx="266700" cy="266700"/>
            </a:xfrm>
            <a:prstGeom prst="rect">
              <a:avLst/>
            </a:prstGeom>
          </p:spPr>
        </p:pic>
        <p:pic>
          <p:nvPicPr>
            <p:cNvPr id="462" name="Picture 4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646" y="1538530"/>
              <a:ext cx="266700" cy="266700"/>
            </a:xfrm>
            <a:prstGeom prst="rect">
              <a:avLst/>
            </a:prstGeom>
          </p:spPr>
        </p:pic>
        <p:pic>
          <p:nvPicPr>
            <p:cNvPr id="463" name="Picture 4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240996" y="1538530"/>
              <a:ext cx="266700" cy="266700"/>
            </a:xfrm>
            <a:prstGeom prst="rect">
              <a:avLst/>
            </a:prstGeom>
          </p:spPr>
        </p:pic>
        <p:pic>
          <p:nvPicPr>
            <p:cNvPr id="464" name="Picture 4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872" y="1538530"/>
              <a:ext cx="266700" cy="266700"/>
            </a:xfrm>
            <a:prstGeom prst="rect">
              <a:avLst/>
            </a:prstGeom>
          </p:spPr>
        </p:pic>
        <p:pic>
          <p:nvPicPr>
            <p:cNvPr id="465" name="Picture 46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517222" y="1538530"/>
              <a:ext cx="266700" cy="266700"/>
            </a:xfrm>
            <a:prstGeom prst="rect">
              <a:avLst/>
            </a:prstGeom>
          </p:spPr>
        </p:pic>
        <p:pic>
          <p:nvPicPr>
            <p:cNvPr id="466" name="Picture 4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6535" y="1538530"/>
              <a:ext cx="266700" cy="266700"/>
            </a:xfrm>
            <a:prstGeom prst="rect">
              <a:avLst/>
            </a:prstGeom>
          </p:spPr>
        </p:pic>
        <p:pic>
          <p:nvPicPr>
            <p:cNvPr id="467" name="Picture 4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789885" y="1538530"/>
              <a:ext cx="266700" cy="266700"/>
            </a:xfrm>
            <a:prstGeom prst="rect">
              <a:avLst/>
            </a:prstGeom>
          </p:spPr>
        </p:pic>
        <p:pic>
          <p:nvPicPr>
            <p:cNvPr id="468" name="Picture 4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761" y="1538530"/>
              <a:ext cx="266700" cy="266700"/>
            </a:xfrm>
            <a:prstGeom prst="rect">
              <a:avLst/>
            </a:prstGeom>
          </p:spPr>
        </p:pic>
        <p:pic>
          <p:nvPicPr>
            <p:cNvPr id="469" name="Picture 4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66111" y="1538530"/>
              <a:ext cx="266700" cy="266700"/>
            </a:xfrm>
            <a:prstGeom prst="rect">
              <a:avLst/>
            </a:prstGeom>
          </p:spPr>
        </p:pic>
        <p:pic>
          <p:nvPicPr>
            <p:cNvPr id="470" name="Picture 4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4221" y="1538530"/>
              <a:ext cx="266700" cy="266700"/>
            </a:xfrm>
            <a:prstGeom prst="rect">
              <a:avLst/>
            </a:prstGeom>
          </p:spPr>
        </p:pic>
        <p:pic>
          <p:nvPicPr>
            <p:cNvPr id="471" name="Picture 4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337571" y="1538530"/>
              <a:ext cx="266700" cy="266700"/>
            </a:xfrm>
            <a:prstGeom prst="rect">
              <a:avLst/>
            </a:prstGeom>
          </p:spPr>
        </p:pic>
        <p:pic>
          <p:nvPicPr>
            <p:cNvPr id="472" name="Picture 47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447" y="1538530"/>
              <a:ext cx="266700" cy="266700"/>
            </a:xfrm>
            <a:prstGeom prst="rect">
              <a:avLst/>
            </a:prstGeom>
          </p:spPr>
        </p:pic>
        <p:pic>
          <p:nvPicPr>
            <p:cNvPr id="473" name="Picture 4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613797" y="1538530"/>
              <a:ext cx="266700" cy="266700"/>
            </a:xfrm>
            <a:prstGeom prst="rect">
              <a:avLst/>
            </a:prstGeom>
          </p:spPr>
        </p:pic>
        <p:pic>
          <p:nvPicPr>
            <p:cNvPr id="474" name="Picture 4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99857" y="1300241"/>
              <a:ext cx="266700" cy="266700"/>
            </a:xfrm>
            <a:prstGeom prst="rect">
              <a:avLst/>
            </a:prstGeom>
          </p:spPr>
        </p:pic>
        <p:pic>
          <p:nvPicPr>
            <p:cNvPr id="475" name="Picture 4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176077" y="1300241"/>
              <a:ext cx="266700" cy="266700"/>
            </a:xfrm>
            <a:prstGeom prst="rect">
              <a:avLst/>
            </a:prstGeom>
          </p:spPr>
        </p:pic>
        <p:pic>
          <p:nvPicPr>
            <p:cNvPr id="476" name="Picture 4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727" y="1300241"/>
              <a:ext cx="266700" cy="266700"/>
            </a:xfrm>
            <a:prstGeom prst="rect">
              <a:avLst/>
            </a:prstGeom>
          </p:spPr>
        </p:pic>
        <p:pic>
          <p:nvPicPr>
            <p:cNvPr id="477" name="Picture 4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9462" y="1300241"/>
              <a:ext cx="266700" cy="266700"/>
            </a:xfrm>
            <a:prstGeom prst="rect">
              <a:avLst/>
            </a:prstGeom>
          </p:spPr>
        </p:pic>
        <p:pic>
          <p:nvPicPr>
            <p:cNvPr id="478" name="Picture 4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746586" y="1300241"/>
              <a:ext cx="266700" cy="266700"/>
            </a:xfrm>
            <a:prstGeom prst="rect">
              <a:avLst/>
            </a:prstGeom>
          </p:spPr>
        </p:pic>
        <p:pic>
          <p:nvPicPr>
            <p:cNvPr id="479" name="Picture 4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236" y="1300241"/>
              <a:ext cx="266700" cy="266700"/>
            </a:xfrm>
            <a:prstGeom prst="rect">
              <a:avLst/>
            </a:prstGeom>
          </p:spPr>
        </p:pic>
        <p:pic>
          <p:nvPicPr>
            <p:cNvPr id="480" name="Picture 4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475126" y="1300241"/>
              <a:ext cx="266700" cy="266700"/>
            </a:xfrm>
            <a:prstGeom prst="rect">
              <a:avLst/>
            </a:prstGeom>
          </p:spPr>
        </p:pic>
        <p:pic>
          <p:nvPicPr>
            <p:cNvPr id="481" name="Picture 48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776" y="1300241"/>
              <a:ext cx="266700" cy="266700"/>
            </a:xfrm>
            <a:prstGeom prst="rect">
              <a:avLst/>
            </a:prstGeom>
          </p:spPr>
        </p:pic>
        <p:pic>
          <p:nvPicPr>
            <p:cNvPr id="482" name="Picture 48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198900" y="1300241"/>
              <a:ext cx="266700" cy="266700"/>
            </a:xfrm>
            <a:prstGeom prst="rect">
              <a:avLst/>
            </a:prstGeom>
          </p:spPr>
        </p:pic>
        <p:pic>
          <p:nvPicPr>
            <p:cNvPr id="483" name="Picture 4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550" y="1300241"/>
              <a:ext cx="266700" cy="266700"/>
            </a:xfrm>
            <a:prstGeom prst="rect">
              <a:avLst/>
            </a:prstGeom>
          </p:spPr>
        </p:pic>
        <p:pic>
          <p:nvPicPr>
            <p:cNvPr id="484" name="Picture 48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926237" y="1300241"/>
              <a:ext cx="266700" cy="266700"/>
            </a:xfrm>
            <a:prstGeom prst="rect">
              <a:avLst/>
            </a:prstGeom>
          </p:spPr>
        </p:pic>
        <p:pic>
          <p:nvPicPr>
            <p:cNvPr id="485" name="Picture 48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2887" y="1300241"/>
              <a:ext cx="266700" cy="266700"/>
            </a:xfrm>
            <a:prstGeom prst="rect">
              <a:avLst/>
            </a:prstGeom>
          </p:spPr>
        </p:pic>
        <p:pic>
          <p:nvPicPr>
            <p:cNvPr id="486" name="Picture 48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650011" y="1300241"/>
              <a:ext cx="266700" cy="266700"/>
            </a:xfrm>
            <a:prstGeom prst="rect">
              <a:avLst/>
            </a:prstGeom>
          </p:spPr>
        </p:pic>
        <p:pic>
          <p:nvPicPr>
            <p:cNvPr id="487" name="Picture 48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661" y="1300241"/>
              <a:ext cx="266700" cy="266700"/>
            </a:xfrm>
            <a:prstGeom prst="rect">
              <a:avLst/>
            </a:prstGeom>
          </p:spPr>
        </p:pic>
        <p:pic>
          <p:nvPicPr>
            <p:cNvPr id="488" name="Picture 4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378551" y="1300241"/>
              <a:ext cx="266700" cy="266700"/>
            </a:xfrm>
            <a:prstGeom prst="rect">
              <a:avLst/>
            </a:prstGeom>
          </p:spPr>
        </p:pic>
        <p:pic>
          <p:nvPicPr>
            <p:cNvPr id="489" name="Picture 48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201" y="1300241"/>
              <a:ext cx="266700" cy="266700"/>
            </a:xfrm>
            <a:prstGeom prst="rect">
              <a:avLst/>
            </a:prstGeom>
          </p:spPr>
        </p:pic>
        <p:pic>
          <p:nvPicPr>
            <p:cNvPr id="490" name="Picture 48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102325" y="1300241"/>
              <a:ext cx="266700" cy="266700"/>
            </a:xfrm>
            <a:prstGeom prst="rect">
              <a:avLst/>
            </a:prstGeom>
          </p:spPr>
        </p:pic>
        <p:pic>
          <p:nvPicPr>
            <p:cNvPr id="491" name="Picture 49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975" y="1300241"/>
              <a:ext cx="266700" cy="266700"/>
            </a:xfrm>
            <a:prstGeom prst="rect">
              <a:avLst/>
            </a:prstGeom>
          </p:spPr>
        </p:pic>
        <p:pic>
          <p:nvPicPr>
            <p:cNvPr id="492" name="Picture 4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833244" y="1300241"/>
              <a:ext cx="266700" cy="266700"/>
            </a:xfrm>
            <a:prstGeom prst="rect">
              <a:avLst/>
            </a:prstGeom>
          </p:spPr>
        </p:pic>
        <p:pic>
          <p:nvPicPr>
            <p:cNvPr id="493" name="Picture 49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9894" y="1300241"/>
              <a:ext cx="266700" cy="266700"/>
            </a:xfrm>
            <a:prstGeom prst="rect">
              <a:avLst/>
            </a:prstGeom>
          </p:spPr>
        </p:pic>
        <p:pic>
          <p:nvPicPr>
            <p:cNvPr id="494" name="Picture 49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557018" y="1300241"/>
              <a:ext cx="266700" cy="266700"/>
            </a:xfrm>
            <a:prstGeom prst="rect">
              <a:avLst/>
            </a:prstGeom>
          </p:spPr>
        </p:pic>
        <p:pic>
          <p:nvPicPr>
            <p:cNvPr id="495" name="Picture 49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668" y="1300241"/>
              <a:ext cx="266700" cy="266700"/>
            </a:xfrm>
            <a:prstGeom prst="rect">
              <a:avLst/>
            </a:prstGeom>
          </p:spPr>
        </p:pic>
        <p:pic>
          <p:nvPicPr>
            <p:cNvPr id="496" name="Picture 49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285558" y="1300241"/>
              <a:ext cx="266700" cy="266700"/>
            </a:xfrm>
            <a:prstGeom prst="rect">
              <a:avLst/>
            </a:prstGeom>
          </p:spPr>
        </p:pic>
        <p:pic>
          <p:nvPicPr>
            <p:cNvPr id="497" name="Picture 49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2208" y="1300241"/>
              <a:ext cx="266700" cy="266700"/>
            </a:xfrm>
            <a:prstGeom prst="rect">
              <a:avLst/>
            </a:prstGeom>
          </p:spPr>
        </p:pic>
        <p:pic>
          <p:nvPicPr>
            <p:cNvPr id="498" name="Picture 4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09332" y="1300241"/>
              <a:ext cx="266700" cy="266700"/>
            </a:xfrm>
            <a:prstGeom prst="rect">
              <a:avLst/>
            </a:prstGeom>
          </p:spPr>
        </p:pic>
        <p:pic>
          <p:nvPicPr>
            <p:cNvPr id="499" name="Picture 49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5982" y="1300241"/>
              <a:ext cx="266700" cy="266700"/>
            </a:xfrm>
            <a:prstGeom prst="rect">
              <a:avLst/>
            </a:prstGeom>
          </p:spPr>
        </p:pic>
        <p:pic>
          <p:nvPicPr>
            <p:cNvPr id="500" name="Picture 49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736669" y="1300241"/>
              <a:ext cx="266700" cy="266700"/>
            </a:xfrm>
            <a:prstGeom prst="rect">
              <a:avLst/>
            </a:prstGeom>
          </p:spPr>
        </p:pic>
        <p:pic>
          <p:nvPicPr>
            <p:cNvPr id="501" name="Picture 50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319" y="1300241"/>
              <a:ext cx="266700" cy="266700"/>
            </a:xfrm>
            <a:prstGeom prst="rect">
              <a:avLst/>
            </a:prstGeom>
          </p:spPr>
        </p:pic>
        <p:pic>
          <p:nvPicPr>
            <p:cNvPr id="502" name="Picture 50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460443" y="1300241"/>
              <a:ext cx="266700" cy="266700"/>
            </a:xfrm>
            <a:prstGeom prst="rect">
              <a:avLst/>
            </a:prstGeom>
          </p:spPr>
        </p:pic>
        <p:pic>
          <p:nvPicPr>
            <p:cNvPr id="503" name="Picture 50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7093" y="1300241"/>
              <a:ext cx="266700" cy="266700"/>
            </a:xfrm>
            <a:prstGeom prst="rect">
              <a:avLst/>
            </a:prstGeom>
          </p:spPr>
        </p:pic>
        <p:pic>
          <p:nvPicPr>
            <p:cNvPr id="504" name="Picture 50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188983" y="1300241"/>
              <a:ext cx="266700" cy="266700"/>
            </a:xfrm>
            <a:prstGeom prst="rect">
              <a:avLst/>
            </a:prstGeom>
          </p:spPr>
        </p:pic>
        <p:pic>
          <p:nvPicPr>
            <p:cNvPr id="505" name="Picture 50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5633" y="1300241"/>
              <a:ext cx="266700" cy="266700"/>
            </a:xfrm>
            <a:prstGeom prst="rect">
              <a:avLst/>
            </a:prstGeom>
          </p:spPr>
        </p:pic>
        <p:pic>
          <p:nvPicPr>
            <p:cNvPr id="506" name="Picture 50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12757" y="1300241"/>
              <a:ext cx="266700" cy="266700"/>
            </a:xfrm>
            <a:prstGeom prst="rect">
              <a:avLst/>
            </a:prstGeom>
          </p:spPr>
        </p:pic>
        <p:pic>
          <p:nvPicPr>
            <p:cNvPr id="507" name="Picture 50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407" y="1300241"/>
              <a:ext cx="266700" cy="266700"/>
            </a:xfrm>
            <a:prstGeom prst="rect">
              <a:avLst/>
            </a:prstGeom>
          </p:spPr>
        </p:pic>
        <p:pic>
          <p:nvPicPr>
            <p:cNvPr id="508" name="Picture 50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636550" y="1300241"/>
              <a:ext cx="266700" cy="266700"/>
            </a:xfrm>
            <a:prstGeom prst="rect">
              <a:avLst/>
            </a:prstGeom>
          </p:spPr>
        </p:pic>
        <p:pic>
          <p:nvPicPr>
            <p:cNvPr id="509" name="Picture 5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200" y="1300241"/>
              <a:ext cx="266700" cy="266700"/>
            </a:xfrm>
            <a:prstGeom prst="rect">
              <a:avLst/>
            </a:prstGeom>
          </p:spPr>
        </p:pic>
        <p:pic>
          <p:nvPicPr>
            <p:cNvPr id="510" name="Picture 50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67469" y="1300241"/>
              <a:ext cx="266700" cy="266700"/>
            </a:xfrm>
            <a:prstGeom prst="rect">
              <a:avLst/>
            </a:prstGeom>
          </p:spPr>
        </p:pic>
        <p:pic>
          <p:nvPicPr>
            <p:cNvPr id="511" name="Picture 5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119" y="1300241"/>
              <a:ext cx="266700" cy="266700"/>
            </a:xfrm>
            <a:prstGeom prst="rect">
              <a:avLst/>
            </a:prstGeom>
          </p:spPr>
        </p:pic>
        <p:pic>
          <p:nvPicPr>
            <p:cNvPr id="512" name="Picture 5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091243" y="1300241"/>
              <a:ext cx="266700" cy="266700"/>
            </a:xfrm>
            <a:prstGeom prst="rect">
              <a:avLst/>
            </a:prstGeom>
          </p:spPr>
        </p:pic>
        <p:pic>
          <p:nvPicPr>
            <p:cNvPr id="513" name="Picture 5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893" y="1300241"/>
              <a:ext cx="266700" cy="266700"/>
            </a:xfrm>
            <a:prstGeom prst="rect">
              <a:avLst/>
            </a:prstGeom>
          </p:spPr>
        </p:pic>
        <p:pic>
          <p:nvPicPr>
            <p:cNvPr id="514" name="Picture 5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819783" y="1300241"/>
              <a:ext cx="266700" cy="266700"/>
            </a:xfrm>
            <a:prstGeom prst="rect">
              <a:avLst/>
            </a:prstGeom>
          </p:spPr>
        </p:pic>
        <p:pic>
          <p:nvPicPr>
            <p:cNvPr id="515" name="Picture 5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6433" y="1300241"/>
              <a:ext cx="266700" cy="266700"/>
            </a:xfrm>
            <a:prstGeom prst="rect">
              <a:avLst/>
            </a:prstGeom>
          </p:spPr>
        </p:pic>
        <p:pic>
          <p:nvPicPr>
            <p:cNvPr id="516" name="Picture 5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543557" y="1300241"/>
              <a:ext cx="266700" cy="266700"/>
            </a:xfrm>
            <a:prstGeom prst="rect">
              <a:avLst/>
            </a:prstGeom>
          </p:spPr>
        </p:pic>
        <p:pic>
          <p:nvPicPr>
            <p:cNvPr id="517" name="Picture 5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0207" y="1300241"/>
              <a:ext cx="266700" cy="266700"/>
            </a:xfrm>
            <a:prstGeom prst="rect">
              <a:avLst/>
            </a:prstGeom>
          </p:spPr>
        </p:pic>
        <p:pic>
          <p:nvPicPr>
            <p:cNvPr id="518" name="Picture 5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270894" y="1300241"/>
              <a:ext cx="266700" cy="266700"/>
            </a:xfrm>
            <a:prstGeom prst="rect">
              <a:avLst/>
            </a:prstGeom>
          </p:spPr>
        </p:pic>
        <p:pic>
          <p:nvPicPr>
            <p:cNvPr id="519" name="Picture 5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7544" y="1300241"/>
              <a:ext cx="266700" cy="266700"/>
            </a:xfrm>
            <a:prstGeom prst="rect">
              <a:avLst/>
            </a:prstGeom>
          </p:spPr>
        </p:pic>
        <p:pic>
          <p:nvPicPr>
            <p:cNvPr id="520" name="Picture 5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994668" y="1300241"/>
              <a:ext cx="266700" cy="266700"/>
            </a:xfrm>
            <a:prstGeom prst="rect">
              <a:avLst/>
            </a:prstGeom>
          </p:spPr>
        </p:pic>
        <p:pic>
          <p:nvPicPr>
            <p:cNvPr id="521" name="Picture 5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1318" y="1300241"/>
              <a:ext cx="266700" cy="266700"/>
            </a:xfrm>
            <a:prstGeom prst="rect">
              <a:avLst/>
            </a:prstGeom>
          </p:spPr>
        </p:pic>
        <p:pic>
          <p:nvPicPr>
            <p:cNvPr id="522" name="Picture 5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723208" y="1300241"/>
              <a:ext cx="266700" cy="266700"/>
            </a:xfrm>
            <a:prstGeom prst="rect">
              <a:avLst/>
            </a:prstGeom>
          </p:spPr>
        </p:pic>
        <p:pic>
          <p:nvPicPr>
            <p:cNvPr id="523" name="Picture 5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9858" y="1300241"/>
              <a:ext cx="266700" cy="266700"/>
            </a:xfrm>
            <a:prstGeom prst="rect">
              <a:avLst/>
            </a:prstGeom>
          </p:spPr>
        </p:pic>
        <p:pic>
          <p:nvPicPr>
            <p:cNvPr id="524" name="Picture 5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446982" y="1300241"/>
              <a:ext cx="266700" cy="266700"/>
            </a:xfrm>
            <a:prstGeom prst="rect">
              <a:avLst/>
            </a:prstGeom>
          </p:spPr>
        </p:pic>
        <p:pic>
          <p:nvPicPr>
            <p:cNvPr id="525" name="Picture 5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32" y="1300241"/>
              <a:ext cx="266700" cy="266700"/>
            </a:xfrm>
            <a:prstGeom prst="rect">
              <a:avLst/>
            </a:prstGeom>
          </p:spPr>
        </p:pic>
        <p:pic>
          <p:nvPicPr>
            <p:cNvPr id="526" name="Picture 5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1352" y="1064502"/>
              <a:ext cx="266700" cy="266700"/>
            </a:xfrm>
            <a:prstGeom prst="rect">
              <a:avLst/>
            </a:prstGeom>
          </p:spPr>
        </p:pic>
        <p:pic>
          <p:nvPicPr>
            <p:cNvPr id="527" name="Picture 5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884702" y="1064502"/>
              <a:ext cx="266700" cy="266700"/>
            </a:xfrm>
            <a:prstGeom prst="rect">
              <a:avLst/>
            </a:prstGeom>
          </p:spPr>
        </p:pic>
        <p:pic>
          <p:nvPicPr>
            <p:cNvPr id="528" name="Picture 5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17" y="1064502"/>
              <a:ext cx="266700" cy="266700"/>
            </a:xfrm>
            <a:prstGeom prst="rect">
              <a:avLst/>
            </a:prstGeom>
          </p:spPr>
        </p:pic>
        <p:pic>
          <p:nvPicPr>
            <p:cNvPr id="529" name="Picture 5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037967" y="1064502"/>
              <a:ext cx="266700" cy="266700"/>
            </a:xfrm>
            <a:prstGeom prst="rect">
              <a:avLst/>
            </a:prstGeom>
          </p:spPr>
        </p:pic>
        <p:pic>
          <p:nvPicPr>
            <p:cNvPr id="530" name="Picture 5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843" y="1064502"/>
              <a:ext cx="266700" cy="266700"/>
            </a:xfrm>
            <a:prstGeom prst="rect">
              <a:avLst/>
            </a:prstGeom>
          </p:spPr>
        </p:pic>
        <p:pic>
          <p:nvPicPr>
            <p:cNvPr id="531" name="Picture 5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14193" y="1064502"/>
              <a:ext cx="266700" cy="266700"/>
            </a:xfrm>
            <a:prstGeom prst="rect">
              <a:avLst/>
            </a:prstGeom>
          </p:spPr>
        </p:pic>
        <p:pic>
          <p:nvPicPr>
            <p:cNvPr id="532" name="Picture 5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303" y="1064502"/>
              <a:ext cx="266700" cy="266700"/>
            </a:xfrm>
            <a:prstGeom prst="rect">
              <a:avLst/>
            </a:prstGeom>
          </p:spPr>
        </p:pic>
        <p:pic>
          <p:nvPicPr>
            <p:cNvPr id="533" name="Picture 5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585653" y="1064502"/>
              <a:ext cx="266700" cy="266700"/>
            </a:xfrm>
            <a:prstGeom prst="rect">
              <a:avLst/>
            </a:prstGeom>
          </p:spPr>
        </p:pic>
        <p:pic>
          <p:nvPicPr>
            <p:cNvPr id="534" name="Picture 5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529" y="1064502"/>
              <a:ext cx="266700" cy="266700"/>
            </a:xfrm>
            <a:prstGeom prst="rect">
              <a:avLst/>
            </a:prstGeom>
          </p:spPr>
        </p:pic>
        <p:pic>
          <p:nvPicPr>
            <p:cNvPr id="535" name="Picture 5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861879" y="1064502"/>
              <a:ext cx="266700" cy="266700"/>
            </a:xfrm>
            <a:prstGeom prst="rect">
              <a:avLst/>
            </a:prstGeom>
          </p:spPr>
        </p:pic>
        <p:pic>
          <p:nvPicPr>
            <p:cNvPr id="536" name="Picture 5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1192" y="1064502"/>
              <a:ext cx="266700" cy="266700"/>
            </a:xfrm>
            <a:prstGeom prst="rect">
              <a:avLst/>
            </a:prstGeom>
          </p:spPr>
        </p:pic>
        <p:pic>
          <p:nvPicPr>
            <p:cNvPr id="537" name="Picture 5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134542" y="1064502"/>
              <a:ext cx="266700" cy="266700"/>
            </a:xfrm>
            <a:prstGeom prst="rect">
              <a:avLst/>
            </a:prstGeom>
          </p:spPr>
        </p:pic>
        <p:pic>
          <p:nvPicPr>
            <p:cNvPr id="538" name="Picture 5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7418" y="1064502"/>
              <a:ext cx="266700" cy="266700"/>
            </a:xfrm>
            <a:prstGeom prst="rect">
              <a:avLst/>
            </a:prstGeom>
          </p:spPr>
        </p:pic>
        <p:pic>
          <p:nvPicPr>
            <p:cNvPr id="539" name="Picture 5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410768" y="1064502"/>
              <a:ext cx="266700" cy="266700"/>
            </a:xfrm>
            <a:prstGeom prst="rect">
              <a:avLst/>
            </a:prstGeom>
          </p:spPr>
        </p:pic>
        <p:pic>
          <p:nvPicPr>
            <p:cNvPr id="540" name="Picture 5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878" y="1064502"/>
              <a:ext cx="266700" cy="266700"/>
            </a:xfrm>
            <a:prstGeom prst="rect">
              <a:avLst/>
            </a:prstGeom>
          </p:spPr>
        </p:pic>
        <p:pic>
          <p:nvPicPr>
            <p:cNvPr id="541" name="Picture 5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82228" y="1064502"/>
              <a:ext cx="266700" cy="266700"/>
            </a:xfrm>
            <a:prstGeom prst="rect">
              <a:avLst/>
            </a:prstGeom>
          </p:spPr>
        </p:pic>
        <p:pic>
          <p:nvPicPr>
            <p:cNvPr id="542" name="Picture 5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5104" y="1064502"/>
              <a:ext cx="266700" cy="266700"/>
            </a:xfrm>
            <a:prstGeom prst="rect">
              <a:avLst/>
            </a:prstGeom>
          </p:spPr>
        </p:pic>
        <p:pic>
          <p:nvPicPr>
            <p:cNvPr id="543" name="Picture 5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58454" y="1064502"/>
              <a:ext cx="266700" cy="266700"/>
            </a:xfrm>
            <a:prstGeom prst="rect">
              <a:avLst/>
            </a:prstGeom>
          </p:spPr>
        </p:pic>
        <p:pic>
          <p:nvPicPr>
            <p:cNvPr id="544" name="Picture 5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4185" y="1064502"/>
              <a:ext cx="266700" cy="266700"/>
            </a:xfrm>
            <a:prstGeom prst="rect">
              <a:avLst/>
            </a:prstGeom>
          </p:spPr>
        </p:pic>
        <p:pic>
          <p:nvPicPr>
            <p:cNvPr id="545" name="Picture 5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227535" y="1064502"/>
              <a:ext cx="266700" cy="266700"/>
            </a:xfrm>
            <a:prstGeom prst="rect">
              <a:avLst/>
            </a:prstGeom>
          </p:spPr>
        </p:pic>
        <p:pic>
          <p:nvPicPr>
            <p:cNvPr id="546" name="Picture 5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0411" y="1064502"/>
              <a:ext cx="266700" cy="266700"/>
            </a:xfrm>
            <a:prstGeom prst="rect">
              <a:avLst/>
            </a:prstGeom>
          </p:spPr>
        </p:pic>
        <p:pic>
          <p:nvPicPr>
            <p:cNvPr id="547" name="Picture 5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503761" y="1064502"/>
              <a:ext cx="266700" cy="266700"/>
            </a:xfrm>
            <a:prstGeom prst="rect">
              <a:avLst/>
            </a:prstGeom>
          </p:spPr>
        </p:pic>
        <p:pic>
          <p:nvPicPr>
            <p:cNvPr id="548" name="Picture 5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1871" y="1064502"/>
              <a:ext cx="266700" cy="266700"/>
            </a:xfrm>
            <a:prstGeom prst="rect">
              <a:avLst/>
            </a:prstGeom>
          </p:spPr>
        </p:pic>
        <p:pic>
          <p:nvPicPr>
            <p:cNvPr id="549" name="Picture 5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775221" y="1064502"/>
              <a:ext cx="266700" cy="266700"/>
            </a:xfrm>
            <a:prstGeom prst="rect">
              <a:avLst/>
            </a:prstGeom>
          </p:spPr>
        </p:pic>
        <p:pic>
          <p:nvPicPr>
            <p:cNvPr id="550" name="Picture 5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8097" y="1064502"/>
              <a:ext cx="266700" cy="266700"/>
            </a:xfrm>
            <a:prstGeom prst="rect">
              <a:avLst/>
            </a:prstGeom>
          </p:spPr>
        </p:pic>
        <p:pic>
          <p:nvPicPr>
            <p:cNvPr id="551" name="Picture 5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051447" y="1064502"/>
              <a:ext cx="266700" cy="266700"/>
            </a:xfrm>
            <a:prstGeom prst="rect">
              <a:avLst/>
            </a:prstGeom>
          </p:spPr>
        </p:pic>
        <p:pic>
          <p:nvPicPr>
            <p:cNvPr id="552" name="Picture 5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0760" y="1064502"/>
              <a:ext cx="266700" cy="266700"/>
            </a:xfrm>
            <a:prstGeom prst="rect">
              <a:avLst/>
            </a:prstGeom>
          </p:spPr>
        </p:pic>
        <p:pic>
          <p:nvPicPr>
            <p:cNvPr id="553" name="Picture 5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324110" y="1064502"/>
              <a:ext cx="266700" cy="266700"/>
            </a:xfrm>
            <a:prstGeom prst="rect">
              <a:avLst/>
            </a:prstGeom>
          </p:spPr>
        </p:pic>
        <p:pic>
          <p:nvPicPr>
            <p:cNvPr id="554" name="Picture 5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986" y="1064502"/>
              <a:ext cx="266700" cy="266700"/>
            </a:xfrm>
            <a:prstGeom prst="rect">
              <a:avLst/>
            </a:prstGeom>
          </p:spPr>
        </p:pic>
        <p:pic>
          <p:nvPicPr>
            <p:cNvPr id="555" name="Picture 5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600336" y="1064502"/>
              <a:ext cx="266700" cy="266700"/>
            </a:xfrm>
            <a:prstGeom prst="rect">
              <a:avLst/>
            </a:prstGeom>
          </p:spPr>
        </p:pic>
        <p:pic>
          <p:nvPicPr>
            <p:cNvPr id="556" name="Picture 5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8446" y="1064502"/>
              <a:ext cx="266700" cy="266700"/>
            </a:xfrm>
            <a:prstGeom prst="rect">
              <a:avLst/>
            </a:prstGeom>
          </p:spPr>
        </p:pic>
        <p:pic>
          <p:nvPicPr>
            <p:cNvPr id="557" name="Picture 5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71796" y="1064502"/>
              <a:ext cx="266700" cy="266700"/>
            </a:xfrm>
            <a:prstGeom prst="rect">
              <a:avLst/>
            </a:prstGeom>
          </p:spPr>
        </p:pic>
        <p:pic>
          <p:nvPicPr>
            <p:cNvPr id="558" name="Picture 5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4672" y="1064502"/>
              <a:ext cx="266700" cy="266700"/>
            </a:xfrm>
            <a:prstGeom prst="rect">
              <a:avLst/>
            </a:prstGeom>
          </p:spPr>
        </p:pic>
        <p:pic>
          <p:nvPicPr>
            <p:cNvPr id="559" name="Picture 5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48022" y="1064502"/>
              <a:ext cx="266700" cy="266700"/>
            </a:xfrm>
            <a:prstGeom prst="rect">
              <a:avLst/>
            </a:prstGeom>
          </p:spPr>
        </p:pic>
        <p:pic>
          <p:nvPicPr>
            <p:cNvPr id="560" name="Picture 5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0879" y="1064502"/>
              <a:ext cx="266700" cy="266700"/>
            </a:xfrm>
            <a:prstGeom prst="rect">
              <a:avLst/>
            </a:prstGeom>
          </p:spPr>
        </p:pic>
        <p:pic>
          <p:nvPicPr>
            <p:cNvPr id="561" name="Picture 5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424229" y="1064502"/>
              <a:ext cx="266700" cy="266700"/>
            </a:xfrm>
            <a:prstGeom prst="rect">
              <a:avLst/>
            </a:prstGeom>
          </p:spPr>
        </p:pic>
        <p:pic>
          <p:nvPicPr>
            <p:cNvPr id="562" name="Picture 5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9960" y="1064502"/>
              <a:ext cx="266700" cy="266700"/>
            </a:xfrm>
            <a:prstGeom prst="rect">
              <a:avLst/>
            </a:prstGeom>
          </p:spPr>
        </p:pic>
        <p:pic>
          <p:nvPicPr>
            <p:cNvPr id="563" name="Picture 5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693310" y="1064502"/>
              <a:ext cx="266700" cy="266700"/>
            </a:xfrm>
            <a:prstGeom prst="rect">
              <a:avLst/>
            </a:prstGeom>
          </p:spPr>
        </p:pic>
        <p:pic>
          <p:nvPicPr>
            <p:cNvPr id="564" name="Picture 5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6186" y="1064502"/>
              <a:ext cx="266700" cy="266700"/>
            </a:xfrm>
            <a:prstGeom prst="rect">
              <a:avLst/>
            </a:prstGeom>
          </p:spPr>
        </p:pic>
        <p:pic>
          <p:nvPicPr>
            <p:cNvPr id="565" name="Picture 56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969536" y="1064502"/>
              <a:ext cx="266700" cy="266700"/>
            </a:xfrm>
            <a:prstGeom prst="rect">
              <a:avLst/>
            </a:prstGeom>
          </p:spPr>
        </p:pic>
        <p:pic>
          <p:nvPicPr>
            <p:cNvPr id="566" name="Picture 5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646" y="1064502"/>
              <a:ext cx="266700" cy="266700"/>
            </a:xfrm>
            <a:prstGeom prst="rect">
              <a:avLst/>
            </a:prstGeom>
          </p:spPr>
        </p:pic>
        <p:pic>
          <p:nvPicPr>
            <p:cNvPr id="567" name="Picture 5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240996" y="1064502"/>
              <a:ext cx="266700" cy="266700"/>
            </a:xfrm>
            <a:prstGeom prst="rect">
              <a:avLst/>
            </a:prstGeom>
          </p:spPr>
        </p:pic>
        <p:pic>
          <p:nvPicPr>
            <p:cNvPr id="568" name="Picture 5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872" y="1064502"/>
              <a:ext cx="266700" cy="266700"/>
            </a:xfrm>
            <a:prstGeom prst="rect">
              <a:avLst/>
            </a:prstGeom>
          </p:spPr>
        </p:pic>
        <p:pic>
          <p:nvPicPr>
            <p:cNvPr id="569" name="Picture 5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517222" y="1064502"/>
              <a:ext cx="266700" cy="266700"/>
            </a:xfrm>
            <a:prstGeom prst="rect">
              <a:avLst/>
            </a:prstGeom>
          </p:spPr>
        </p:pic>
        <p:pic>
          <p:nvPicPr>
            <p:cNvPr id="570" name="Picture 5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6535" y="1064502"/>
              <a:ext cx="266700" cy="266700"/>
            </a:xfrm>
            <a:prstGeom prst="rect">
              <a:avLst/>
            </a:prstGeom>
          </p:spPr>
        </p:pic>
        <p:pic>
          <p:nvPicPr>
            <p:cNvPr id="571" name="Picture 5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789885" y="1064502"/>
              <a:ext cx="266700" cy="266700"/>
            </a:xfrm>
            <a:prstGeom prst="rect">
              <a:avLst/>
            </a:prstGeom>
          </p:spPr>
        </p:pic>
        <p:pic>
          <p:nvPicPr>
            <p:cNvPr id="572" name="Picture 57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761" y="1064502"/>
              <a:ext cx="266700" cy="266700"/>
            </a:xfrm>
            <a:prstGeom prst="rect">
              <a:avLst/>
            </a:prstGeom>
          </p:spPr>
        </p:pic>
        <p:pic>
          <p:nvPicPr>
            <p:cNvPr id="573" name="Picture 5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66111" y="1064502"/>
              <a:ext cx="266700" cy="266700"/>
            </a:xfrm>
            <a:prstGeom prst="rect">
              <a:avLst/>
            </a:prstGeom>
          </p:spPr>
        </p:pic>
        <p:pic>
          <p:nvPicPr>
            <p:cNvPr id="574" name="Picture 5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4221" y="1064502"/>
              <a:ext cx="266700" cy="266700"/>
            </a:xfrm>
            <a:prstGeom prst="rect">
              <a:avLst/>
            </a:prstGeom>
          </p:spPr>
        </p:pic>
        <p:pic>
          <p:nvPicPr>
            <p:cNvPr id="575" name="Picture 5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337571" y="1064502"/>
              <a:ext cx="266700" cy="266700"/>
            </a:xfrm>
            <a:prstGeom prst="rect">
              <a:avLst/>
            </a:prstGeom>
          </p:spPr>
        </p:pic>
        <p:pic>
          <p:nvPicPr>
            <p:cNvPr id="576" name="Picture 5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447" y="1064502"/>
              <a:ext cx="266700" cy="266700"/>
            </a:xfrm>
            <a:prstGeom prst="rect">
              <a:avLst/>
            </a:prstGeom>
          </p:spPr>
        </p:pic>
        <p:pic>
          <p:nvPicPr>
            <p:cNvPr id="577" name="Picture 5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613797" y="1064502"/>
              <a:ext cx="266700" cy="266700"/>
            </a:xfrm>
            <a:prstGeom prst="rect">
              <a:avLst/>
            </a:prstGeom>
          </p:spPr>
        </p:pic>
        <p:pic>
          <p:nvPicPr>
            <p:cNvPr id="578" name="Picture 5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99857" y="826213"/>
              <a:ext cx="266700" cy="266700"/>
            </a:xfrm>
            <a:prstGeom prst="rect">
              <a:avLst/>
            </a:prstGeom>
          </p:spPr>
        </p:pic>
        <p:pic>
          <p:nvPicPr>
            <p:cNvPr id="579" name="Picture 5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176077" y="826213"/>
              <a:ext cx="266700" cy="266700"/>
            </a:xfrm>
            <a:prstGeom prst="rect">
              <a:avLst/>
            </a:prstGeom>
          </p:spPr>
        </p:pic>
        <p:pic>
          <p:nvPicPr>
            <p:cNvPr id="580" name="Picture 5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727" y="826213"/>
              <a:ext cx="266700" cy="266700"/>
            </a:xfrm>
            <a:prstGeom prst="rect">
              <a:avLst/>
            </a:prstGeom>
          </p:spPr>
        </p:pic>
        <p:pic>
          <p:nvPicPr>
            <p:cNvPr id="581" name="Picture 58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9462" y="826213"/>
              <a:ext cx="266700" cy="266700"/>
            </a:xfrm>
            <a:prstGeom prst="rect">
              <a:avLst/>
            </a:prstGeom>
          </p:spPr>
        </p:pic>
        <p:pic>
          <p:nvPicPr>
            <p:cNvPr id="582" name="Picture 58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746586" y="826213"/>
              <a:ext cx="266700" cy="266700"/>
            </a:xfrm>
            <a:prstGeom prst="rect">
              <a:avLst/>
            </a:prstGeom>
          </p:spPr>
        </p:pic>
        <p:pic>
          <p:nvPicPr>
            <p:cNvPr id="583" name="Picture 5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236" y="826213"/>
              <a:ext cx="266700" cy="266700"/>
            </a:xfrm>
            <a:prstGeom prst="rect">
              <a:avLst/>
            </a:prstGeom>
          </p:spPr>
        </p:pic>
        <p:pic>
          <p:nvPicPr>
            <p:cNvPr id="584" name="Picture 58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475126" y="826213"/>
              <a:ext cx="266700" cy="266700"/>
            </a:xfrm>
            <a:prstGeom prst="rect">
              <a:avLst/>
            </a:prstGeom>
          </p:spPr>
        </p:pic>
        <p:pic>
          <p:nvPicPr>
            <p:cNvPr id="585" name="Picture 58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776" y="826213"/>
              <a:ext cx="266700" cy="266700"/>
            </a:xfrm>
            <a:prstGeom prst="rect">
              <a:avLst/>
            </a:prstGeom>
          </p:spPr>
        </p:pic>
        <p:pic>
          <p:nvPicPr>
            <p:cNvPr id="586" name="Picture 58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198900" y="826213"/>
              <a:ext cx="266700" cy="266700"/>
            </a:xfrm>
            <a:prstGeom prst="rect">
              <a:avLst/>
            </a:prstGeom>
          </p:spPr>
        </p:pic>
        <p:pic>
          <p:nvPicPr>
            <p:cNvPr id="587" name="Picture 58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550" y="826213"/>
              <a:ext cx="266700" cy="266700"/>
            </a:xfrm>
            <a:prstGeom prst="rect">
              <a:avLst/>
            </a:prstGeom>
          </p:spPr>
        </p:pic>
        <p:pic>
          <p:nvPicPr>
            <p:cNvPr id="588" name="Picture 5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926237" y="826213"/>
              <a:ext cx="266700" cy="266700"/>
            </a:xfrm>
            <a:prstGeom prst="rect">
              <a:avLst/>
            </a:prstGeom>
          </p:spPr>
        </p:pic>
        <p:pic>
          <p:nvPicPr>
            <p:cNvPr id="589" name="Picture 58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2887" y="826213"/>
              <a:ext cx="266700" cy="266700"/>
            </a:xfrm>
            <a:prstGeom prst="rect">
              <a:avLst/>
            </a:prstGeom>
          </p:spPr>
        </p:pic>
        <p:pic>
          <p:nvPicPr>
            <p:cNvPr id="590" name="Picture 58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650011" y="826213"/>
              <a:ext cx="266700" cy="266700"/>
            </a:xfrm>
            <a:prstGeom prst="rect">
              <a:avLst/>
            </a:prstGeom>
          </p:spPr>
        </p:pic>
        <p:pic>
          <p:nvPicPr>
            <p:cNvPr id="591" name="Picture 59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661" y="826213"/>
              <a:ext cx="266700" cy="266700"/>
            </a:xfrm>
            <a:prstGeom prst="rect">
              <a:avLst/>
            </a:prstGeom>
          </p:spPr>
        </p:pic>
        <p:pic>
          <p:nvPicPr>
            <p:cNvPr id="592" name="Picture 5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378551" y="826213"/>
              <a:ext cx="266700" cy="266700"/>
            </a:xfrm>
            <a:prstGeom prst="rect">
              <a:avLst/>
            </a:prstGeom>
          </p:spPr>
        </p:pic>
        <p:pic>
          <p:nvPicPr>
            <p:cNvPr id="593" name="Picture 59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201" y="826213"/>
              <a:ext cx="266700" cy="266700"/>
            </a:xfrm>
            <a:prstGeom prst="rect">
              <a:avLst/>
            </a:prstGeom>
          </p:spPr>
        </p:pic>
        <p:pic>
          <p:nvPicPr>
            <p:cNvPr id="594" name="Picture 59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102325" y="826213"/>
              <a:ext cx="266700" cy="266700"/>
            </a:xfrm>
            <a:prstGeom prst="rect">
              <a:avLst/>
            </a:prstGeom>
          </p:spPr>
        </p:pic>
        <p:pic>
          <p:nvPicPr>
            <p:cNvPr id="595" name="Picture 59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975" y="826213"/>
              <a:ext cx="266700" cy="266700"/>
            </a:xfrm>
            <a:prstGeom prst="rect">
              <a:avLst/>
            </a:prstGeom>
          </p:spPr>
        </p:pic>
        <p:pic>
          <p:nvPicPr>
            <p:cNvPr id="596" name="Picture 59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833244" y="826213"/>
              <a:ext cx="266700" cy="266700"/>
            </a:xfrm>
            <a:prstGeom prst="rect">
              <a:avLst/>
            </a:prstGeom>
          </p:spPr>
        </p:pic>
        <p:pic>
          <p:nvPicPr>
            <p:cNvPr id="597" name="Picture 59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9894" y="826213"/>
              <a:ext cx="266700" cy="266700"/>
            </a:xfrm>
            <a:prstGeom prst="rect">
              <a:avLst/>
            </a:prstGeom>
          </p:spPr>
        </p:pic>
        <p:pic>
          <p:nvPicPr>
            <p:cNvPr id="598" name="Picture 5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557018" y="826213"/>
              <a:ext cx="266700" cy="266700"/>
            </a:xfrm>
            <a:prstGeom prst="rect">
              <a:avLst/>
            </a:prstGeom>
          </p:spPr>
        </p:pic>
        <p:pic>
          <p:nvPicPr>
            <p:cNvPr id="599" name="Picture 59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668" y="826213"/>
              <a:ext cx="266700" cy="266700"/>
            </a:xfrm>
            <a:prstGeom prst="rect">
              <a:avLst/>
            </a:prstGeom>
          </p:spPr>
        </p:pic>
        <p:pic>
          <p:nvPicPr>
            <p:cNvPr id="600" name="Picture 59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285558" y="826213"/>
              <a:ext cx="266700" cy="266700"/>
            </a:xfrm>
            <a:prstGeom prst="rect">
              <a:avLst/>
            </a:prstGeom>
          </p:spPr>
        </p:pic>
        <p:pic>
          <p:nvPicPr>
            <p:cNvPr id="601" name="Picture 60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2208" y="826213"/>
              <a:ext cx="266700" cy="266700"/>
            </a:xfrm>
            <a:prstGeom prst="rect">
              <a:avLst/>
            </a:prstGeom>
          </p:spPr>
        </p:pic>
        <p:pic>
          <p:nvPicPr>
            <p:cNvPr id="602" name="Picture 60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09332" y="826213"/>
              <a:ext cx="266700" cy="266700"/>
            </a:xfrm>
            <a:prstGeom prst="rect">
              <a:avLst/>
            </a:prstGeom>
          </p:spPr>
        </p:pic>
        <p:pic>
          <p:nvPicPr>
            <p:cNvPr id="603" name="Picture 60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5982" y="826213"/>
              <a:ext cx="266700" cy="266700"/>
            </a:xfrm>
            <a:prstGeom prst="rect">
              <a:avLst/>
            </a:prstGeom>
          </p:spPr>
        </p:pic>
        <p:pic>
          <p:nvPicPr>
            <p:cNvPr id="604" name="Picture 60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736669" y="826213"/>
              <a:ext cx="266700" cy="266700"/>
            </a:xfrm>
            <a:prstGeom prst="rect">
              <a:avLst/>
            </a:prstGeom>
          </p:spPr>
        </p:pic>
        <p:pic>
          <p:nvPicPr>
            <p:cNvPr id="605" name="Picture 60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319" y="826213"/>
              <a:ext cx="266700" cy="266700"/>
            </a:xfrm>
            <a:prstGeom prst="rect">
              <a:avLst/>
            </a:prstGeom>
          </p:spPr>
        </p:pic>
        <p:pic>
          <p:nvPicPr>
            <p:cNvPr id="606" name="Picture 60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460443" y="826213"/>
              <a:ext cx="266700" cy="266700"/>
            </a:xfrm>
            <a:prstGeom prst="rect">
              <a:avLst/>
            </a:prstGeom>
          </p:spPr>
        </p:pic>
        <p:pic>
          <p:nvPicPr>
            <p:cNvPr id="607" name="Picture 60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7093" y="826213"/>
              <a:ext cx="266700" cy="266700"/>
            </a:xfrm>
            <a:prstGeom prst="rect">
              <a:avLst/>
            </a:prstGeom>
          </p:spPr>
        </p:pic>
        <p:pic>
          <p:nvPicPr>
            <p:cNvPr id="608" name="Picture 60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188983" y="826213"/>
              <a:ext cx="266700" cy="266700"/>
            </a:xfrm>
            <a:prstGeom prst="rect">
              <a:avLst/>
            </a:prstGeom>
          </p:spPr>
        </p:pic>
        <p:pic>
          <p:nvPicPr>
            <p:cNvPr id="609" name="Picture 6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5633" y="826213"/>
              <a:ext cx="266700" cy="266700"/>
            </a:xfrm>
            <a:prstGeom prst="rect">
              <a:avLst/>
            </a:prstGeom>
          </p:spPr>
        </p:pic>
        <p:pic>
          <p:nvPicPr>
            <p:cNvPr id="610" name="Picture 60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12757" y="826213"/>
              <a:ext cx="266700" cy="266700"/>
            </a:xfrm>
            <a:prstGeom prst="rect">
              <a:avLst/>
            </a:prstGeom>
          </p:spPr>
        </p:pic>
        <p:pic>
          <p:nvPicPr>
            <p:cNvPr id="611" name="Picture 6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407" y="826213"/>
              <a:ext cx="266700" cy="266700"/>
            </a:xfrm>
            <a:prstGeom prst="rect">
              <a:avLst/>
            </a:prstGeom>
          </p:spPr>
        </p:pic>
        <p:pic>
          <p:nvPicPr>
            <p:cNvPr id="612" name="Picture 6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636550" y="826213"/>
              <a:ext cx="266700" cy="266700"/>
            </a:xfrm>
            <a:prstGeom prst="rect">
              <a:avLst/>
            </a:prstGeom>
          </p:spPr>
        </p:pic>
        <p:pic>
          <p:nvPicPr>
            <p:cNvPr id="613" name="Picture 6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200" y="826213"/>
              <a:ext cx="266700" cy="266700"/>
            </a:xfrm>
            <a:prstGeom prst="rect">
              <a:avLst/>
            </a:prstGeom>
          </p:spPr>
        </p:pic>
        <p:pic>
          <p:nvPicPr>
            <p:cNvPr id="614" name="Picture 6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67469" y="826213"/>
              <a:ext cx="266700" cy="266700"/>
            </a:xfrm>
            <a:prstGeom prst="rect">
              <a:avLst/>
            </a:prstGeom>
          </p:spPr>
        </p:pic>
        <p:pic>
          <p:nvPicPr>
            <p:cNvPr id="615" name="Picture 6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119" y="826213"/>
              <a:ext cx="266700" cy="266700"/>
            </a:xfrm>
            <a:prstGeom prst="rect">
              <a:avLst/>
            </a:prstGeom>
          </p:spPr>
        </p:pic>
        <p:pic>
          <p:nvPicPr>
            <p:cNvPr id="616" name="Picture 6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091243" y="826213"/>
              <a:ext cx="266700" cy="266700"/>
            </a:xfrm>
            <a:prstGeom prst="rect">
              <a:avLst/>
            </a:prstGeom>
          </p:spPr>
        </p:pic>
        <p:pic>
          <p:nvPicPr>
            <p:cNvPr id="617" name="Picture 6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893" y="826213"/>
              <a:ext cx="266700" cy="266700"/>
            </a:xfrm>
            <a:prstGeom prst="rect">
              <a:avLst/>
            </a:prstGeom>
          </p:spPr>
        </p:pic>
        <p:pic>
          <p:nvPicPr>
            <p:cNvPr id="618" name="Picture 6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819783" y="826213"/>
              <a:ext cx="266700" cy="266700"/>
            </a:xfrm>
            <a:prstGeom prst="rect">
              <a:avLst/>
            </a:prstGeom>
          </p:spPr>
        </p:pic>
        <p:pic>
          <p:nvPicPr>
            <p:cNvPr id="619" name="Picture 6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6433" y="826213"/>
              <a:ext cx="266700" cy="266700"/>
            </a:xfrm>
            <a:prstGeom prst="rect">
              <a:avLst/>
            </a:prstGeom>
          </p:spPr>
        </p:pic>
        <p:pic>
          <p:nvPicPr>
            <p:cNvPr id="620" name="Picture 6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543557" y="826213"/>
              <a:ext cx="266700" cy="266700"/>
            </a:xfrm>
            <a:prstGeom prst="rect">
              <a:avLst/>
            </a:prstGeom>
          </p:spPr>
        </p:pic>
        <p:pic>
          <p:nvPicPr>
            <p:cNvPr id="621" name="Picture 6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0207" y="826213"/>
              <a:ext cx="266700" cy="266700"/>
            </a:xfrm>
            <a:prstGeom prst="rect">
              <a:avLst/>
            </a:prstGeom>
          </p:spPr>
        </p:pic>
        <p:pic>
          <p:nvPicPr>
            <p:cNvPr id="622" name="Picture 6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270894" y="826213"/>
              <a:ext cx="266700" cy="266700"/>
            </a:xfrm>
            <a:prstGeom prst="rect">
              <a:avLst/>
            </a:prstGeom>
          </p:spPr>
        </p:pic>
        <p:pic>
          <p:nvPicPr>
            <p:cNvPr id="623" name="Picture 6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7544" y="826213"/>
              <a:ext cx="266700" cy="266700"/>
            </a:xfrm>
            <a:prstGeom prst="rect">
              <a:avLst/>
            </a:prstGeom>
          </p:spPr>
        </p:pic>
        <p:pic>
          <p:nvPicPr>
            <p:cNvPr id="624" name="Picture 6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994668" y="826213"/>
              <a:ext cx="266700" cy="266700"/>
            </a:xfrm>
            <a:prstGeom prst="rect">
              <a:avLst/>
            </a:prstGeom>
          </p:spPr>
        </p:pic>
        <p:pic>
          <p:nvPicPr>
            <p:cNvPr id="625" name="Picture 6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1318" y="826213"/>
              <a:ext cx="266700" cy="266700"/>
            </a:xfrm>
            <a:prstGeom prst="rect">
              <a:avLst/>
            </a:prstGeom>
          </p:spPr>
        </p:pic>
        <p:pic>
          <p:nvPicPr>
            <p:cNvPr id="626" name="Picture 6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723208" y="826213"/>
              <a:ext cx="266700" cy="266700"/>
            </a:xfrm>
            <a:prstGeom prst="rect">
              <a:avLst/>
            </a:prstGeom>
          </p:spPr>
        </p:pic>
        <p:pic>
          <p:nvPicPr>
            <p:cNvPr id="627" name="Picture 6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9858" y="826213"/>
              <a:ext cx="266700" cy="266700"/>
            </a:xfrm>
            <a:prstGeom prst="rect">
              <a:avLst/>
            </a:prstGeom>
          </p:spPr>
        </p:pic>
        <p:pic>
          <p:nvPicPr>
            <p:cNvPr id="628" name="Picture 6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446982" y="826213"/>
              <a:ext cx="266700" cy="266700"/>
            </a:xfrm>
            <a:prstGeom prst="rect">
              <a:avLst/>
            </a:prstGeom>
          </p:spPr>
        </p:pic>
        <p:pic>
          <p:nvPicPr>
            <p:cNvPr id="629" name="Picture 6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32" y="826213"/>
              <a:ext cx="266700" cy="266700"/>
            </a:xfrm>
            <a:prstGeom prst="rect">
              <a:avLst/>
            </a:prstGeom>
          </p:spPr>
        </p:pic>
      </p:grpSp>
      <p:sp>
        <p:nvSpPr>
          <p:cNvPr id="631" name="TextBox 630"/>
          <p:cNvSpPr txBox="1"/>
          <p:nvPr/>
        </p:nvSpPr>
        <p:spPr>
          <a:xfrm>
            <a:off x="6786310" y="962223"/>
            <a:ext cx="13289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E85CC"/>
                </a:solidFill>
                <a:latin typeface="Bauhaus 93" panose="04030905020B02020C02" pitchFamily="82" charset="0"/>
              </a:rPr>
              <a:t>Annual Dinner</a:t>
            </a:r>
            <a:endParaRPr lang="en-US" sz="1400" dirty="0">
              <a:solidFill>
                <a:srgbClr val="2E85CC"/>
              </a:solidFill>
              <a:latin typeface="Bauhaus 93" panose="04030905020B02020C02" pitchFamily="82" charset="0"/>
            </a:endParaRPr>
          </a:p>
        </p:txBody>
      </p:sp>
      <p:sp>
        <p:nvSpPr>
          <p:cNvPr id="632" name="TextBox 631"/>
          <p:cNvSpPr txBox="1"/>
          <p:nvPr/>
        </p:nvSpPr>
        <p:spPr>
          <a:xfrm>
            <a:off x="6787858" y="1135060"/>
            <a:ext cx="13504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2E85CC"/>
                </a:solidFill>
                <a:latin typeface="Bauhaus 93" panose="04030905020B02020C02" pitchFamily="82" charset="0"/>
              </a:rPr>
              <a:t>21th, Jan. Unit IV 2017</a:t>
            </a:r>
            <a:endParaRPr lang="en-US" sz="900" dirty="0">
              <a:solidFill>
                <a:srgbClr val="2E85CC"/>
              </a:solidFill>
              <a:latin typeface="Bauhaus 93" panose="04030905020B02020C02" pitchFamily="82" charset="0"/>
            </a:endParaRPr>
          </a:p>
        </p:txBody>
      </p:sp>
      <p:sp>
        <p:nvSpPr>
          <p:cNvPr id="634" name="Flowchart: Document 681"/>
          <p:cNvSpPr/>
          <p:nvPr/>
        </p:nvSpPr>
        <p:spPr>
          <a:xfrm>
            <a:off x="902619" y="833755"/>
            <a:ext cx="7245032" cy="538797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9"/>
              <a:gd name="connsiteY0" fmla="*/ 0 h 20712"/>
              <a:gd name="connsiteX1" fmla="*/ 21600 w 21609"/>
              <a:gd name="connsiteY1" fmla="*/ 0 h 20712"/>
              <a:gd name="connsiteX2" fmla="*/ 21609 w 21609"/>
              <a:gd name="connsiteY2" fmla="*/ 6916 h 20712"/>
              <a:gd name="connsiteX3" fmla="*/ 0 w 21609"/>
              <a:gd name="connsiteY3" fmla="*/ 20172 h 20712"/>
              <a:gd name="connsiteX4" fmla="*/ 0 w 21609"/>
              <a:gd name="connsiteY4" fmla="*/ 0 h 20712"/>
              <a:gd name="connsiteX0" fmla="*/ 9 w 21618"/>
              <a:gd name="connsiteY0" fmla="*/ 0 h 22101"/>
              <a:gd name="connsiteX1" fmla="*/ 21609 w 21618"/>
              <a:gd name="connsiteY1" fmla="*/ 0 h 22101"/>
              <a:gd name="connsiteX2" fmla="*/ 21618 w 21618"/>
              <a:gd name="connsiteY2" fmla="*/ 6916 h 22101"/>
              <a:gd name="connsiteX3" fmla="*/ 0 w 21618"/>
              <a:gd name="connsiteY3" fmla="*/ 21598 h 22101"/>
              <a:gd name="connsiteX4" fmla="*/ 9 w 21618"/>
              <a:gd name="connsiteY4" fmla="*/ 0 h 22101"/>
              <a:gd name="connsiteX0" fmla="*/ 9 w 21618"/>
              <a:gd name="connsiteY0" fmla="*/ 0 h 24191"/>
              <a:gd name="connsiteX1" fmla="*/ 21609 w 21618"/>
              <a:gd name="connsiteY1" fmla="*/ 0 h 24191"/>
              <a:gd name="connsiteX2" fmla="*/ 21618 w 21618"/>
              <a:gd name="connsiteY2" fmla="*/ 6916 h 24191"/>
              <a:gd name="connsiteX3" fmla="*/ 0 w 21618"/>
              <a:gd name="connsiteY3" fmla="*/ 21598 h 24191"/>
              <a:gd name="connsiteX4" fmla="*/ 9 w 21618"/>
              <a:gd name="connsiteY4" fmla="*/ 0 h 2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8" h="24191">
                <a:moveTo>
                  <a:pt x="9" y="0"/>
                </a:moveTo>
                <a:lnTo>
                  <a:pt x="21609" y="0"/>
                </a:lnTo>
                <a:cubicBezTo>
                  <a:pt x="21609" y="5774"/>
                  <a:pt x="21618" y="1142"/>
                  <a:pt x="21618" y="6916"/>
                </a:cubicBezTo>
                <a:cubicBezTo>
                  <a:pt x="10818" y="6916"/>
                  <a:pt x="10639" y="32190"/>
                  <a:pt x="0" y="21598"/>
                </a:cubicBezTo>
                <a:cubicBezTo>
                  <a:pt x="3" y="14399"/>
                  <a:pt x="6" y="7199"/>
                  <a:pt x="9" y="0"/>
                </a:cubicBezTo>
                <a:close/>
              </a:path>
            </a:pathLst>
          </a:custGeom>
          <a:gradFill flip="none" rotWithShape="1">
            <a:gsLst>
              <a:gs pos="0">
                <a:srgbClr val="2771AF"/>
              </a:gs>
              <a:gs pos="100000">
                <a:srgbClr val="33CA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8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5400" y="1022350"/>
            <a:ext cx="6858000" cy="2743200"/>
          </a:xfrm>
          <a:prstGeom prst="rect">
            <a:avLst/>
          </a:prstGeom>
          <a:gradFill flip="none" rotWithShape="1">
            <a:gsLst>
              <a:gs pos="0">
                <a:srgbClr val="2771AF"/>
              </a:gs>
              <a:gs pos="100000">
                <a:srgbClr val="33CAFF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416550" y="3867150"/>
            <a:ext cx="2743200" cy="990600"/>
          </a:xfrm>
          <a:prstGeom prst="rect">
            <a:avLst/>
          </a:prstGeom>
          <a:solidFill>
            <a:srgbClr val="2771AF"/>
          </a:solidFill>
          <a:ln>
            <a:noFill/>
          </a:ln>
          <a:effectLst>
            <a:outerShdw blurRad="50800" dist="381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410200" y="142875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pperplate Gothic Bold" panose="020E0705020206020404" pitchFamily="34" charset="0"/>
              </a:rPr>
              <a:t>2017</a:t>
            </a:r>
            <a:endParaRPr lang="en-US" sz="20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41950" y="182886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pperplate Gothic Bold" panose="020E0705020206020404" pitchFamily="34" charset="0"/>
              </a:rPr>
              <a:t>ANNUL DINNER</a:t>
            </a:r>
            <a:endParaRPr lang="en-US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79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61950"/>
            <a:ext cx="1371599" cy="133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4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99857" y="909475"/>
            <a:ext cx="7259067" cy="2881475"/>
            <a:chOff x="899857" y="826213"/>
            <a:chExt cx="7259067" cy="28814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4114" y="3440988"/>
              <a:ext cx="266700" cy="2667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887464" y="3440988"/>
              <a:ext cx="266700" cy="2667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379" y="3440988"/>
              <a:ext cx="266700" cy="2667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040729" y="3440988"/>
              <a:ext cx="266700" cy="2667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605" y="3440988"/>
              <a:ext cx="266700" cy="2667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16955" y="3440988"/>
              <a:ext cx="266700" cy="2667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5065" y="3440988"/>
              <a:ext cx="266700" cy="2667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588415" y="3440988"/>
              <a:ext cx="266700" cy="2667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291" y="3440988"/>
              <a:ext cx="266700" cy="2667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864641" y="3440988"/>
              <a:ext cx="266700" cy="2667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3954" y="3440988"/>
              <a:ext cx="266700" cy="2667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137304" y="3440988"/>
              <a:ext cx="266700" cy="2667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0180" y="3440988"/>
              <a:ext cx="266700" cy="2667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413530" y="3440988"/>
              <a:ext cx="266700" cy="2667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1640" y="3440988"/>
              <a:ext cx="266700" cy="2667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84990" y="3440988"/>
              <a:ext cx="266700" cy="2667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7866" y="3440988"/>
              <a:ext cx="266700" cy="2667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61216" y="3440988"/>
              <a:ext cx="266700" cy="2667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6947" y="3440988"/>
              <a:ext cx="266700" cy="2667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230297" y="3440988"/>
              <a:ext cx="266700" cy="2667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3173" y="3440988"/>
              <a:ext cx="266700" cy="2667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506523" y="3440988"/>
              <a:ext cx="266700" cy="2667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4633" y="3440988"/>
              <a:ext cx="266700" cy="26670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777983" y="3440988"/>
              <a:ext cx="266700" cy="2667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0859" y="3440988"/>
              <a:ext cx="266700" cy="26670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054209" y="3440988"/>
              <a:ext cx="266700" cy="26670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3522" y="3440988"/>
              <a:ext cx="266700" cy="26670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326872" y="3440988"/>
              <a:ext cx="266700" cy="2667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9748" y="3440988"/>
              <a:ext cx="266700" cy="26670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603098" y="3440988"/>
              <a:ext cx="266700" cy="2667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1208" y="3440988"/>
              <a:ext cx="266700" cy="2667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74558" y="3440988"/>
              <a:ext cx="266700" cy="26670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7434" y="3440988"/>
              <a:ext cx="266700" cy="26670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50784" y="3440988"/>
              <a:ext cx="266700" cy="26670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641" y="3440988"/>
              <a:ext cx="266700" cy="26670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426991" y="3440988"/>
              <a:ext cx="266700" cy="26670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2722" y="3440988"/>
              <a:ext cx="266700" cy="26670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696072" y="3440988"/>
              <a:ext cx="266700" cy="26670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8948" y="3440988"/>
              <a:ext cx="266700" cy="26670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972298" y="3440988"/>
              <a:ext cx="266700" cy="26670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0408" y="3440988"/>
              <a:ext cx="266700" cy="26670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243758" y="3440988"/>
              <a:ext cx="266700" cy="26670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6634" y="3440988"/>
              <a:ext cx="266700" cy="266700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519984" y="3440988"/>
              <a:ext cx="266700" cy="26670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9297" y="3440988"/>
              <a:ext cx="266700" cy="26670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792647" y="3440988"/>
              <a:ext cx="266700" cy="26670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5523" y="3440988"/>
              <a:ext cx="266700" cy="26670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68873" y="3440988"/>
              <a:ext cx="266700" cy="26670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6983" y="3440988"/>
              <a:ext cx="266700" cy="266700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340333" y="3440988"/>
              <a:ext cx="266700" cy="26670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3209" y="3440988"/>
              <a:ext cx="266700" cy="26670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616559" y="3440988"/>
              <a:ext cx="266700" cy="266700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02619" y="3202699"/>
              <a:ext cx="266700" cy="266700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178839" y="3202699"/>
              <a:ext cx="266700" cy="26670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489" y="3202699"/>
              <a:ext cx="266700" cy="266700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2224" y="3202699"/>
              <a:ext cx="266700" cy="266700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749348" y="3202699"/>
              <a:ext cx="266700" cy="26670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5998" y="3202699"/>
              <a:ext cx="266700" cy="266700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477888" y="3202699"/>
              <a:ext cx="266700" cy="266700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4538" y="3202699"/>
              <a:ext cx="266700" cy="266700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201662" y="3202699"/>
              <a:ext cx="266700" cy="266700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8312" y="3202699"/>
              <a:ext cx="266700" cy="266700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928999" y="3202699"/>
              <a:ext cx="266700" cy="266700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649" y="3202699"/>
              <a:ext cx="266700" cy="266700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652773" y="3202699"/>
              <a:ext cx="266700" cy="266700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9423" y="3202699"/>
              <a:ext cx="266700" cy="266700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381313" y="3202699"/>
              <a:ext cx="266700" cy="266700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963" y="3202699"/>
              <a:ext cx="266700" cy="266700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105087" y="3202699"/>
              <a:ext cx="266700" cy="266700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737" y="3202699"/>
              <a:ext cx="266700" cy="266700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836006" y="3202699"/>
              <a:ext cx="266700" cy="266700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2656" y="3202699"/>
              <a:ext cx="266700" cy="266700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559780" y="3202699"/>
              <a:ext cx="266700" cy="266700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6430" y="3202699"/>
              <a:ext cx="266700" cy="266700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288320" y="3202699"/>
              <a:ext cx="266700" cy="26670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4970" y="3202699"/>
              <a:ext cx="266700" cy="266700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12094" y="3202699"/>
              <a:ext cx="266700" cy="266700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8744" y="3202699"/>
              <a:ext cx="266700" cy="266700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739431" y="3202699"/>
              <a:ext cx="266700" cy="266700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6081" y="3202699"/>
              <a:ext cx="266700" cy="266700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463205" y="3202699"/>
              <a:ext cx="266700" cy="2667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9855" y="3202699"/>
              <a:ext cx="266700" cy="266700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191745" y="3202699"/>
              <a:ext cx="266700" cy="266700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8395" y="3202699"/>
              <a:ext cx="266700" cy="266700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15519" y="3202699"/>
              <a:ext cx="266700" cy="266700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169" y="3202699"/>
              <a:ext cx="266700" cy="266700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639312" y="3202699"/>
              <a:ext cx="266700" cy="266700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962" y="3202699"/>
              <a:ext cx="266700" cy="266700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70231" y="3202699"/>
              <a:ext cx="266700" cy="266700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6881" y="3202699"/>
              <a:ext cx="266700" cy="266700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094005" y="3202699"/>
              <a:ext cx="266700" cy="266700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0655" y="3202699"/>
              <a:ext cx="266700" cy="266700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822545" y="3202699"/>
              <a:ext cx="266700" cy="266700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195" y="3202699"/>
              <a:ext cx="266700" cy="266700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546319" y="3202699"/>
              <a:ext cx="266700" cy="266700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2969" y="3202699"/>
              <a:ext cx="266700" cy="266700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273656" y="3202699"/>
              <a:ext cx="266700" cy="266700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306" y="3202699"/>
              <a:ext cx="266700" cy="266700"/>
            </a:xfrm>
            <a:prstGeom prst="rect">
              <a:avLst/>
            </a:prstGeom>
          </p:spPr>
        </p:pic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997430" y="3202699"/>
              <a:ext cx="266700" cy="266700"/>
            </a:xfrm>
            <a:prstGeom prst="rect">
              <a:avLst/>
            </a:prstGeom>
          </p:spPr>
        </p:pic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4080" y="3202699"/>
              <a:ext cx="266700" cy="266700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725970" y="3202699"/>
              <a:ext cx="266700" cy="266700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2620" y="3202699"/>
              <a:ext cx="266700" cy="266700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449744" y="3202699"/>
              <a:ext cx="266700" cy="266700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6394" y="3202699"/>
              <a:ext cx="266700" cy="266700"/>
            </a:xfrm>
            <a:prstGeom prst="rect">
              <a:avLst/>
            </a:prstGeom>
          </p:spPr>
        </p:pic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4114" y="2966960"/>
              <a:ext cx="266700" cy="266700"/>
            </a:xfrm>
            <a:prstGeom prst="rect">
              <a:avLst/>
            </a:prstGeom>
          </p:spPr>
        </p:pic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887464" y="2966960"/>
              <a:ext cx="266700" cy="266700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379" y="2966960"/>
              <a:ext cx="266700" cy="266700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040729" y="2966960"/>
              <a:ext cx="266700" cy="266700"/>
            </a:xfrm>
            <a:prstGeom prst="rect">
              <a:avLst/>
            </a:prstGeom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605" y="2966960"/>
              <a:ext cx="266700" cy="266700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16955" y="2966960"/>
              <a:ext cx="266700" cy="266700"/>
            </a:xfrm>
            <a:prstGeom prst="rect">
              <a:avLst/>
            </a:prstGeom>
          </p:spPr>
        </p:pic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5065" y="2966960"/>
              <a:ext cx="266700" cy="266700"/>
            </a:xfrm>
            <a:prstGeom prst="rect">
              <a:avLst/>
            </a:prstGeom>
          </p:spPr>
        </p:pic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588415" y="2966960"/>
              <a:ext cx="266700" cy="266700"/>
            </a:xfrm>
            <a:prstGeom prst="rect">
              <a:avLst/>
            </a:prstGeom>
          </p:spPr>
        </p:pic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291" y="2966960"/>
              <a:ext cx="266700" cy="266700"/>
            </a:xfrm>
            <a:prstGeom prst="rect">
              <a:avLst/>
            </a:prstGeom>
          </p:spPr>
        </p:pic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864641" y="2966960"/>
              <a:ext cx="266700" cy="266700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3954" y="2966960"/>
              <a:ext cx="266700" cy="266700"/>
            </a:xfrm>
            <a:prstGeom prst="rect">
              <a:avLst/>
            </a:prstGeom>
          </p:spPr>
        </p:pic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137304" y="2966960"/>
              <a:ext cx="266700" cy="266700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0180" y="2966960"/>
              <a:ext cx="266700" cy="266700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413530" y="2966960"/>
              <a:ext cx="266700" cy="266700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1640" y="2966960"/>
              <a:ext cx="266700" cy="266700"/>
            </a:xfrm>
            <a:prstGeom prst="rect">
              <a:avLst/>
            </a:prstGeom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84990" y="2966960"/>
              <a:ext cx="266700" cy="266700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7866" y="2966960"/>
              <a:ext cx="266700" cy="266700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61216" y="2966960"/>
              <a:ext cx="266700" cy="266700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6947" y="2966960"/>
              <a:ext cx="266700" cy="266700"/>
            </a:xfrm>
            <a:prstGeom prst="rect">
              <a:avLst/>
            </a:prstGeom>
          </p:spPr>
        </p:pic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230297" y="2966960"/>
              <a:ext cx="266700" cy="266700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3173" y="2966960"/>
              <a:ext cx="266700" cy="266700"/>
            </a:xfrm>
            <a:prstGeom prst="rect">
              <a:avLst/>
            </a:prstGeom>
          </p:spPr>
        </p:pic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506523" y="2966960"/>
              <a:ext cx="266700" cy="266700"/>
            </a:xfrm>
            <a:prstGeom prst="rect">
              <a:avLst/>
            </a:prstGeom>
          </p:spPr>
        </p:pic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4633" y="2966960"/>
              <a:ext cx="266700" cy="266700"/>
            </a:xfrm>
            <a:prstGeom prst="rect">
              <a:avLst/>
            </a:prstGeom>
          </p:spPr>
        </p:pic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777983" y="2966960"/>
              <a:ext cx="266700" cy="266700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0859" y="2966960"/>
              <a:ext cx="266700" cy="266700"/>
            </a:xfrm>
            <a:prstGeom prst="rect">
              <a:avLst/>
            </a:prstGeom>
          </p:spPr>
        </p:pic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054209" y="2966960"/>
              <a:ext cx="266700" cy="266700"/>
            </a:xfrm>
            <a:prstGeom prst="rect">
              <a:avLst/>
            </a:prstGeom>
          </p:spPr>
        </p:pic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3522" y="2966960"/>
              <a:ext cx="266700" cy="266700"/>
            </a:xfrm>
            <a:prstGeom prst="rect">
              <a:avLst/>
            </a:prstGeom>
          </p:spPr>
        </p:pic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326872" y="2966960"/>
              <a:ext cx="266700" cy="266700"/>
            </a:xfrm>
            <a:prstGeom prst="rect">
              <a:avLst/>
            </a:prstGeom>
          </p:spPr>
        </p:pic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9748" y="2966960"/>
              <a:ext cx="266700" cy="266700"/>
            </a:xfrm>
            <a:prstGeom prst="rect">
              <a:avLst/>
            </a:prstGeom>
          </p:spPr>
        </p:pic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603098" y="2966960"/>
              <a:ext cx="266700" cy="266700"/>
            </a:xfrm>
            <a:prstGeom prst="rect">
              <a:avLst/>
            </a:prstGeom>
          </p:spPr>
        </p:pic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1208" y="2966960"/>
              <a:ext cx="266700" cy="266700"/>
            </a:xfrm>
            <a:prstGeom prst="rect">
              <a:avLst/>
            </a:prstGeom>
          </p:spPr>
        </p:pic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74558" y="2966960"/>
              <a:ext cx="266700" cy="266700"/>
            </a:xfrm>
            <a:prstGeom prst="rect">
              <a:avLst/>
            </a:prstGeom>
          </p:spPr>
        </p:pic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7434" y="2966960"/>
              <a:ext cx="266700" cy="266700"/>
            </a:xfrm>
            <a:prstGeom prst="rect">
              <a:avLst/>
            </a:prstGeom>
          </p:spPr>
        </p:pic>
        <p:pic>
          <p:nvPicPr>
            <p:cNvPr id="142" name="Picture 1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50784" y="2966960"/>
              <a:ext cx="266700" cy="266700"/>
            </a:xfrm>
            <a:prstGeom prst="rect">
              <a:avLst/>
            </a:prstGeom>
          </p:spPr>
        </p:pic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641" y="2966960"/>
              <a:ext cx="266700" cy="266700"/>
            </a:xfrm>
            <a:prstGeom prst="rect">
              <a:avLst/>
            </a:prstGeom>
          </p:spPr>
        </p:pic>
        <p:pic>
          <p:nvPicPr>
            <p:cNvPr id="144" name="Picture 1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426991" y="2966960"/>
              <a:ext cx="266700" cy="266700"/>
            </a:xfrm>
            <a:prstGeom prst="rect">
              <a:avLst/>
            </a:prstGeom>
          </p:spPr>
        </p:pic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2722" y="2966960"/>
              <a:ext cx="266700" cy="266700"/>
            </a:xfrm>
            <a:prstGeom prst="rect">
              <a:avLst/>
            </a:prstGeom>
          </p:spPr>
        </p:pic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696072" y="2966960"/>
              <a:ext cx="266700" cy="266700"/>
            </a:xfrm>
            <a:prstGeom prst="rect">
              <a:avLst/>
            </a:prstGeom>
          </p:spPr>
        </p:pic>
        <p:pic>
          <p:nvPicPr>
            <p:cNvPr id="147" name="Picture 1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8948" y="2966960"/>
              <a:ext cx="266700" cy="266700"/>
            </a:xfrm>
            <a:prstGeom prst="rect">
              <a:avLst/>
            </a:prstGeom>
          </p:spPr>
        </p:pic>
        <p:pic>
          <p:nvPicPr>
            <p:cNvPr id="148" name="Picture 1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972298" y="2966960"/>
              <a:ext cx="266700" cy="266700"/>
            </a:xfrm>
            <a:prstGeom prst="rect">
              <a:avLst/>
            </a:prstGeom>
          </p:spPr>
        </p:pic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0408" y="2966960"/>
              <a:ext cx="266700" cy="266700"/>
            </a:xfrm>
            <a:prstGeom prst="rect">
              <a:avLst/>
            </a:prstGeom>
          </p:spPr>
        </p:pic>
        <p:pic>
          <p:nvPicPr>
            <p:cNvPr id="150" name="Picture 1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243758" y="2966960"/>
              <a:ext cx="266700" cy="266700"/>
            </a:xfrm>
            <a:prstGeom prst="rect">
              <a:avLst/>
            </a:prstGeom>
          </p:spPr>
        </p:pic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6634" y="2966960"/>
              <a:ext cx="266700" cy="266700"/>
            </a:xfrm>
            <a:prstGeom prst="rect">
              <a:avLst/>
            </a:prstGeom>
          </p:spPr>
        </p:pic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519984" y="2966960"/>
              <a:ext cx="266700" cy="266700"/>
            </a:xfrm>
            <a:prstGeom prst="rect">
              <a:avLst/>
            </a:prstGeom>
          </p:spPr>
        </p:pic>
        <p:pic>
          <p:nvPicPr>
            <p:cNvPr id="153" name="Picture 1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9297" y="2966960"/>
              <a:ext cx="266700" cy="266700"/>
            </a:xfrm>
            <a:prstGeom prst="rect">
              <a:avLst/>
            </a:prstGeom>
          </p:spPr>
        </p:pic>
        <p:pic>
          <p:nvPicPr>
            <p:cNvPr id="154" name="Picture 1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792647" y="2966960"/>
              <a:ext cx="266700" cy="266700"/>
            </a:xfrm>
            <a:prstGeom prst="rect">
              <a:avLst/>
            </a:prstGeom>
          </p:spPr>
        </p:pic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5523" y="2966960"/>
              <a:ext cx="266700" cy="266700"/>
            </a:xfrm>
            <a:prstGeom prst="rect">
              <a:avLst/>
            </a:prstGeom>
          </p:spPr>
        </p:pic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68873" y="2966960"/>
              <a:ext cx="266700" cy="266700"/>
            </a:xfrm>
            <a:prstGeom prst="rect">
              <a:avLst/>
            </a:prstGeom>
          </p:spPr>
        </p:pic>
        <p:pic>
          <p:nvPicPr>
            <p:cNvPr id="157" name="Picture 1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6983" y="2966960"/>
              <a:ext cx="266700" cy="266700"/>
            </a:xfrm>
            <a:prstGeom prst="rect">
              <a:avLst/>
            </a:prstGeom>
          </p:spPr>
        </p:pic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340333" y="2966960"/>
              <a:ext cx="266700" cy="266700"/>
            </a:xfrm>
            <a:prstGeom prst="rect">
              <a:avLst/>
            </a:prstGeom>
          </p:spPr>
        </p:pic>
        <p:pic>
          <p:nvPicPr>
            <p:cNvPr id="159" name="Picture 1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3209" y="2966960"/>
              <a:ext cx="266700" cy="266700"/>
            </a:xfrm>
            <a:prstGeom prst="rect">
              <a:avLst/>
            </a:prstGeom>
          </p:spPr>
        </p:pic>
        <p:pic>
          <p:nvPicPr>
            <p:cNvPr id="160" name="Picture 1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616559" y="2966960"/>
              <a:ext cx="266700" cy="266700"/>
            </a:xfrm>
            <a:prstGeom prst="rect">
              <a:avLst/>
            </a:prstGeom>
          </p:spPr>
        </p:pic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02619" y="2728671"/>
              <a:ext cx="266700" cy="266700"/>
            </a:xfrm>
            <a:prstGeom prst="rect">
              <a:avLst/>
            </a:prstGeom>
          </p:spPr>
        </p:pic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178839" y="2728671"/>
              <a:ext cx="266700" cy="266700"/>
            </a:xfrm>
            <a:prstGeom prst="rect">
              <a:avLst/>
            </a:prstGeom>
          </p:spPr>
        </p:pic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489" y="2728671"/>
              <a:ext cx="266700" cy="266700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2224" y="2728671"/>
              <a:ext cx="266700" cy="266700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749348" y="2728671"/>
              <a:ext cx="266700" cy="266700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5998" y="2728671"/>
              <a:ext cx="266700" cy="266700"/>
            </a:xfrm>
            <a:prstGeom prst="rect">
              <a:avLst/>
            </a:prstGeom>
          </p:spPr>
        </p:pic>
        <p:pic>
          <p:nvPicPr>
            <p:cNvPr id="167" name="Picture 1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477888" y="2728671"/>
              <a:ext cx="266700" cy="266700"/>
            </a:xfrm>
            <a:prstGeom prst="rect">
              <a:avLst/>
            </a:prstGeom>
          </p:spPr>
        </p:pic>
        <p:pic>
          <p:nvPicPr>
            <p:cNvPr id="168" name="Picture 1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4538" y="2728671"/>
              <a:ext cx="266700" cy="266700"/>
            </a:xfrm>
            <a:prstGeom prst="rect">
              <a:avLst/>
            </a:prstGeom>
          </p:spPr>
        </p:pic>
        <p:pic>
          <p:nvPicPr>
            <p:cNvPr id="169" name="Picture 1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201662" y="2728671"/>
              <a:ext cx="266700" cy="266700"/>
            </a:xfrm>
            <a:prstGeom prst="rect">
              <a:avLst/>
            </a:prstGeom>
          </p:spPr>
        </p:pic>
        <p:pic>
          <p:nvPicPr>
            <p:cNvPr id="170" name="Picture 1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8312" y="2728671"/>
              <a:ext cx="266700" cy="266700"/>
            </a:xfrm>
            <a:prstGeom prst="rect">
              <a:avLst/>
            </a:prstGeom>
          </p:spPr>
        </p:pic>
        <p:pic>
          <p:nvPicPr>
            <p:cNvPr id="171" name="Picture 1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928999" y="2728671"/>
              <a:ext cx="266700" cy="266700"/>
            </a:xfrm>
            <a:prstGeom prst="rect">
              <a:avLst/>
            </a:prstGeom>
          </p:spPr>
        </p:pic>
        <p:pic>
          <p:nvPicPr>
            <p:cNvPr id="172" name="Picture 17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649" y="2728671"/>
              <a:ext cx="266700" cy="266700"/>
            </a:xfrm>
            <a:prstGeom prst="rect">
              <a:avLst/>
            </a:prstGeom>
          </p:spPr>
        </p:pic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652773" y="2728671"/>
              <a:ext cx="266700" cy="266700"/>
            </a:xfrm>
            <a:prstGeom prst="rect">
              <a:avLst/>
            </a:prstGeom>
          </p:spPr>
        </p:pic>
        <p:pic>
          <p:nvPicPr>
            <p:cNvPr id="174" name="Picture 1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9423" y="2728671"/>
              <a:ext cx="266700" cy="266700"/>
            </a:xfrm>
            <a:prstGeom prst="rect">
              <a:avLst/>
            </a:prstGeom>
          </p:spPr>
        </p:pic>
        <p:pic>
          <p:nvPicPr>
            <p:cNvPr id="175" name="Picture 1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381313" y="2728671"/>
              <a:ext cx="266700" cy="266700"/>
            </a:xfrm>
            <a:prstGeom prst="rect">
              <a:avLst/>
            </a:prstGeom>
          </p:spPr>
        </p:pic>
        <p:pic>
          <p:nvPicPr>
            <p:cNvPr id="176" name="Picture 1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963" y="2728671"/>
              <a:ext cx="266700" cy="266700"/>
            </a:xfrm>
            <a:prstGeom prst="rect">
              <a:avLst/>
            </a:prstGeom>
          </p:spPr>
        </p:pic>
        <p:pic>
          <p:nvPicPr>
            <p:cNvPr id="177" name="Picture 1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105087" y="2728671"/>
              <a:ext cx="266700" cy="266700"/>
            </a:xfrm>
            <a:prstGeom prst="rect">
              <a:avLst/>
            </a:prstGeom>
          </p:spPr>
        </p:pic>
        <p:pic>
          <p:nvPicPr>
            <p:cNvPr id="178" name="Picture 1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737" y="2728671"/>
              <a:ext cx="266700" cy="266700"/>
            </a:xfrm>
            <a:prstGeom prst="rect">
              <a:avLst/>
            </a:prstGeom>
          </p:spPr>
        </p:pic>
        <p:pic>
          <p:nvPicPr>
            <p:cNvPr id="179" name="Picture 1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836006" y="2728671"/>
              <a:ext cx="266700" cy="266700"/>
            </a:xfrm>
            <a:prstGeom prst="rect">
              <a:avLst/>
            </a:prstGeom>
          </p:spPr>
        </p:pic>
        <p:pic>
          <p:nvPicPr>
            <p:cNvPr id="180" name="Picture 1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2656" y="2728671"/>
              <a:ext cx="266700" cy="266700"/>
            </a:xfrm>
            <a:prstGeom prst="rect">
              <a:avLst/>
            </a:prstGeom>
          </p:spPr>
        </p:pic>
        <p:pic>
          <p:nvPicPr>
            <p:cNvPr id="181" name="Picture 18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559780" y="2728671"/>
              <a:ext cx="266700" cy="266700"/>
            </a:xfrm>
            <a:prstGeom prst="rect">
              <a:avLst/>
            </a:prstGeom>
          </p:spPr>
        </p:pic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6430" y="2728671"/>
              <a:ext cx="266700" cy="266700"/>
            </a:xfrm>
            <a:prstGeom prst="rect">
              <a:avLst/>
            </a:prstGeom>
          </p:spPr>
        </p:pic>
        <p:pic>
          <p:nvPicPr>
            <p:cNvPr id="183" name="Picture 1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288320" y="2728671"/>
              <a:ext cx="266700" cy="266700"/>
            </a:xfrm>
            <a:prstGeom prst="rect">
              <a:avLst/>
            </a:prstGeom>
          </p:spPr>
        </p:pic>
        <p:pic>
          <p:nvPicPr>
            <p:cNvPr id="184" name="Picture 18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4970" y="2728671"/>
              <a:ext cx="266700" cy="266700"/>
            </a:xfrm>
            <a:prstGeom prst="rect">
              <a:avLst/>
            </a:prstGeom>
          </p:spPr>
        </p:pic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12094" y="2728671"/>
              <a:ext cx="266700" cy="266700"/>
            </a:xfrm>
            <a:prstGeom prst="rect">
              <a:avLst/>
            </a:prstGeom>
          </p:spPr>
        </p:pic>
        <p:pic>
          <p:nvPicPr>
            <p:cNvPr id="186" name="Picture 18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8744" y="2728671"/>
              <a:ext cx="266700" cy="266700"/>
            </a:xfrm>
            <a:prstGeom prst="rect">
              <a:avLst/>
            </a:prstGeom>
          </p:spPr>
        </p:pic>
        <p:pic>
          <p:nvPicPr>
            <p:cNvPr id="187" name="Picture 18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739431" y="2728671"/>
              <a:ext cx="266700" cy="266700"/>
            </a:xfrm>
            <a:prstGeom prst="rect">
              <a:avLst/>
            </a:prstGeom>
          </p:spPr>
        </p:pic>
        <p:pic>
          <p:nvPicPr>
            <p:cNvPr id="188" name="Picture 1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6081" y="2728671"/>
              <a:ext cx="266700" cy="266700"/>
            </a:xfrm>
            <a:prstGeom prst="rect">
              <a:avLst/>
            </a:prstGeom>
          </p:spPr>
        </p:pic>
        <p:pic>
          <p:nvPicPr>
            <p:cNvPr id="189" name="Picture 18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463205" y="2728671"/>
              <a:ext cx="266700" cy="266700"/>
            </a:xfrm>
            <a:prstGeom prst="rect">
              <a:avLst/>
            </a:prstGeom>
          </p:spPr>
        </p:pic>
        <p:pic>
          <p:nvPicPr>
            <p:cNvPr id="190" name="Picture 18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9855" y="2728671"/>
              <a:ext cx="266700" cy="266700"/>
            </a:xfrm>
            <a:prstGeom prst="rect">
              <a:avLst/>
            </a:prstGeom>
          </p:spPr>
        </p:pic>
        <p:pic>
          <p:nvPicPr>
            <p:cNvPr id="191" name="Picture 19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191745" y="2728671"/>
              <a:ext cx="266700" cy="266700"/>
            </a:xfrm>
            <a:prstGeom prst="rect">
              <a:avLst/>
            </a:prstGeom>
          </p:spPr>
        </p:pic>
        <p:pic>
          <p:nvPicPr>
            <p:cNvPr id="192" name="Picture 1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8395" y="2728671"/>
              <a:ext cx="266700" cy="266700"/>
            </a:xfrm>
            <a:prstGeom prst="rect">
              <a:avLst/>
            </a:prstGeom>
          </p:spPr>
        </p:pic>
        <p:pic>
          <p:nvPicPr>
            <p:cNvPr id="193" name="Picture 19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15519" y="2728671"/>
              <a:ext cx="266700" cy="266700"/>
            </a:xfrm>
            <a:prstGeom prst="rect">
              <a:avLst/>
            </a:prstGeom>
          </p:spPr>
        </p:pic>
        <p:pic>
          <p:nvPicPr>
            <p:cNvPr id="194" name="Picture 19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169" y="2728671"/>
              <a:ext cx="266700" cy="266700"/>
            </a:xfrm>
            <a:prstGeom prst="rect">
              <a:avLst/>
            </a:prstGeom>
          </p:spPr>
        </p:pic>
        <p:pic>
          <p:nvPicPr>
            <p:cNvPr id="195" name="Picture 19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639312" y="2728671"/>
              <a:ext cx="266700" cy="266700"/>
            </a:xfrm>
            <a:prstGeom prst="rect">
              <a:avLst/>
            </a:prstGeom>
          </p:spPr>
        </p:pic>
        <p:pic>
          <p:nvPicPr>
            <p:cNvPr id="196" name="Picture 19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962" y="2728671"/>
              <a:ext cx="266700" cy="266700"/>
            </a:xfrm>
            <a:prstGeom prst="rect">
              <a:avLst/>
            </a:prstGeom>
          </p:spPr>
        </p:pic>
        <p:pic>
          <p:nvPicPr>
            <p:cNvPr id="197" name="Picture 19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70231" y="2728671"/>
              <a:ext cx="266700" cy="266700"/>
            </a:xfrm>
            <a:prstGeom prst="rect">
              <a:avLst/>
            </a:prstGeom>
          </p:spPr>
        </p:pic>
        <p:pic>
          <p:nvPicPr>
            <p:cNvPr id="198" name="Picture 1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6881" y="2728671"/>
              <a:ext cx="266700" cy="266700"/>
            </a:xfrm>
            <a:prstGeom prst="rect">
              <a:avLst/>
            </a:prstGeom>
          </p:spPr>
        </p:pic>
        <p:pic>
          <p:nvPicPr>
            <p:cNvPr id="199" name="Picture 19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094005" y="2728671"/>
              <a:ext cx="266700" cy="266700"/>
            </a:xfrm>
            <a:prstGeom prst="rect">
              <a:avLst/>
            </a:prstGeom>
          </p:spPr>
        </p:pic>
        <p:pic>
          <p:nvPicPr>
            <p:cNvPr id="200" name="Picture 19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0655" y="2728671"/>
              <a:ext cx="266700" cy="266700"/>
            </a:xfrm>
            <a:prstGeom prst="rect">
              <a:avLst/>
            </a:prstGeom>
          </p:spPr>
        </p:pic>
        <p:pic>
          <p:nvPicPr>
            <p:cNvPr id="201" name="Picture 20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822545" y="2728671"/>
              <a:ext cx="266700" cy="266700"/>
            </a:xfrm>
            <a:prstGeom prst="rect">
              <a:avLst/>
            </a:prstGeom>
          </p:spPr>
        </p:pic>
        <p:pic>
          <p:nvPicPr>
            <p:cNvPr id="202" name="Picture 20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195" y="2728671"/>
              <a:ext cx="266700" cy="266700"/>
            </a:xfrm>
            <a:prstGeom prst="rect">
              <a:avLst/>
            </a:prstGeom>
          </p:spPr>
        </p:pic>
        <p:pic>
          <p:nvPicPr>
            <p:cNvPr id="203" name="Picture 20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546319" y="2728671"/>
              <a:ext cx="266700" cy="266700"/>
            </a:xfrm>
            <a:prstGeom prst="rect">
              <a:avLst/>
            </a:prstGeom>
          </p:spPr>
        </p:pic>
        <p:pic>
          <p:nvPicPr>
            <p:cNvPr id="204" name="Picture 20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2969" y="2728671"/>
              <a:ext cx="266700" cy="266700"/>
            </a:xfrm>
            <a:prstGeom prst="rect">
              <a:avLst/>
            </a:prstGeom>
          </p:spPr>
        </p:pic>
        <p:pic>
          <p:nvPicPr>
            <p:cNvPr id="205" name="Picture 20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273656" y="2728671"/>
              <a:ext cx="266700" cy="266700"/>
            </a:xfrm>
            <a:prstGeom prst="rect">
              <a:avLst/>
            </a:prstGeom>
          </p:spPr>
        </p:pic>
        <p:pic>
          <p:nvPicPr>
            <p:cNvPr id="206" name="Picture 20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306" y="2728671"/>
              <a:ext cx="266700" cy="266700"/>
            </a:xfrm>
            <a:prstGeom prst="rect">
              <a:avLst/>
            </a:prstGeom>
          </p:spPr>
        </p:pic>
        <p:pic>
          <p:nvPicPr>
            <p:cNvPr id="207" name="Picture 20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997430" y="2728671"/>
              <a:ext cx="266700" cy="266700"/>
            </a:xfrm>
            <a:prstGeom prst="rect">
              <a:avLst/>
            </a:prstGeom>
          </p:spPr>
        </p:pic>
        <p:pic>
          <p:nvPicPr>
            <p:cNvPr id="208" name="Picture 20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4080" y="2728671"/>
              <a:ext cx="266700" cy="266700"/>
            </a:xfrm>
            <a:prstGeom prst="rect">
              <a:avLst/>
            </a:prstGeom>
          </p:spPr>
        </p:pic>
        <p:pic>
          <p:nvPicPr>
            <p:cNvPr id="209" name="Picture 2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725970" y="2728671"/>
              <a:ext cx="266700" cy="266700"/>
            </a:xfrm>
            <a:prstGeom prst="rect">
              <a:avLst/>
            </a:prstGeom>
          </p:spPr>
        </p:pic>
        <p:pic>
          <p:nvPicPr>
            <p:cNvPr id="210" name="Picture 20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2620" y="2728671"/>
              <a:ext cx="266700" cy="266700"/>
            </a:xfrm>
            <a:prstGeom prst="rect">
              <a:avLst/>
            </a:prstGeom>
          </p:spPr>
        </p:pic>
        <p:pic>
          <p:nvPicPr>
            <p:cNvPr id="211" name="Picture 2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449744" y="2728671"/>
              <a:ext cx="266700" cy="266700"/>
            </a:xfrm>
            <a:prstGeom prst="rect">
              <a:avLst/>
            </a:prstGeom>
          </p:spPr>
        </p:pic>
        <p:pic>
          <p:nvPicPr>
            <p:cNvPr id="212" name="Picture 2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6394" y="2728671"/>
              <a:ext cx="266700" cy="266700"/>
            </a:xfrm>
            <a:prstGeom prst="rect">
              <a:avLst/>
            </a:prstGeom>
          </p:spPr>
        </p:pic>
        <p:pic>
          <p:nvPicPr>
            <p:cNvPr id="213" name="Picture 2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1352" y="2490712"/>
              <a:ext cx="266700" cy="266700"/>
            </a:xfrm>
            <a:prstGeom prst="rect">
              <a:avLst/>
            </a:prstGeom>
          </p:spPr>
        </p:pic>
        <p:pic>
          <p:nvPicPr>
            <p:cNvPr id="214" name="Picture 2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884702" y="2490712"/>
              <a:ext cx="266700" cy="266700"/>
            </a:xfrm>
            <a:prstGeom prst="rect">
              <a:avLst/>
            </a:prstGeom>
          </p:spPr>
        </p:pic>
        <p:pic>
          <p:nvPicPr>
            <p:cNvPr id="215" name="Picture 2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17" y="2490712"/>
              <a:ext cx="266700" cy="266700"/>
            </a:xfrm>
            <a:prstGeom prst="rect">
              <a:avLst/>
            </a:prstGeom>
          </p:spPr>
        </p:pic>
        <p:pic>
          <p:nvPicPr>
            <p:cNvPr id="216" name="Picture 2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037967" y="2490712"/>
              <a:ext cx="266700" cy="266700"/>
            </a:xfrm>
            <a:prstGeom prst="rect">
              <a:avLst/>
            </a:prstGeom>
          </p:spPr>
        </p:pic>
        <p:pic>
          <p:nvPicPr>
            <p:cNvPr id="217" name="Picture 2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843" y="2490712"/>
              <a:ext cx="266700" cy="266700"/>
            </a:xfrm>
            <a:prstGeom prst="rect">
              <a:avLst/>
            </a:prstGeom>
          </p:spPr>
        </p:pic>
        <p:pic>
          <p:nvPicPr>
            <p:cNvPr id="218" name="Picture 2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14193" y="2490712"/>
              <a:ext cx="266700" cy="266700"/>
            </a:xfrm>
            <a:prstGeom prst="rect">
              <a:avLst/>
            </a:prstGeom>
          </p:spPr>
        </p:pic>
        <p:pic>
          <p:nvPicPr>
            <p:cNvPr id="219" name="Picture 2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303" y="2490712"/>
              <a:ext cx="266700" cy="266700"/>
            </a:xfrm>
            <a:prstGeom prst="rect">
              <a:avLst/>
            </a:prstGeom>
          </p:spPr>
        </p:pic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585653" y="2490712"/>
              <a:ext cx="266700" cy="266700"/>
            </a:xfrm>
            <a:prstGeom prst="rect">
              <a:avLst/>
            </a:prstGeom>
          </p:spPr>
        </p:pic>
        <p:pic>
          <p:nvPicPr>
            <p:cNvPr id="221" name="Picture 2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529" y="2490712"/>
              <a:ext cx="266700" cy="266700"/>
            </a:xfrm>
            <a:prstGeom prst="rect">
              <a:avLst/>
            </a:prstGeom>
          </p:spPr>
        </p:pic>
        <p:pic>
          <p:nvPicPr>
            <p:cNvPr id="222" name="Picture 2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861879" y="2490712"/>
              <a:ext cx="266700" cy="266700"/>
            </a:xfrm>
            <a:prstGeom prst="rect">
              <a:avLst/>
            </a:prstGeom>
          </p:spPr>
        </p:pic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1192" y="2490712"/>
              <a:ext cx="266700" cy="266700"/>
            </a:xfrm>
            <a:prstGeom prst="rect">
              <a:avLst/>
            </a:prstGeom>
          </p:spPr>
        </p:pic>
        <p:pic>
          <p:nvPicPr>
            <p:cNvPr id="224" name="Picture 2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134542" y="2490712"/>
              <a:ext cx="266700" cy="266700"/>
            </a:xfrm>
            <a:prstGeom prst="rect">
              <a:avLst/>
            </a:prstGeom>
          </p:spPr>
        </p:pic>
        <p:pic>
          <p:nvPicPr>
            <p:cNvPr id="225" name="Picture 2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7418" y="2490712"/>
              <a:ext cx="266700" cy="266700"/>
            </a:xfrm>
            <a:prstGeom prst="rect">
              <a:avLst/>
            </a:prstGeom>
          </p:spPr>
        </p:pic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410768" y="2490712"/>
              <a:ext cx="266700" cy="266700"/>
            </a:xfrm>
            <a:prstGeom prst="rect">
              <a:avLst/>
            </a:prstGeom>
          </p:spPr>
        </p:pic>
        <p:pic>
          <p:nvPicPr>
            <p:cNvPr id="227" name="Picture 2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878" y="2490712"/>
              <a:ext cx="266700" cy="266700"/>
            </a:xfrm>
            <a:prstGeom prst="rect">
              <a:avLst/>
            </a:prstGeom>
          </p:spPr>
        </p:pic>
        <p:pic>
          <p:nvPicPr>
            <p:cNvPr id="228" name="Picture 2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82228" y="2490712"/>
              <a:ext cx="266700" cy="266700"/>
            </a:xfrm>
            <a:prstGeom prst="rect">
              <a:avLst/>
            </a:prstGeom>
          </p:spPr>
        </p:pic>
        <p:pic>
          <p:nvPicPr>
            <p:cNvPr id="229" name="Picture 2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5104" y="2490712"/>
              <a:ext cx="266700" cy="266700"/>
            </a:xfrm>
            <a:prstGeom prst="rect">
              <a:avLst/>
            </a:prstGeom>
          </p:spPr>
        </p:pic>
        <p:pic>
          <p:nvPicPr>
            <p:cNvPr id="230" name="Picture 2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58454" y="2490712"/>
              <a:ext cx="266700" cy="266700"/>
            </a:xfrm>
            <a:prstGeom prst="rect">
              <a:avLst/>
            </a:prstGeom>
          </p:spPr>
        </p:pic>
        <p:pic>
          <p:nvPicPr>
            <p:cNvPr id="231" name="Picture 2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4185" y="2490712"/>
              <a:ext cx="266700" cy="266700"/>
            </a:xfrm>
            <a:prstGeom prst="rect">
              <a:avLst/>
            </a:prstGeom>
          </p:spPr>
        </p:pic>
        <p:pic>
          <p:nvPicPr>
            <p:cNvPr id="232" name="Picture 2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227535" y="2490712"/>
              <a:ext cx="266700" cy="266700"/>
            </a:xfrm>
            <a:prstGeom prst="rect">
              <a:avLst/>
            </a:prstGeom>
          </p:spPr>
        </p:pic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0411" y="2490712"/>
              <a:ext cx="266700" cy="266700"/>
            </a:xfrm>
            <a:prstGeom prst="rect">
              <a:avLst/>
            </a:prstGeom>
          </p:spPr>
        </p:pic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503761" y="2490712"/>
              <a:ext cx="266700" cy="266700"/>
            </a:xfrm>
            <a:prstGeom prst="rect">
              <a:avLst/>
            </a:prstGeom>
          </p:spPr>
        </p:pic>
        <p:pic>
          <p:nvPicPr>
            <p:cNvPr id="235" name="Picture 2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1871" y="2490712"/>
              <a:ext cx="266700" cy="266700"/>
            </a:xfrm>
            <a:prstGeom prst="rect">
              <a:avLst/>
            </a:prstGeom>
          </p:spPr>
        </p:pic>
        <p:pic>
          <p:nvPicPr>
            <p:cNvPr id="236" name="Picture 2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775221" y="2490712"/>
              <a:ext cx="266700" cy="266700"/>
            </a:xfrm>
            <a:prstGeom prst="rect">
              <a:avLst/>
            </a:prstGeom>
          </p:spPr>
        </p:pic>
        <p:pic>
          <p:nvPicPr>
            <p:cNvPr id="237" name="Picture 2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8097" y="2490712"/>
              <a:ext cx="266700" cy="266700"/>
            </a:xfrm>
            <a:prstGeom prst="rect">
              <a:avLst/>
            </a:prstGeom>
          </p:spPr>
        </p:pic>
        <p:pic>
          <p:nvPicPr>
            <p:cNvPr id="238" name="Picture 2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051447" y="2490712"/>
              <a:ext cx="266700" cy="266700"/>
            </a:xfrm>
            <a:prstGeom prst="rect">
              <a:avLst/>
            </a:prstGeom>
          </p:spPr>
        </p:pic>
        <p:pic>
          <p:nvPicPr>
            <p:cNvPr id="239" name="Picture 2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0760" y="2490712"/>
              <a:ext cx="266700" cy="266700"/>
            </a:xfrm>
            <a:prstGeom prst="rect">
              <a:avLst/>
            </a:prstGeom>
          </p:spPr>
        </p:pic>
        <p:pic>
          <p:nvPicPr>
            <p:cNvPr id="240" name="Picture 2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324110" y="2490712"/>
              <a:ext cx="266700" cy="266700"/>
            </a:xfrm>
            <a:prstGeom prst="rect">
              <a:avLst/>
            </a:prstGeom>
          </p:spPr>
        </p:pic>
        <p:pic>
          <p:nvPicPr>
            <p:cNvPr id="241" name="Picture 2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986" y="2490712"/>
              <a:ext cx="266700" cy="266700"/>
            </a:xfrm>
            <a:prstGeom prst="rect">
              <a:avLst/>
            </a:prstGeom>
          </p:spPr>
        </p:pic>
        <p:pic>
          <p:nvPicPr>
            <p:cNvPr id="242" name="Picture 2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600336" y="2490712"/>
              <a:ext cx="266700" cy="266700"/>
            </a:xfrm>
            <a:prstGeom prst="rect">
              <a:avLst/>
            </a:prstGeom>
          </p:spPr>
        </p:pic>
        <p:pic>
          <p:nvPicPr>
            <p:cNvPr id="243" name="Picture 2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8446" y="2490712"/>
              <a:ext cx="266700" cy="266700"/>
            </a:xfrm>
            <a:prstGeom prst="rect">
              <a:avLst/>
            </a:prstGeom>
          </p:spPr>
        </p:pic>
        <p:pic>
          <p:nvPicPr>
            <p:cNvPr id="244" name="Picture 2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71796" y="2490712"/>
              <a:ext cx="266700" cy="266700"/>
            </a:xfrm>
            <a:prstGeom prst="rect">
              <a:avLst/>
            </a:prstGeom>
          </p:spPr>
        </p:pic>
        <p:pic>
          <p:nvPicPr>
            <p:cNvPr id="245" name="Picture 2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4672" y="2490712"/>
              <a:ext cx="266700" cy="266700"/>
            </a:xfrm>
            <a:prstGeom prst="rect">
              <a:avLst/>
            </a:prstGeom>
          </p:spPr>
        </p:pic>
        <p:pic>
          <p:nvPicPr>
            <p:cNvPr id="246" name="Picture 2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48022" y="2490712"/>
              <a:ext cx="266700" cy="266700"/>
            </a:xfrm>
            <a:prstGeom prst="rect">
              <a:avLst/>
            </a:prstGeom>
          </p:spPr>
        </p:pic>
        <p:pic>
          <p:nvPicPr>
            <p:cNvPr id="247" name="Picture 2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0879" y="2490712"/>
              <a:ext cx="266700" cy="266700"/>
            </a:xfrm>
            <a:prstGeom prst="rect">
              <a:avLst/>
            </a:prstGeom>
          </p:spPr>
        </p:pic>
        <p:pic>
          <p:nvPicPr>
            <p:cNvPr id="248" name="Picture 2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424229" y="2490712"/>
              <a:ext cx="266700" cy="266700"/>
            </a:xfrm>
            <a:prstGeom prst="rect">
              <a:avLst/>
            </a:prstGeom>
          </p:spPr>
        </p:pic>
        <p:pic>
          <p:nvPicPr>
            <p:cNvPr id="249" name="Picture 2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9960" y="2490712"/>
              <a:ext cx="266700" cy="266700"/>
            </a:xfrm>
            <a:prstGeom prst="rect">
              <a:avLst/>
            </a:prstGeom>
          </p:spPr>
        </p:pic>
        <p:pic>
          <p:nvPicPr>
            <p:cNvPr id="250" name="Picture 2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693310" y="2490712"/>
              <a:ext cx="266700" cy="266700"/>
            </a:xfrm>
            <a:prstGeom prst="rect">
              <a:avLst/>
            </a:prstGeom>
          </p:spPr>
        </p:pic>
        <p:pic>
          <p:nvPicPr>
            <p:cNvPr id="251" name="Picture 2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6186" y="2490712"/>
              <a:ext cx="266700" cy="266700"/>
            </a:xfrm>
            <a:prstGeom prst="rect">
              <a:avLst/>
            </a:prstGeom>
          </p:spPr>
        </p:pic>
        <p:pic>
          <p:nvPicPr>
            <p:cNvPr id="252" name="Picture 2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969536" y="2490712"/>
              <a:ext cx="266700" cy="266700"/>
            </a:xfrm>
            <a:prstGeom prst="rect">
              <a:avLst/>
            </a:prstGeom>
          </p:spPr>
        </p:pic>
        <p:pic>
          <p:nvPicPr>
            <p:cNvPr id="253" name="Picture 2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646" y="2490712"/>
              <a:ext cx="266700" cy="266700"/>
            </a:xfrm>
            <a:prstGeom prst="rect">
              <a:avLst/>
            </a:prstGeom>
          </p:spPr>
        </p:pic>
        <p:pic>
          <p:nvPicPr>
            <p:cNvPr id="254" name="Picture 2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240996" y="2490712"/>
              <a:ext cx="266700" cy="266700"/>
            </a:xfrm>
            <a:prstGeom prst="rect">
              <a:avLst/>
            </a:prstGeom>
          </p:spPr>
        </p:pic>
        <p:pic>
          <p:nvPicPr>
            <p:cNvPr id="255" name="Picture 2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872" y="2490712"/>
              <a:ext cx="266700" cy="266700"/>
            </a:xfrm>
            <a:prstGeom prst="rect">
              <a:avLst/>
            </a:prstGeom>
          </p:spPr>
        </p:pic>
        <p:pic>
          <p:nvPicPr>
            <p:cNvPr id="256" name="Picture 2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517222" y="2490712"/>
              <a:ext cx="266700" cy="266700"/>
            </a:xfrm>
            <a:prstGeom prst="rect">
              <a:avLst/>
            </a:prstGeom>
          </p:spPr>
        </p:pic>
        <p:pic>
          <p:nvPicPr>
            <p:cNvPr id="257" name="Picture 2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6535" y="2490712"/>
              <a:ext cx="266700" cy="266700"/>
            </a:xfrm>
            <a:prstGeom prst="rect">
              <a:avLst/>
            </a:prstGeom>
          </p:spPr>
        </p:pic>
        <p:pic>
          <p:nvPicPr>
            <p:cNvPr id="258" name="Picture 2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789885" y="2490712"/>
              <a:ext cx="266700" cy="266700"/>
            </a:xfrm>
            <a:prstGeom prst="rect">
              <a:avLst/>
            </a:prstGeom>
          </p:spPr>
        </p:pic>
        <p:pic>
          <p:nvPicPr>
            <p:cNvPr id="259" name="Picture 2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761" y="2490712"/>
              <a:ext cx="266700" cy="266700"/>
            </a:xfrm>
            <a:prstGeom prst="rect">
              <a:avLst/>
            </a:prstGeom>
          </p:spPr>
        </p:pic>
        <p:pic>
          <p:nvPicPr>
            <p:cNvPr id="260" name="Picture 2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66111" y="2490712"/>
              <a:ext cx="266700" cy="266700"/>
            </a:xfrm>
            <a:prstGeom prst="rect">
              <a:avLst/>
            </a:prstGeom>
          </p:spPr>
        </p:pic>
        <p:pic>
          <p:nvPicPr>
            <p:cNvPr id="261" name="Picture 2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4221" y="2490712"/>
              <a:ext cx="266700" cy="266700"/>
            </a:xfrm>
            <a:prstGeom prst="rect">
              <a:avLst/>
            </a:prstGeom>
          </p:spPr>
        </p:pic>
        <p:pic>
          <p:nvPicPr>
            <p:cNvPr id="262" name="Picture 2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337571" y="2490712"/>
              <a:ext cx="266700" cy="266700"/>
            </a:xfrm>
            <a:prstGeom prst="rect">
              <a:avLst/>
            </a:prstGeom>
          </p:spPr>
        </p:pic>
        <p:pic>
          <p:nvPicPr>
            <p:cNvPr id="263" name="Picture 2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447" y="2490712"/>
              <a:ext cx="266700" cy="266700"/>
            </a:xfrm>
            <a:prstGeom prst="rect">
              <a:avLst/>
            </a:prstGeom>
          </p:spPr>
        </p:pic>
        <p:pic>
          <p:nvPicPr>
            <p:cNvPr id="264" name="Picture 2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613797" y="2490712"/>
              <a:ext cx="266700" cy="266700"/>
            </a:xfrm>
            <a:prstGeom prst="rect">
              <a:avLst/>
            </a:prstGeom>
          </p:spPr>
        </p:pic>
        <p:pic>
          <p:nvPicPr>
            <p:cNvPr id="265" name="Picture 26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99857" y="2252423"/>
              <a:ext cx="266700" cy="266700"/>
            </a:xfrm>
            <a:prstGeom prst="rect">
              <a:avLst/>
            </a:prstGeom>
          </p:spPr>
        </p:pic>
        <p:pic>
          <p:nvPicPr>
            <p:cNvPr id="266" name="Picture 2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176077" y="2252423"/>
              <a:ext cx="266700" cy="266700"/>
            </a:xfrm>
            <a:prstGeom prst="rect">
              <a:avLst/>
            </a:prstGeom>
          </p:spPr>
        </p:pic>
        <p:pic>
          <p:nvPicPr>
            <p:cNvPr id="267" name="Picture 2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727" y="2252423"/>
              <a:ext cx="266700" cy="266700"/>
            </a:xfrm>
            <a:prstGeom prst="rect">
              <a:avLst/>
            </a:prstGeom>
          </p:spPr>
        </p:pic>
        <p:pic>
          <p:nvPicPr>
            <p:cNvPr id="268" name="Picture 2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9462" y="2252423"/>
              <a:ext cx="266700" cy="266700"/>
            </a:xfrm>
            <a:prstGeom prst="rect">
              <a:avLst/>
            </a:prstGeom>
          </p:spPr>
        </p:pic>
        <p:pic>
          <p:nvPicPr>
            <p:cNvPr id="269" name="Picture 2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746586" y="2252423"/>
              <a:ext cx="266700" cy="266700"/>
            </a:xfrm>
            <a:prstGeom prst="rect">
              <a:avLst/>
            </a:prstGeom>
          </p:spPr>
        </p:pic>
        <p:pic>
          <p:nvPicPr>
            <p:cNvPr id="270" name="Picture 2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236" y="2252423"/>
              <a:ext cx="266700" cy="266700"/>
            </a:xfrm>
            <a:prstGeom prst="rect">
              <a:avLst/>
            </a:prstGeom>
          </p:spPr>
        </p:pic>
        <p:pic>
          <p:nvPicPr>
            <p:cNvPr id="271" name="Picture 2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475126" y="2252423"/>
              <a:ext cx="266700" cy="266700"/>
            </a:xfrm>
            <a:prstGeom prst="rect">
              <a:avLst/>
            </a:prstGeom>
          </p:spPr>
        </p:pic>
        <p:pic>
          <p:nvPicPr>
            <p:cNvPr id="272" name="Picture 27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776" y="2252423"/>
              <a:ext cx="266700" cy="266700"/>
            </a:xfrm>
            <a:prstGeom prst="rect">
              <a:avLst/>
            </a:prstGeom>
          </p:spPr>
        </p:pic>
        <p:pic>
          <p:nvPicPr>
            <p:cNvPr id="273" name="Picture 2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198900" y="2252423"/>
              <a:ext cx="266700" cy="266700"/>
            </a:xfrm>
            <a:prstGeom prst="rect">
              <a:avLst/>
            </a:prstGeom>
          </p:spPr>
        </p:pic>
        <p:pic>
          <p:nvPicPr>
            <p:cNvPr id="274" name="Picture 2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550" y="2252423"/>
              <a:ext cx="266700" cy="266700"/>
            </a:xfrm>
            <a:prstGeom prst="rect">
              <a:avLst/>
            </a:prstGeom>
          </p:spPr>
        </p:pic>
        <p:pic>
          <p:nvPicPr>
            <p:cNvPr id="275" name="Picture 2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926237" y="2252423"/>
              <a:ext cx="266700" cy="266700"/>
            </a:xfrm>
            <a:prstGeom prst="rect">
              <a:avLst/>
            </a:prstGeom>
          </p:spPr>
        </p:pic>
        <p:pic>
          <p:nvPicPr>
            <p:cNvPr id="276" name="Picture 2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2887" y="2252423"/>
              <a:ext cx="266700" cy="266700"/>
            </a:xfrm>
            <a:prstGeom prst="rect">
              <a:avLst/>
            </a:prstGeom>
          </p:spPr>
        </p:pic>
        <p:pic>
          <p:nvPicPr>
            <p:cNvPr id="277" name="Picture 2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650011" y="2252423"/>
              <a:ext cx="266700" cy="266700"/>
            </a:xfrm>
            <a:prstGeom prst="rect">
              <a:avLst/>
            </a:prstGeom>
          </p:spPr>
        </p:pic>
        <p:pic>
          <p:nvPicPr>
            <p:cNvPr id="278" name="Picture 2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661" y="2252423"/>
              <a:ext cx="266700" cy="266700"/>
            </a:xfrm>
            <a:prstGeom prst="rect">
              <a:avLst/>
            </a:prstGeom>
          </p:spPr>
        </p:pic>
        <p:pic>
          <p:nvPicPr>
            <p:cNvPr id="279" name="Picture 2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378551" y="2252423"/>
              <a:ext cx="266700" cy="266700"/>
            </a:xfrm>
            <a:prstGeom prst="rect">
              <a:avLst/>
            </a:prstGeom>
          </p:spPr>
        </p:pic>
        <p:pic>
          <p:nvPicPr>
            <p:cNvPr id="280" name="Picture 2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201" y="2252423"/>
              <a:ext cx="266700" cy="266700"/>
            </a:xfrm>
            <a:prstGeom prst="rect">
              <a:avLst/>
            </a:prstGeom>
          </p:spPr>
        </p:pic>
        <p:pic>
          <p:nvPicPr>
            <p:cNvPr id="281" name="Picture 28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102325" y="2252423"/>
              <a:ext cx="266700" cy="266700"/>
            </a:xfrm>
            <a:prstGeom prst="rect">
              <a:avLst/>
            </a:prstGeom>
          </p:spPr>
        </p:pic>
        <p:pic>
          <p:nvPicPr>
            <p:cNvPr id="282" name="Picture 28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975" y="2252423"/>
              <a:ext cx="266700" cy="266700"/>
            </a:xfrm>
            <a:prstGeom prst="rect">
              <a:avLst/>
            </a:prstGeom>
          </p:spPr>
        </p:pic>
        <p:pic>
          <p:nvPicPr>
            <p:cNvPr id="283" name="Picture 2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833244" y="2252423"/>
              <a:ext cx="266700" cy="266700"/>
            </a:xfrm>
            <a:prstGeom prst="rect">
              <a:avLst/>
            </a:prstGeom>
          </p:spPr>
        </p:pic>
        <p:pic>
          <p:nvPicPr>
            <p:cNvPr id="284" name="Picture 28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9894" y="2252423"/>
              <a:ext cx="266700" cy="266700"/>
            </a:xfrm>
            <a:prstGeom prst="rect">
              <a:avLst/>
            </a:prstGeom>
          </p:spPr>
        </p:pic>
        <p:pic>
          <p:nvPicPr>
            <p:cNvPr id="285" name="Picture 28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557018" y="2252423"/>
              <a:ext cx="266700" cy="266700"/>
            </a:xfrm>
            <a:prstGeom prst="rect">
              <a:avLst/>
            </a:prstGeom>
          </p:spPr>
        </p:pic>
        <p:pic>
          <p:nvPicPr>
            <p:cNvPr id="286" name="Picture 28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668" y="2252423"/>
              <a:ext cx="266700" cy="266700"/>
            </a:xfrm>
            <a:prstGeom prst="rect">
              <a:avLst/>
            </a:prstGeom>
          </p:spPr>
        </p:pic>
        <p:pic>
          <p:nvPicPr>
            <p:cNvPr id="287" name="Picture 28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285558" y="2252423"/>
              <a:ext cx="266700" cy="266700"/>
            </a:xfrm>
            <a:prstGeom prst="rect">
              <a:avLst/>
            </a:prstGeom>
          </p:spPr>
        </p:pic>
        <p:pic>
          <p:nvPicPr>
            <p:cNvPr id="288" name="Picture 2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2208" y="2252423"/>
              <a:ext cx="266700" cy="266700"/>
            </a:xfrm>
            <a:prstGeom prst="rect">
              <a:avLst/>
            </a:prstGeom>
          </p:spPr>
        </p:pic>
        <p:pic>
          <p:nvPicPr>
            <p:cNvPr id="289" name="Picture 28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09332" y="2252423"/>
              <a:ext cx="266700" cy="266700"/>
            </a:xfrm>
            <a:prstGeom prst="rect">
              <a:avLst/>
            </a:prstGeom>
          </p:spPr>
        </p:pic>
        <p:pic>
          <p:nvPicPr>
            <p:cNvPr id="290" name="Picture 28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5982" y="2252423"/>
              <a:ext cx="266700" cy="266700"/>
            </a:xfrm>
            <a:prstGeom prst="rect">
              <a:avLst/>
            </a:prstGeom>
          </p:spPr>
        </p:pic>
        <p:pic>
          <p:nvPicPr>
            <p:cNvPr id="291" name="Picture 29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736669" y="2252423"/>
              <a:ext cx="266700" cy="266700"/>
            </a:xfrm>
            <a:prstGeom prst="rect">
              <a:avLst/>
            </a:prstGeom>
          </p:spPr>
        </p:pic>
        <p:pic>
          <p:nvPicPr>
            <p:cNvPr id="292" name="Picture 2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319" y="2252423"/>
              <a:ext cx="266700" cy="266700"/>
            </a:xfrm>
            <a:prstGeom prst="rect">
              <a:avLst/>
            </a:prstGeom>
          </p:spPr>
        </p:pic>
        <p:pic>
          <p:nvPicPr>
            <p:cNvPr id="293" name="Picture 29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460443" y="2252423"/>
              <a:ext cx="266700" cy="266700"/>
            </a:xfrm>
            <a:prstGeom prst="rect">
              <a:avLst/>
            </a:prstGeom>
          </p:spPr>
        </p:pic>
        <p:pic>
          <p:nvPicPr>
            <p:cNvPr id="294" name="Picture 29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7093" y="2252423"/>
              <a:ext cx="266700" cy="266700"/>
            </a:xfrm>
            <a:prstGeom prst="rect">
              <a:avLst/>
            </a:prstGeom>
          </p:spPr>
        </p:pic>
        <p:pic>
          <p:nvPicPr>
            <p:cNvPr id="295" name="Picture 29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188983" y="2252423"/>
              <a:ext cx="266700" cy="266700"/>
            </a:xfrm>
            <a:prstGeom prst="rect">
              <a:avLst/>
            </a:prstGeom>
          </p:spPr>
        </p:pic>
        <p:pic>
          <p:nvPicPr>
            <p:cNvPr id="296" name="Picture 29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5633" y="2252423"/>
              <a:ext cx="266700" cy="266700"/>
            </a:xfrm>
            <a:prstGeom prst="rect">
              <a:avLst/>
            </a:prstGeom>
          </p:spPr>
        </p:pic>
        <p:pic>
          <p:nvPicPr>
            <p:cNvPr id="297" name="Picture 29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12757" y="2252423"/>
              <a:ext cx="266700" cy="266700"/>
            </a:xfrm>
            <a:prstGeom prst="rect">
              <a:avLst/>
            </a:prstGeom>
          </p:spPr>
        </p:pic>
        <p:pic>
          <p:nvPicPr>
            <p:cNvPr id="298" name="Picture 2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407" y="2252423"/>
              <a:ext cx="266700" cy="266700"/>
            </a:xfrm>
            <a:prstGeom prst="rect">
              <a:avLst/>
            </a:prstGeom>
          </p:spPr>
        </p:pic>
        <p:pic>
          <p:nvPicPr>
            <p:cNvPr id="299" name="Picture 29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636550" y="2252423"/>
              <a:ext cx="266700" cy="266700"/>
            </a:xfrm>
            <a:prstGeom prst="rect">
              <a:avLst/>
            </a:prstGeom>
          </p:spPr>
        </p:pic>
        <p:pic>
          <p:nvPicPr>
            <p:cNvPr id="300" name="Picture 29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200" y="2252423"/>
              <a:ext cx="266700" cy="266700"/>
            </a:xfrm>
            <a:prstGeom prst="rect">
              <a:avLst/>
            </a:prstGeom>
          </p:spPr>
        </p:pic>
        <p:pic>
          <p:nvPicPr>
            <p:cNvPr id="301" name="Picture 30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67469" y="2252423"/>
              <a:ext cx="266700" cy="266700"/>
            </a:xfrm>
            <a:prstGeom prst="rect">
              <a:avLst/>
            </a:prstGeom>
          </p:spPr>
        </p:pic>
        <p:pic>
          <p:nvPicPr>
            <p:cNvPr id="302" name="Picture 30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119" y="2252423"/>
              <a:ext cx="266700" cy="266700"/>
            </a:xfrm>
            <a:prstGeom prst="rect">
              <a:avLst/>
            </a:prstGeom>
          </p:spPr>
        </p:pic>
        <p:pic>
          <p:nvPicPr>
            <p:cNvPr id="303" name="Picture 30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091243" y="2252423"/>
              <a:ext cx="266700" cy="266700"/>
            </a:xfrm>
            <a:prstGeom prst="rect">
              <a:avLst/>
            </a:prstGeom>
          </p:spPr>
        </p:pic>
        <p:pic>
          <p:nvPicPr>
            <p:cNvPr id="304" name="Picture 30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893" y="2252423"/>
              <a:ext cx="266700" cy="266700"/>
            </a:xfrm>
            <a:prstGeom prst="rect">
              <a:avLst/>
            </a:prstGeom>
          </p:spPr>
        </p:pic>
        <p:pic>
          <p:nvPicPr>
            <p:cNvPr id="305" name="Picture 30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819783" y="2252423"/>
              <a:ext cx="266700" cy="266700"/>
            </a:xfrm>
            <a:prstGeom prst="rect">
              <a:avLst/>
            </a:prstGeom>
          </p:spPr>
        </p:pic>
        <p:pic>
          <p:nvPicPr>
            <p:cNvPr id="306" name="Picture 30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6433" y="2252423"/>
              <a:ext cx="266700" cy="266700"/>
            </a:xfrm>
            <a:prstGeom prst="rect">
              <a:avLst/>
            </a:prstGeom>
          </p:spPr>
        </p:pic>
        <p:pic>
          <p:nvPicPr>
            <p:cNvPr id="307" name="Picture 30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543557" y="2252423"/>
              <a:ext cx="266700" cy="266700"/>
            </a:xfrm>
            <a:prstGeom prst="rect">
              <a:avLst/>
            </a:prstGeom>
          </p:spPr>
        </p:pic>
        <p:pic>
          <p:nvPicPr>
            <p:cNvPr id="308" name="Picture 30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0207" y="2252423"/>
              <a:ext cx="266700" cy="266700"/>
            </a:xfrm>
            <a:prstGeom prst="rect">
              <a:avLst/>
            </a:prstGeom>
          </p:spPr>
        </p:pic>
        <p:pic>
          <p:nvPicPr>
            <p:cNvPr id="309" name="Picture 3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270894" y="2252423"/>
              <a:ext cx="266700" cy="266700"/>
            </a:xfrm>
            <a:prstGeom prst="rect">
              <a:avLst/>
            </a:prstGeom>
          </p:spPr>
        </p:pic>
        <p:pic>
          <p:nvPicPr>
            <p:cNvPr id="310" name="Picture 30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7544" y="2252423"/>
              <a:ext cx="266700" cy="266700"/>
            </a:xfrm>
            <a:prstGeom prst="rect">
              <a:avLst/>
            </a:prstGeom>
          </p:spPr>
        </p:pic>
        <p:pic>
          <p:nvPicPr>
            <p:cNvPr id="311" name="Picture 3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994668" y="2252423"/>
              <a:ext cx="266700" cy="266700"/>
            </a:xfrm>
            <a:prstGeom prst="rect">
              <a:avLst/>
            </a:prstGeom>
          </p:spPr>
        </p:pic>
        <p:pic>
          <p:nvPicPr>
            <p:cNvPr id="312" name="Picture 3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1318" y="2252423"/>
              <a:ext cx="266700" cy="266700"/>
            </a:xfrm>
            <a:prstGeom prst="rect">
              <a:avLst/>
            </a:prstGeom>
          </p:spPr>
        </p:pic>
        <p:pic>
          <p:nvPicPr>
            <p:cNvPr id="313" name="Picture 3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723208" y="2252423"/>
              <a:ext cx="266700" cy="266700"/>
            </a:xfrm>
            <a:prstGeom prst="rect">
              <a:avLst/>
            </a:prstGeom>
          </p:spPr>
        </p:pic>
        <p:pic>
          <p:nvPicPr>
            <p:cNvPr id="314" name="Picture 3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9858" y="2252423"/>
              <a:ext cx="266700" cy="266700"/>
            </a:xfrm>
            <a:prstGeom prst="rect">
              <a:avLst/>
            </a:prstGeom>
          </p:spPr>
        </p:pic>
        <p:pic>
          <p:nvPicPr>
            <p:cNvPr id="315" name="Picture 3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446982" y="2252423"/>
              <a:ext cx="266700" cy="266700"/>
            </a:xfrm>
            <a:prstGeom prst="rect">
              <a:avLst/>
            </a:prstGeom>
          </p:spPr>
        </p:pic>
        <p:pic>
          <p:nvPicPr>
            <p:cNvPr id="316" name="Picture 3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32" y="2252423"/>
              <a:ext cx="266700" cy="266700"/>
            </a:xfrm>
            <a:prstGeom prst="rect">
              <a:avLst/>
            </a:prstGeom>
          </p:spPr>
        </p:pic>
        <p:pic>
          <p:nvPicPr>
            <p:cNvPr id="317" name="Picture 3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1352" y="2016684"/>
              <a:ext cx="266700" cy="266700"/>
            </a:xfrm>
            <a:prstGeom prst="rect">
              <a:avLst/>
            </a:prstGeom>
          </p:spPr>
        </p:pic>
        <p:pic>
          <p:nvPicPr>
            <p:cNvPr id="318" name="Picture 3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884702" y="2016684"/>
              <a:ext cx="266700" cy="266700"/>
            </a:xfrm>
            <a:prstGeom prst="rect">
              <a:avLst/>
            </a:prstGeom>
          </p:spPr>
        </p:pic>
        <p:pic>
          <p:nvPicPr>
            <p:cNvPr id="319" name="Picture 3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17" y="2016684"/>
              <a:ext cx="266700" cy="266700"/>
            </a:xfrm>
            <a:prstGeom prst="rect">
              <a:avLst/>
            </a:prstGeom>
          </p:spPr>
        </p:pic>
        <p:pic>
          <p:nvPicPr>
            <p:cNvPr id="320" name="Picture 3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037967" y="2016684"/>
              <a:ext cx="266700" cy="266700"/>
            </a:xfrm>
            <a:prstGeom prst="rect">
              <a:avLst/>
            </a:prstGeom>
          </p:spPr>
        </p:pic>
        <p:pic>
          <p:nvPicPr>
            <p:cNvPr id="321" name="Picture 3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843" y="2016684"/>
              <a:ext cx="266700" cy="266700"/>
            </a:xfrm>
            <a:prstGeom prst="rect">
              <a:avLst/>
            </a:prstGeom>
          </p:spPr>
        </p:pic>
        <p:pic>
          <p:nvPicPr>
            <p:cNvPr id="322" name="Picture 3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14193" y="2016684"/>
              <a:ext cx="266700" cy="266700"/>
            </a:xfrm>
            <a:prstGeom prst="rect">
              <a:avLst/>
            </a:prstGeom>
          </p:spPr>
        </p:pic>
        <p:pic>
          <p:nvPicPr>
            <p:cNvPr id="323" name="Picture 3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303" y="2016684"/>
              <a:ext cx="266700" cy="266700"/>
            </a:xfrm>
            <a:prstGeom prst="rect">
              <a:avLst/>
            </a:prstGeom>
          </p:spPr>
        </p:pic>
        <p:pic>
          <p:nvPicPr>
            <p:cNvPr id="324" name="Picture 3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585653" y="2016684"/>
              <a:ext cx="266700" cy="266700"/>
            </a:xfrm>
            <a:prstGeom prst="rect">
              <a:avLst/>
            </a:prstGeom>
          </p:spPr>
        </p:pic>
        <p:pic>
          <p:nvPicPr>
            <p:cNvPr id="325" name="Picture 3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529" y="2016684"/>
              <a:ext cx="266700" cy="266700"/>
            </a:xfrm>
            <a:prstGeom prst="rect">
              <a:avLst/>
            </a:prstGeom>
          </p:spPr>
        </p:pic>
        <p:pic>
          <p:nvPicPr>
            <p:cNvPr id="326" name="Picture 3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861879" y="2016684"/>
              <a:ext cx="266700" cy="266700"/>
            </a:xfrm>
            <a:prstGeom prst="rect">
              <a:avLst/>
            </a:prstGeom>
          </p:spPr>
        </p:pic>
        <p:pic>
          <p:nvPicPr>
            <p:cNvPr id="327" name="Picture 3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1192" y="2016684"/>
              <a:ext cx="266700" cy="266700"/>
            </a:xfrm>
            <a:prstGeom prst="rect">
              <a:avLst/>
            </a:prstGeom>
          </p:spPr>
        </p:pic>
        <p:pic>
          <p:nvPicPr>
            <p:cNvPr id="328" name="Picture 3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134542" y="2016684"/>
              <a:ext cx="266700" cy="266700"/>
            </a:xfrm>
            <a:prstGeom prst="rect">
              <a:avLst/>
            </a:prstGeom>
          </p:spPr>
        </p:pic>
        <p:pic>
          <p:nvPicPr>
            <p:cNvPr id="329" name="Picture 3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7418" y="2016684"/>
              <a:ext cx="266700" cy="266700"/>
            </a:xfrm>
            <a:prstGeom prst="rect">
              <a:avLst/>
            </a:prstGeom>
          </p:spPr>
        </p:pic>
        <p:pic>
          <p:nvPicPr>
            <p:cNvPr id="330" name="Picture 3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410768" y="2016684"/>
              <a:ext cx="266700" cy="266700"/>
            </a:xfrm>
            <a:prstGeom prst="rect">
              <a:avLst/>
            </a:prstGeom>
          </p:spPr>
        </p:pic>
        <p:pic>
          <p:nvPicPr>
            <p:cNvPr id="331" name="Picture 3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878" y="2016684"/>
              <a:ext cx="266700" cy="266700"/>
            </a:xfrm>
            <a:prstGeom prst="rect">
              <a:avLst/>
            </a:prstGeom>
          </p:spPr>
        </p:pic>
        <p:pic>
          <p:nvPicPr>
            <p:cNvPr id="332" name="Picture 3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82228" y="2016684"/>
              <a:ext cx="266700" cy="266700"/>
            </a:xfrm>
            <a:prstGeom prst="rect">
              <a:avLst/>
            </a:prstGeom>
          </p:spPr>
        </p:pic>
        <p:pic>
          <p:nvPicPr>
            <p:cNvPr id="333" name="Picture 3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5104" y="2016684"/>
              <a:ext cx="266700" cy="266700"/>
            </a:xfrm>
            <a:prstGeom prst="rect">
              <a:avLst/>
            </a:prstGeom>
          </p:spPr>
        </p:pic>
        <p:pic>
          <p:nvPicPr>
            <p:cNvPr id="334" name="Picture 3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58454" y="2016684"/>
              <a:ext cx="266700" cy="266700"/>
            </a:xfrm>
            <a:prstGeom prst="rect">
              <a:avLst/>
            </a:prstGeom>
          </p:spPr>
        </p:pic>
        <p:pic>
          <p:nvPicPr>
            <p:cNvPr id="335" name="Picture 3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4185" y="2016684"/>
              <a:ext cx="266700" cy="266700"/>
            </a:xfrm>
            <a:prstGeom prst="rect">
              <a:avLst/>
            </a:prstGeom>
          </p:spPr>
        </p:pic>
        <p:pic>
          <p:nvPicPr>
            <p:cNvPr id="336" name="Picture 3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227535" y="2016684"/>
              <a:ext cx="266700" cy="266700"/>
            </a:xfrm>
            <a:prstGeom prst="rect">
              <a:avLst/>
            </a:prstGeom>
          </p:spPr>
        </p:pic>
        <p:pic>
          <p:nvPicPr>
            <p:cNvPr id="337" name="Picture 3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0411" y="2016684"/>
              <a:ext cx="266700" cy="266700"/>
            </a:xfrm>
            <a:prstGeom prst="rect">
              <a:avLst/>
            </a:prstGeom>
          </p:spPr>
        </p:pic>
        <p:pic>
          <p:nvPicPr>
            <p:cNvPr id="338" name="Picture 3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503761" y="2016684"/>
              <a:ext cx="266700" cy="266700"/>
            </a:xfrm>
            <a:prstGeom prst="rect">
              <a:avLst/>
            </a:prstGeom>
          </p:spPr>
        </p:pic>
        <p:pic>
          <p:nvPicPr>
            <p:cNvPr id="339" name="Picture 3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1871" y="2016684"/>
              <a:ext cx="266700" cy="266700"/>
            </a:xfrm>
            <a:prstGeom prst="rect">
              <a:avLst/>
            </a:prstGeom>
          </p:spPr>
        </p:pic>
        <p:pic>
          <p:nvPicPr>
            <p:cNvPr id="340" name="Picture 3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775221" y="2016684"/>
              <a:ext cx="266700" cy="266700"/>
            </a:xfrm>
            <a:prstGeom prst="rect">
              <a:avLst/>
            </a:prstGeom>
          </p:spPr>
        </p:pic>
        <p:pic>
          <p:nvPicPr>
            <p:cNvPr id="341" name="Picture 3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8097" y="2016684"/>
              <a:ext cx="266700" cy="266700"/>
            </a:xfrm>
            <a:prstGeom prst="rect">
              <a:avLst/>
            </a:prstGeom>
          </p:spPr>
        </p:pic>
        <p:pic>
          <p:nvPicPr>
            <p:cNvPr id="342" name="Picture 3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051447" y="2016684"/>
              <a:ext cx="266700" cy="266700"/>
            </a:xfrm>
            <a:prstGeom prst="rect">
              <a:avLst/>
            </a:prstGeom>
          </p:spPr>
        </p:pic>
        <p:pic>
          <p:nvPicPr>
            <p:cNvPr id="343" name="Picture 3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0760" y="2016684"/>
              <a:ext cx="266700" cy="266700"/>
            </a:xfrm>
            <a:prstGeom prst="rect">
              <a:avLst/>
            </a:prstGeom>
          </p:spPr>
        </p:pic>
        <p:pic>
          <p:nvPicPr>
            <p:cNvPr id="344" name="Picture 3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324110" y="2016684"/>
              <a:ext cx="266700" cy="266700"/>
            </a:xfrm>
            <a:prstGeom prst="rect">
              <a:avLst/>
            </a:prstGeom>
          </p:spPr>
        </p:pic>
        <p:pic>
          <p:nvPicPr>
            <p:cNvPr id="345" name="Picture 3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986" y="2016684"/>
              <a:ext cx="266700" cy="266700"/>
            </a:xfrm>
            <a:prstGeom prst="rect">
              <a:avLst/>
            </a:prstGeom>
          </p:spPr>
        </p:pic>
        <p:pic>
          <p:nvPicPr>
            <p:cNvPr id="346" name="Picture 3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600336" y="2016684"/>
              <a:ext cx="266700" cy="266700"/>
            </a:xfrm>
            <a:prstGeom prst="rect">
              <a:avLst/>
            </a:prstGeom>
          </p:spPr>
        </p:pic>
        <p:pic>
          <p:nvPicPr>
            <p:cNvPr id="347" name="Picture 3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8446" y="2016684"/>
              <a:ext cx="266700" cy="266700"/>
            </a:xfrm>
            <a:prstGeom prst="rect">
              <a:avLst/>
            </a:prstGeom>
          </p:spPr>
        </p:pic>
        <p:pic>
          <p:nvPicPr>
            <p:cNvPr id="348" name="Picture 3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71796" y="2016684"/>
              <a:ext cx="266700" cy="266700"/>
            </a:xfrm>
            <a:prstGeom prst="rect">
              <a:avLst/>
            </a:prstGeom>
          </p:spPr>
        </p:pic>
        <p:pic>
          <p:nvPicPr>
            <p:cNvPr id="349" name="Picture 3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4672" y="2016684"/>
              <a:ext cx="266700" cy="266700"/>
            </a:xfrm>
            <a:prstGeom prst="rect">
              <a:avLst/>
            </a:prstGeom>
          </p:spPr>
        </p:pic>
        <p:pic>
          <p:nvPicPr>
            <p:cNvPr id="350" name="Picture 3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48022" y="2016684"/>
              <a:ext cx="266700" cy="266700"/>
            </a:xfrm>
            <a:prstGeom prst="rect">
              <a:avLst/>
            </a:prstGeom>
          </p:spPr>
        </p:pic>
        <p:pic>
          <p:nvPicPr>
            <p:cNvPr id="351" name="Picture 3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0879" y="2016684"/>
              <a:ext cx="266700" cy="266700"/>
            </a:xfrm>
            <a:prstGeom prst="rect">
              <a:avLst/>
            </a:prstGeom>
          </p:spPr>
        </p:pic>
        <p:pic>
          <p:nvPicPr>
            <p:cNvPr id="352" name="Picture 3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424229" y="2016684"/>
              <a:ext cx="266700" cy="266700"/>
            </a:xfrm>
            <a:prstGeom prst="rect">
              <a:avLst/>
            </a:prstGeom>
          </p:spPr>
        </p:pic>
        <p:pic>
          <p:nvPicPr>
            <p:cNvPr id="353" name="Picture 3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9960" y="2016684"/>
              <a:ext cx="266700" cy="266700"/>
            </a:xfrm>
            <a:prstGeom prst="rect">
              <a:avLst/>
            </a:prstGeom>
          </p:spPr>
        </p:pic>
        <p:pic>
          <p:nvPicPr>
            <p:cNvPr id="354" name="Picture 3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693310" y="2016684"/>
              <a:ext cx="266700" cy="266700"/>
            </a:xfrm>
            <a:prstGeom prst="rect">
              <a:avLst/>
            </a:prstGeom>
          </p:spPr>
        </p:pic>
        <p:pic>
          <p:nvPicPr>
            <p:cNvPr id="355" name="Picture 3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6186" y="2016684"/>
              <a:ext cx="266700" cy="266700"/>
            </a:xfrm>
            <a:prstGeom prst="rect">
              <a:avLst/>
            </a:prstGeom>
          </p:spPr>
        </p:pic>
        <p:pic>
          <p:nvPicPr>
            <p:cNvPr id="356" name="Picture 3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969536" y="2016684"/>
              <a:ext cx="266700" cy="266700"/>
            </a:xfrm>
            <a:prstGeom prst="rect">
              <a:avLst/>
            </a:prstGeom>
          </p:spPr>
        </p:pic>
        <p:pic>
          <p:nvPicPr>
            <p:cNvPr id="357" name="Picture 3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646" y="2016684"/>
              <a:ext cx="266700" cy="266700"/>
            </a:xfrm>
            <a:prstGeom prst="rect">
              <a:avLst/>
            </a:prstGeom>
          </p:spPr>
        </p:pic>
        <p:pic>
          <p:nvPicPr>
            <p:cNvPr id="358" name="Picture 3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240996" y="2016684"/>
              <a:ext cx="266700" cy="266700"/>
            </a:xfrm>
            <a:prstGeom prst="rect">
              <a:avLst/>
            </a:prstGeom>
          </p:spPr>
        </p:pic>
        <p:pic>
          <p:nvPicPr>
            <p:cNvPr id="359" name="Picture 3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872" y="2016684"/>
              <a:ext cx="266700" cy="266700"/>
            </a:xfrm>
            <a:prstGeom prst="rect">
              <a:avLst/>
            </a:prstGeom>
          </p:spPr>
        </p:pic>
        <p:pic>
          <p:nvPicPr>
            <p:cNvPr id="360" name="Picture 3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517222" y="2016684"/>
              <a:ext cx="266700" cy="266700"/>
            </a:xfrm>
            <a:prstGeom prst="rect">
              <a:avLst/>
            </a:prstGeom>
          </p:spPr>
        </p:pic>
        <p:pic>
          <p:nvPicPr>
            <p:cNvPr id="361" name="Picture 3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6535" y="2016684"/>
              <a:ext cx="266700" cy="266700"/>
            </a:xfrm>
            <a:prstGeom prst="rect">
              <a:avLst/>
            </a:prstGeom>
          </p:spPr>
        </p:pic>
        <p:pic>
          <p:nvPicPr>
            <p:cNvPr id="362" name="Picture 3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789885" y="2016684"/>
              <a:ext cx="266700" cy="266700"/>
            </a:xfrm>
            <a:prstGeom prst="rect">
              <a:avLst/>
            </a:prstGeom>
          </p:spPr>
        </p:pic>
        <p:pic>
          <p:nvPicPr>
            <p:cNvPr id="363" name="Picture 3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761" y="2016684"/>
              <a:ext cx="266700" cy="266700"/>
            </a:xfrm>
            <a:prstGeom prst="rect">
              <a:avLst/>
            </a:prstGeom>
          </p:spPr>
        </p:pic>
        <p:pic>
          <p:nvPicPr>
            <p:cNvPr id="364" name="Picture 3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66111" y="2016684"/>
              <a:ext cx="266700" cy="266700"/>
            </a:xfrm>
            <a:prstGeom prst="rect">
              <a:avLst/>
            </a:prstGeom>
          </p:spPr>
        </p:pic>
        <p:pic>
          <p:nvPicPr>
            <p:cNvPr id="365" name="Picture 36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4221" y="2016684"/>
              <a:ext cx="266700" cy="266700"/>
            </a:xfrm>
            <a:prstGeom prst="rect">
              <a:avLst/>
            </a:prstGeom>
          </p:spPr>
        </p:pic>
        <p:pic>
          <p:nvPicPr>
            <p:cNvPr id="366" name="Picture 3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337571" y="2016684"/>
              <a:ext cx="266700" cy="266700"/>
            </a:xfrm>
            <a:prstGeom prst="rect">
              <a:avLst/>
            </a:prstGeom>
          </p:spPr>
        </p:pic>
        <p:pic>
          <p:nvPicPr>
            <p:cNvPr id="367" name="Picture 3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447" y="2016684"/>
              <a:ext cx="266700" cy="266700"/>
            </a:xfrm>
            <a:prstGeom prst="rect">
              <a:avLst/>
            </a:prstGeom>
          </p:spPr>
        </p:pic>
        <p:pic>
          <p:nvPicPr>
            <p:cNvPr id="368" name="Picture 3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613797" y="2016684"/>
              <a:ext cx="266700" cy="266700"/>
            </a:xfrm>
            <a:prstGeom prst="rect">
              <a:avLst/>
            </a:prstGeom>
          </p:spPr>
        </p:pic>
        <p:pic>
          <p:nvPicPr>
            <p:cNvPr id="369" name="Picture 3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99857" y="1778395"/>
              <a:ext cx="266700" cy="266700"/>
            </a:xfrm>
            <a:prstGeom prst="rect">
              <a:avLst/>
            </a:prstGeom>
          </p:spPr>
        </p:pic>
        <p:pic>
          <p:nvPicPr>
            <p:cNvPr id="370" name="Picture 3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176077" y="1778395"/>
              <a:ext cx="266700" cy="266700"/>
            </a:xfrm>
            <a:prstGeom prst="rect">
              <a:avLst/>
            </a:prstGeom>
          </p:spPr>
        </p:pic>
        <p:pic>
          <p:nvPicPr>
            <p:cNvPr id="371" name="Picture 3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727" y="1778395"/>
              <a:ext cx="266700" cy="266700"/>
            </a:xfrm>
            <a:prstGeom prst="rect">
              <a:avLst/>
            </a:prstGeom>
          </p:spPr>
        </p:pic>
        <p:pic>
          <p:nvPicPr>
            <p:cNvPr id="372" name="Picture 37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9462" y="1778395"/>
              <a:ext cx="266700" cy="266700"/>
            </a:xfrm>
            <a:prstGeom prst="rect">
              <a:avLst/>
            </a:prstGeom>
          </p:spPr>
        </p:pic>
        <p:pic>
          <p:nvPicPr>
            <p:cNvPr id="373" name="Picture 3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746586" y="1778395"/>
              <a:ext cx="266700" cy="266700"/>
            </a:xfrm>
            <a:prstGeom prst="rect">
              <a:avLst/>
            </a:prstGeom>
          </p:spPr>
        </p:pic>
        <p:pic>
          <p:nvPicPr>
            <p:cNvPr id="374" name="Picture 3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236" y="1778395"/>
              <a:ext cx="266700" cy="266700"/>
            </a:xfrm>
            <a:prstGeom prst="rect">
              <a:avLst/>
            </a:prstGeom>
          </p:spPr>
        </p:pic>
        <p:pic>
          <p:nvPicPr>
            <p:cNvPr id="375" name="Picture 3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475126" y="1778395"/>
              <a:ext cx="266700" cy="266700"/>
            </a:xfrm>
            <a:prstGeom prst="rect">
              <a:avLst/>
            </a:prstGeom>
          </p:spPr>
        </p:pic>
        <p:pic>
          <p:nvPicPr>
            <p:cNvPr id="376" name="Picture 3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776" y="1778395"/>
              <a:ext cx="266700" cy="266700"/>
            </a:xfrm>
            <a:prstGeom prst="rect">
              <a:avLst/>
            </a:prstGeom>
          </p:spPr>
        </p:pic>
        <p:pic>
          <p:nvPicPr>
            <p:cNvPr id="377" name="Picture 3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198900" y="1778395"/>
              <a:ext cx="266700" cy="266700"/>
            </a:xfrm>
            <a:prstGeom prst="rect">
              <a:avLst/>
            </a:prstGeom>
          </p:spPr>
        </p:pic>
        <p:pic>
          <p:nvPicPr>
            <p:cNvPr id="378" name="Picture 3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550" y="1778395"/>
              <a:ext cx="266700" cy="266700"/>
            </a:xfrm>
            <a:prstGeom prst="rect">
              <a:avLst/>
            </a:prstGeom>
          </p:spPr>
        </p:pic>
        <p:pic>
          <p:nvPicPr>
            <p:cNvPr id="379" name="Picture 3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926237" y="1778395"/>
              <a:ext cx="266700" cy="266700"/>
            </a:xfrm>
            <a:prstGeom prst="rect">
              <a:avLst/>
            </a:prstGeom>
          </p:spPr>
        </p:pic>
        <p:pic>
          <p:nvPicPr>
            <p:cNvPr id="380" name="Picture 3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2887" y="1778395"/>
              <a:ext cx="266700" cy="266700"/>
            </a:xfrm>
            <a:prstGeom prst="rect">
              <a:avLst/>
            </a:prstGeom>
          </p:spPr>
        </p:pic>
        <p:pic>
          <p:nvPicPr>
            <p:cNvPr id="381" name="Picture 38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650011" y="1778395"/>
              <a:ext cx="266700" cy="266700"/>
            </a:xfrm>
            <a:prstGeom prst="rect">
              <a:avLst/>
            </a:prstGeom>
          </p:spPr>
        </p:pic>
        <p:pic>
          <p:nvPicPr>
            <p:cNvPr id="382" name="Picture 38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661" y="1778395"/>
              <a:ext cx="266700" cy="266700"/>
            </a:xfrm>
            <a:prstGeom prst="rect">
              <a:avLst/>
            </a:prstGeom>
          </p:spPr>
        </p:pic>
        <p:pic>
          <p:nvPicPr>
            <p:cNvPr id="383" name="Picture 3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378551" y="1778395"/>
              <a:ext cx="266700" cy="266700"/>
            </a:xfrm>
            <a:prstGeom prst="rect">
              <a:avLst/>
            </a:prstGeom>
          </p:spPr>
        </p:pic>
        <p:pic>
          <p:nvPicPr>
            <p:cNvPr id="384" name="Picture 38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201" y="1778395"/>
              <a:ext cx="266700" cy="266700"/>
            </a:xfrm>
            <a:prstGeom prst="rect">
              <a:avLst/>
            </a:prstGeom>
          </p:spPr>
        </p:pic>
        <p:pic>
          <p:nvPicPr>
            <p:cNvPr id="385" name="Picture 38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102325" y="1778395"/>
              <a:ext cx="266700" cy="266700"/>
            </a:xfrm>
            <a:prstGeom prst="rect">
              <a:avLst/>
            </a:prstGeom>
          </p:spPr>
        </p:pic>
        <p:pic>
          <p:nvPicPr>
            <p:cNvPr id="386" name="Picture 38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975" y="1778395"/>
              <a:ext cx="266700" cy="266700"/>
            </a:xfrm>
            <a:prstGeom prst="rect">
              <a:avLst/>
            </a:prstGeom>
          </p:spPr>
        </p:pic>
        <p:pic>
          <p:nvPicPr>
            <p:cNvPr id="387" name="Picture 38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833244" y="1778395"/>
              <a:ext cx="266700" cy="266700"/>
            </a:xfrm>
            <a:prstGeom prst="rect">
              <a:avLst/>
            </a:prstGeom>
          </p:spPr>
        </p:pic>
        <p:pic>
          <p:nvPicPr>
            <p:cNvPr id="388" name="Picture 3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9894" y="1778395"/>
              <a:ext cx="266700" cy="266700"/>
            </a:xfrm>
            <a:prstGeom prst="rect">
              <a:avLst/>
            </a:prstGeom>
          </p:spPr>
        </p:pic>
        <p:pic>
          <p:nvPicPr>
            <p:cNvPr id="389" name="Picture 38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557018" y="1778395"/>
              <a:ext cx="266700" cy="266700"/>
            </a:xfrm>
            <a:prstGeom prst="rect">
              <a:avLst/>
            </a:prstGeom>
          </p:spPr>
        </p:pic>
        <p:pic>
          <p:nvPicPr>
            <p:cNvPr id="390" name="Picture 38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668" y="1778395"/>
              <a:ext cx="266700" cy="266700"/>
            </a:xfrm>
            <a:prstGeom prst="rect">
              <a:avLst/>
            </a:prstGeom>
          </p:spPr>
        </p:pic>
        <p:pic>
          <p:nvPicPr>
            <p:cNvPr id="391" name="Picture 39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285558" y="1778395"/>
              <a:ext cx="266700" cy="266700"/>
            </a:xfrm>
            <a:prstGeom prst="rect">
              <a:avLst/>
            </a:prstGeom>
          </p:spPr>
        </p:pic>
        <p:pic>
          <p:nvPicPr>
            <p:cNvPr id="392" name="Picture 3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2208" y="1778395"/>
              <a:ext cx="266700" cy="266700"/>
            </a:xfrm>
            <a:prstGeom prst="rect">
              <a:avLst/>
            </a:prstGeom>
          </p:spPr>
        </p:pic>
        <p:pic>
          <p:nvPicPr>
            <p:cNvPr id="393" name="Picture 39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09332" y="1778395"/>
              <a:ext cx="266700" cy="266700"/>
            </a:xfrm>
            <a:prstGeom prst="rect">
              <a:avLst/>
            </a:prstGeom>
          </p:spPr>
        </p:pic>
        <p:pic>
          <p:nvPicPr>
            <p:cNvPr id="394" name="Picture 39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5982" y="1778395"/>
              <a:ext cx="266700" cy="266700"/>
            </a:xfrm>
            <a:prstGeom prst="rect">
              <a:avLst/>
            </a:prstGeom>
          </p:spPr>
        </p:pic>
        <p:pic>
          <p:nvPicPr>
            <p:cNvPr id="395" name="Picture 39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736669" y="1778395"/>
              <a:ext cx="266700" cy="266700"/>
            </a:xfrm>
            <a:prstGeom prst="rect">
              <a:avLst/>
            </a:prstGeom>
          </p:spPr>
        </p:pic>
        <p:pic>
          <p:nvPicPr>
            <p:cNvPr id="396" name="Picture 39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319" y="1778395"/>
              <a:ext cx="266700" cy="266700"/>
            </a:xfrm>
            <a:prstGeom prst="rect">
              <a:avLst/>
            </a:prstGeom>
          </p:spPr>
        </p:pic>
        <p:pic>
          <p:nvPicPr>
            <p:cNvPr id="397" name="Picture 39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460443" y="1778395"/>
              <a:ext cx="266700" cy="266700"/>
            </a:xfrm>
            <a:prstGeom prst="rect">
              <a:avLst/>
            </a:prstGeom>
          </p:spPr>
        </p:pic>
        <p:pic>
          <p:nvPicPr>
            <p:cNvPr id="398" name="Picture 3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7093" y="1778395"/>
              <a:ext cx="266700" cy="266700"/>
            </a:xfrm>
            <a:prstGeom prst="rect">
              <a:avLst/>
            </a:prstGeom>
          </p:spPr>
        </p:pic>
        <p:pic>
          <p:nvPicPr>
            <p:cNvPr id="399" name="Picture 39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188983" y="1778395"/>
              <a:ext cx="266700" cy="266700"/>
            </a:xfrm>
            <a:prstGeom prst="rect">
              <a:avLst/>
            </a:prstGeom>
          </p:spPr>
        </p:pic>
        <p:pic>
          <p:nvPicPr>
            <p:cNvPr id="400" name="Picture 39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5633" y="1778395"/>
              <a:ext cx="266700" cy="266700"/>
            </a:xfrm>
            <a:prstGeom prst="rect">
              <a:avLst/>
            </a:prstGeom>
          </p:spPr>
        </p:pic>
        <p:pic>
          <p:nvPicPr>
            <p:cNvPr id="401" name="Picture 40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12757" y="1778395"/>
              <a:ext cx="266700" cy="266700"/>
            </a:xfrm>
            <a:prstGeom prst="rect">
              <a:avLst/>
            </a:prstGeom>
          </p:spPr>
        </p:pic>
        <p:pic>
          <p:nvPicPr>
            <p:cNvPr id="402" name="Picture 40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407" y="1778395"/>
              <a:ext cx="266700" cy="266700"/>
            </a:xfrm>
            <a:prstGeom prst="rect">
              <a:avLst/>
            </a:prstGeom>
          </p:spPr>
        </p:pic>
        <p:pic>
          <p:nvPicPr>
            <p:cNvPr id="403" name="Picture 40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636550" y="1778395"/>
              <a:ext cx="266700" cy="266700"/>
            </a:xfrm>
            <a:prstGeom prst="rect">
              <a:avLst/>
            </a:prstGeom>
          </p:spPr>
        </p:pic>
        <p:pic>
          <p:nvPicPr>
            <p:cNvPr id="404" name="Picture 40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200" y="1778395"/>
              <a:ext cx="266700" cy="266700"/>
            </a:xfrm>
            <a:prstGeom prst="rect">
              <a:avLst/>
            </a:prstGeom>
          </p:spPr>
        </p:pic>
        <p:pic>
          <p:nvPicPr>
            <p:cNvPr id="405" name="Picture 40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67469" y="1778395"/>
              <a:ext cx="266700" cy="266700"/>
            </a:xfrm>
            <a:prstGeom prst="rect">
              <a:avLst/>
            </a:prstGeom>
          </p:spPr>
        </p:pic>
        <p:pic>
          <p:nvPicPr>
            <p:cNvPr id="406" name="Picture 40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119" y="1778395"/>
              <a:ext cx="266700" cy="266700"/>
            </a:xfrm>
            <a:prstGeom prst="rect">
              <a:avLst/>
            </a:prstGeom>
          </p:spPr>
        </p:pic>
        <p:pic>
          <p:nvPicPr>
            <p:cNvPr id="407" name="Picture 40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091243" y="1778395"/>
              <a:ext cx="266700" cy="266700"/>
            </a:xfrm>
            <a:prstGeom prst="rect">
              <a:avLst/>
            </a:prstGeom>
          </p:spPr>
        </p:pic>
        <p:pic>
          <p:nvPicPr>
            <p:cNvPr id="408" name="Picture 40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893" y="1778395"/>
              <a:ext cx="266700" cy="266700"/>
            </a:xfrm>
            <a:prstGeom prst="rect">
              <a:avLst/>
            </a:prstGeom>
          </p:spPr>
        </p:pic>
        <p:pic>
          <p:nvPicPr>
            <p:cNvPr id="409" name="Picture 4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819783" y="1778395"/>
              <a:ext cx="266700" cy="266700"/>
            </a:xfrm>
            <a:prstGeom prst="rect">
              <a:avLst/>
            </a:prstGeom>
          </p:spPr>
        </p:pic>
        <p:pic>
          <p:nvPicPr>
            <p:cNvPr id="410" name="Picture 40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6433" y="1778395"/>
              <a:ext cx="266700" cy="266700"/>
            </a:xfrm>
            <a:prstGeom prst="rect">
              <a:avLst/>
            </a:prstGeom>
          </p:spPr>
        </p:pic>
        <p:pic>
          <p:nvPicPr>
            <p:cNvPr id="411" name="Picture 4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543557" y="1778395"/>
              <a:ext cx="266700" cy="266700"/>
            </a:xfrm>
            <a:prstGeom prst="rect">
              <a:avLst/>
            </a:prstGeom>
          </p:spPr>
        </p:pic>
        <p:pic>
          <p:nvPicPr>
            <p:cNvPr id="412" name="Picture 4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0207" y="1778395"/>
              <a:ext cx="266700" cy="266700"/>
            </a:xfrm>
            <a:prstGeom prst="rect">
              <a:avLst/>
            </a:prstGeom>
          </p:spPr>
        </p:pic>
        <p:pic>
          <p:nvPicPr>
            <p:cNvPr id="413" name="Picture 4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270894" y="1778395"/>
              <a:ext cx="266700" cy="266700"/>
            </a:xfrm>
            <a:prstGeom prst="rect">
              <a:avLst/>
            </a:prstGeom>
          </p:spPr>
        </p:pic>
        <p:pic>
          <p:nvPicPr>
            <p:cNvPr id="414" name="Picture 4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7544" y="1778395"/>
              <a:ext cx="266700" cy="266700"/>
            </a:xfrm>
            <a:prstGeom prst="rect">
              <a:avLst/>
            </a:prstGeom>
          </p:spPr>
        </p:pic>
        <p:pic>
          <p:nvPicPr>
            <p:cNvPr id="415" name="Picture 4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994668" y="1778395"/>
              <a:ext cx="266700" cy="266700"/>
            </a:xfrm>
            <a:prstGeom prst="rect">
              <a:avLst/>
            </a:prstGeom>
          </p:spPr>
        </p:pic>
        <p:pic>
          <p:nvPicPr>
            <p:cNvPr id="416" name="Picture 4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1318" y="1778395"/>
              <a:ext cx="266700" cy="266700"/>
            </a:xfrm>
            <a:prstGeom prst="rect">
              <a:avLst/>
            </a:prstGeom>
          </p:spPr>
        </p:pic>
        <p:pic>
          <p:nvPicPr>
            <p:cNvPr id="417" name="Picture 4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723208" y="1778395"/>
              <a:ext cx="266700" cy="266700"/>
            </a:xfrm>
            <a:prstGeom prst="rect">
              <a:avLst/>
            </a:prstGeom>
          </p:spPr>
        </p:pic>
        <p:pic>
          <p:nvPicPr>
            <p:cNvPr id="418" name="Picture 4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9858" y="1778395"/>
              <a:ext cx="266700" cy="266700"/>
            </a:xfrm>
            <a:prstGeom prst="rect">
              <a:avLst/>
            </a:prstGeom>
          </p:spPr>
        </p:pic>
        <p:pic>
          <p:nvPicPr>
            <p:cNvPr id="419" name="Picture 4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446982" y="1778395"/>
              <a:ext cx="266700" cy="266700"/>
            </a:xfrm>
            <a:prstGeom prst="rect">
              <a:avLst/>
            </a:prstGeom>
          </p:spPr>
        </p:pic>
        <p:pic>
          <p:nvPicPr>
            <p:cNvPr id="420" name="Picture 4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32" y="1778395"/>
              <a:ext cx="266700" cy="266700"/>
            </a:xfrm>
            <a:prstGeom prst="rect">
              <a:avLst/>
            </a:prstGeom>
          </p:spPr>
        </p:pic>
        <p:pic>
          <p:nvPicPr>
            <p:cNvPr id="421" name="Picture 4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1352" y="1538530"/>
              <a:ext cx="266700" cy="266700"/>
            </a:xfrm>
            <a:prstGeom prst="rect">
              <a:avLst/>
            </a:prstGeom>
          </p:spPr>
        </p:pic>
        <p:pic>
          <p:nvPicPr>
            <p:cNvPr id="422" name="Picture 4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884702" y="1538530"/>
              <a:ext cx="266700" cy="266700"/>
            </a:xfrm>
            <a:prstGeom prst="rect">
              <a:avLst/>
            </a:prstGeom>
          </p:spPr>
        </p:pic>
        <p:pic>
          <p:nvPicPr>
            <p:cNvPr id="423" name="Picture 4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17" y="1538530"/>
              <a:ext cx="266700" cy="266700"/>
            </a:xfrm>
            <a:prstGeom prst="rect">
              <a:avLst/>
            </a:prstGeom>
          </p:spPr>
        </p:pic>
        <p:pic>
          <p:nvPicPr>
            <p:cNvPr id="424" name="Picture 4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037967" y="1538530"/>
              <a:ext cx="266700" cy="266700"/>
            </a:xfrm>
            <a:prstGeom prst="rect">
              <a:avLst/>
            </a:prstGeom>
          </p:spPr>
        </p:pic>
        <p:pic>
          <p:nvPicPr>
            <p:cNvPr id="425" name="Picture 4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843" y="1538530"/>
              <a:ext cx="266700" cy="266700"/>
            </a:xfrm>
            <a:prstGeom prst="rect">
              <a:avLst/>
            </a:prstGeom>
          </p:spPr>
        </p:pic>
        <p:pic>
          <p:nvPicPr>
            <p:cNvPr id="426" name="Picture 4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14193" y="1538530"/>
              <a:ext cx="266700" cy="266700"/>
            </a:xfrm>
            <a:prstGeom prst="rect">
              <a:avLst/>
            </a:prstGeom>
          </p:spPr>
        </p:pic>
        <p:pic>
          <p:nvPicPr>
            <p:cNvPr id="427" name="Picture 4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303" y="1538530"/>
              <a:ext cx="266700" cy="266700"/>
            </a:xfrm>
            <a:prstGeom prst="rect">
              <a:avLst/>
            </a:prstGeom>
          </p:spPr>
        </p:pic>
        <p:pic>
          <p:nvPicPr>
            <p:cNvPr id="428" name="Picture 4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585653" y="1538530"/>
              <a:ext cx="266700" cy="266700"/>
            </a:xfrm>
            <a:prstGeom prst="rect">
              <a:avLst/>
            </a:prstGeom>
          </p:spPr>
        </p:pic>
        <p:pic>
          <p:nvPicPr>
            <p:cNvPr id="429" name="Picture 4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529" y="1538530"/>
              <a:ext cx="266700" cy="266700"/>
            </a:xfrm>
            <a:prstGeom prst="rect">
              <a:avLst/>
            </a:prstGeom>
          </p:spPr>
        </p:pic>
        <p:pic>
          <p:nvPicPr>
            <p:cNvPr id="430" name="Picture 4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861879" y="1538530"/>
              <a:ext cx="266700" cy="266700"/>
            </a:xfrm>
            <a:prstGeom prst="rect">
              <a:avLst/>
            </a:prstGeom>
          </p:spPr>
        </p:pic>
        <p:pic>
          <p:nvPicPr>
            <p:cNvPr id="431" name="Picture 4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1192" y="1538530"/>
              <a:ext cx="266700" cy="266700"/>
            </a:xfrm>
            <a:prstGeom prst="rect">
              <a:avLst/>
            </a:prstGeom>
          </p:spPr>
        </p:pic>
        <p:pic>
          <p:nvPicPr>
            <p:cNvPr id="432" name="Picture 4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134542" y="1538530"/>
              <a:ext cx="266700" cy="266700"/>
            </a:xfrm>
            <a:prstGeom prst="rect">
              <a:avLst/>
            </a:prstGeom>
          </p:spPr>
        </p:pic>
        <p:pic>
          <p:nvPicPr>
            <p:cNvPr id="433" name="Picture 4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7418" y="1538530"/>
              <a:ext cx="266700" cy="266700"/>
            </a:xfrm>
            <a:prstGeom prst="rect">
              <a:avLst/>
            </a:prstGeom>
          </p:spPr>
        </p:pic>
        <p:pic>
          <p:nvPicPr>
            <p:cNvPr id="434" name="Picture 4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410768" y="1538530"/>
              <a:ext cx="266700" cy="266700"/>
            </a:xfrm>
            <a:prstGeom prst="rect">
              <a:avLst/>
            </a:prstGeom>
          </p:spPr>
        </p:pic>
        <p:pic>
          <p:nvPicPr>
            <p:cNvPr id="435" name="Picture 4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878" y="1538530"/>
              <a:ext cx="266700" cy="266700"/>
            </a:xfrm>
            <a:prstGeom prst="rect">
              <a:avLst/>
            </a:prstGeom>
          </p:spPr>
        </p:pic>
        <p:pic>
          <p:nvPicPr>
            <p:cNvPr id="436" name="Picture 4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82228" y="1538530"/>
              <a:ext cx="266700" cy="266700"/>
            </a:xfrm>
            <a:prstGeom prst="rect">
              <a:avLst/>
            </a:prstGeom>
          </p:spPr>
        </p:pic>
        <p:pic>
          <p:nvPicPr>
            <p:cNvPr id="437" name="Picture 4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5104" y="1538530"/>
              <a:ext cx="266700" cy="266700"/>
            </a:xfrm>
            <a:prstGeom prst="rect">
              <a:avLst/>
            </a:prstGeom>
          </p:spPr>
        </p:pic>
        <p:pic>
          <p:nvPicPr>
            <p:cNvPr id="438" name="Picture 4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58454" y="1538530"/>
              <a:ext cx="266700" cy="266700"/>
            </a:xfrm>
            <a:prstGeom prst="rect">
              <a:avLst/>
            </a:prstGeom>
          </p:spPr>
        </p:pic>
        <p:pic>
          <p:nvPicPr>
            <p:cNvPr id="439" name="Picture 4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4185" y="1538530"/>
              <a:ext cx="266700" cy="266700"/>
            </a:xfrm>
            <a:prstGeom prst="rect">
              <a:avLst/>
            </a:prstGeom>
          </p:spPr>
        </p:pic>
        <p:pic>
          <p:nvPicPr>
            <p:cNvPr id="440" name="Picture 4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227535" y="1538530"/>
              <a:ext cx="266700" cy="266700"/>
            </a:xfrm>
            <a:prstGeom prst="rect">
              <a:avLst/>
            </a:prstGeom>
          </p:spPr>
        </p:pic>
        <p:pic>
          <p:nvPicPr>
            <p:cNvPr id="441" name="Picture 4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0411" y="1538530"/>
              <a:ext cx="266700" cy="266700"/>
            </a:xfrm>
            <a:prstGeom prst="rect">
              <a:avLst/>
            </a:prstGeom>
          </p:spPr>
        </p:pic>
        <p:pic>
          <p:nvPicPr>
            <p:cNvPr id="442" name="Picture 4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503761" y="1538530"/>
              <a:ext cx="266700" cy="266700"/>
            </a:xfrm>
            <a:prstGeom prst="rect">
              <a:avLst/>
            </a:prstGeom>
          </p:spPr>
        </p:pic>
        <p:pic>
          <p:nvPicPr>
            <p:cNvPr id="443" name="Picture 4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1871" y="1538530"/>
              <a:ext cx="266700" cy="266700"/>
            </a:xfrm>
            <a:prstGeom prst="rect">
              <a:avLst/>
            </a:prstGeom>
          </p:spPr>
        </p:pic>
        <p:pic>
          <p:nvPicPr>
            <p:cNvPr id="444" name="Picture 4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775221" y="1538530"/>
              <a:ext cx="266700" cy="266700"/>
            </a:xfrm>
            <a:prstGeom prst="rect">
              <a:avLst/>
            </a:prstGeom>
          </p:spPr>
        </p:pic>
        <p:pic>
          <p:nvPicPr>
            <p:cNvPr id="445" name="Picture 4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8097" y="1538530"/>
              <a:ext cx="266700" cy="266700"/>
            </a:xfrm>
            <a:prstGeom prst="rect">
              <a:avLst/>
            </a:prstGeom>
          </p:spPr>
        </p:pic>
        <p:pic>
          <p:nvPicPr>
            <p:cNvPr id="446" name="Picture 4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051447" y="1538530"/>
              <a:ext cx="266700" cy="266700"/>
            </a:xfrm>
            <a:prstGeom prst="rect">
              <a:avLst/>
            </a:prstGeom>
          </p:spPr>
        </p:pic>
        <p:pic>
          <p:nvPicPr>
            <p:cNvPr id="447" name="Picture 4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0760" y="1538530"/>
              <a:ext cx="266700" cy="266700"/>
            </a:xfrm>
            <a:prstGeom prst="rect">
              <a:avLst/>
            </a:prstGeom>
          </p:spPr>
        </p:pic>
        <p:pic>
          <p:nvPicPr>
            <p:cNvPr id="448" name="Picture 4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324110" y="1538530"/>
              <a:ext cx="266700" cy="266700"/>
            </a:xfrm>
            <a:prstGeom prst="rect">
              <a:avLst/>
            </a:prstGeom>
          </p:spPr>
        </p:pic>
        <p:pic>
          <p:nvPicPr>
            <p:cNvPr id="449" name="Picture 4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986" y="1538530"/>
              <a:ext cx="266700" cy="266700"/>
            </a:xfrm>
            <a:prstGeom prst="rect">
              <a:avLst/>
            </a:prstGeom>
          </p:spPr>
        </p:pic>
        <p:pic>
          <p:nvPicPr>
            <p:cNvPr id="450" name="Picture 4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600336" y="1538530"/>
              <a:ext cx="266700" cy="266700"/>
            </a:xfrm>
            <a:prstGeom prst="rect">
              <a:avLst/>
            </a:prstGeom>
          </p:spPr>
        </p:pic>
        <p:pic>
          <p:nvPicPr>
            <p:cNvPr id="451" name="Picture 4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8446" y="1538530"/>
              <a:ext cx="266700" cy="266700"/>
            </a:xfrm>
            <a:prstGeom prst="rect">
              <a:avLst/>
            </a:prstGeom>
          </p:spPr>
        </p:pic>
        <p:pic>
          <p:nvPicPr>
            <p:cNvPr id="452" name="Picture 4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71796" y="1538530"/>
              <a:ext cx="266700" cy="266700"/>
            </a:xfrm>
            <a:prstGeom prst="rect">
              <a:avLst/>
            </a:prstGeom>
          </p:spPr>
        </p:pic>
        <p:pic>
          <p:nvPicPr>
            <p:cNvPr id="453" name="Picture 4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4672" y="1538530"/>
              <a:ext cx="266700" cy="266700"/>
            </a:xfrm>
            <a:prstGeom prst="rect">
              <a:avLst/>
            </a:prstGeom>
          </p:spPr>
        </p:pic>
        <p:pic>
          <p:nvPicPr>
            <p:cNvPr id="454" name="Picture 4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48022" y="1538530"/>
              <a:ext cx="266700" cy="266700"/>
            </a:xfrm>
            <a:prstGeom prst="rect">
              <a:avLst/>
            </a:prstGeom>
          </p:spPr>
        </p:pic>
        <p:pic>
          <p:nvPicPr>
            <p:cNvPr id="455" name="Picture 4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0879" y="1538530"/>
              <a:ext cx="266700" cy="266700"/>
            </a:xfrm>
            <a:prstGeom prst="rect">
              <a:avLst/>
            </a:prstGeom>
          </p:spPr>
        </p:pic>
        <p:pic>
          <p:nvPicPr>
            <p:cNvPr id="456" name="Picture 4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424229" y="1538530"/>
              <a:ext cx="266700" cy="266700"/>
            </a:xfrm>
            <a:prstGeom prst="rect">
              <a:avLst/>
            </a:prstGeom>
          </p:spPr>
        </p:pic>
        <p:pic>
          <p:nvPicPr>
            <p:cNvPr id="457" name="Picture 4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9960" y="1538530"/>
              <a:ext cx="266700" cy="266700"/>
            </a:xfrm>
            <a:prstGeom prst="rect">
              <a:avLst/>
            </a:prstGeom>
          </p:spPr>
        </p:pic>
        <p:pic>
          <p:nvPicPr>
            <p:cNvPr id="458" name="Picture 4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693310" y="1538530"/>
              <a:ext cx="266700" cy="266700"/>
            </a:xfrm>
            <a:prstGeom prst="rect">
              <a:avLst/>
            </a:prstGeom>
          </p:spPr>
        </p:pic>
        <p:pic>
          <p:nvPicPr>
            <p:cNvPr id="459" name="Picture 4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6186" y="1538530"/>
              <a:ext cx="266700" cy="266700"/>
            </a:xfrm>
            <a:prstGeom prst="rect">
              <a:avLst/>
            </a:prstGeom>
          </p:spPr>
        </p:pic>
        <p:pic>
          <p:nvPicPr>
            <p:cNvPr id="460" name="Picture 4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969536" y="1538530"/>
              <a:ext cx="266700" cy="266700"/>
            </a:xfrm>
            <a:prstGeom prst="rect">
              <a:avLst/>
            </a:prstGeom>
          </p:spPr>
        </p:pic>
        <p:pic>
          <p:nvPicPr>
            <p:cNvPr id="461" name="Picture 4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646" y="1538530"/>
              <a:ext cx="266700" cy="266700"/>
            </a:xfrm>
            <a:prstGeom prst="rect">
              <a:avLst/>
            </a:prstGeom>
          </p:spPr>
        </p:pic>
        <p:pic>
          <p:nvPicPr>
            <p:cNvPr id="462" name="Picture 4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240996" y="1538530"/>
              <a:ext cx="266700" cy="266700"/>
            </a:xfrm>
            <a:prstGeom prst="rect">
              <a:avLst/>
            </a:prstGeom>
          </p:spPr>
        </p:pic>
        <p:pic>
          <p:nvPicPr>
            <p:cNvPr id="463" name="Picture 4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872" y="1538530"/>
              <a:ext cx="266700" cy="266700"/>
            </a:xfrm>
            <a:prstGeom prst="rect">
              <a:avLst/>
            </a:prstGeom>
          </p:spPr>
        </p:pic>
        <p:pic>
          <p:nvPicPr>
            <p:cNvPr id="464" name="Picture 4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517222" y="1538530"/>
              <a:ext cx="266700" cy="266700"/>
            </a:xfrm>
            <a:prstGeom prst="rect">
              <a:avLst/>
            </a:prstGeom>
          </p:spPr>
        </p:pic>
        <p:pic>
          <p:nvPicPr>
            <p:cNvPr id="465" name="Picture 46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6535" y="1538530"/>
              <a:ext cx="266700" cy="266700"/>
            </a:xfrm>
            <a:prstGeom prst="rect">
              <a:avLst/>
            </a:prstGeom>
          </p:spPr>
        </p:pic>
        <p:pic>
          <p:nvPicPr>
            <p:cNvPr id="466" name="Picture 4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789885" y="1538530"/>
              <a:ext cx="266700" cy="266700"/>
            </a:xfrm>
            <a:prstGeom prst="rect">
              <a:avLst/>
            </a:prstGeom>
          </p:spPr>
        </p:pic>
        <p:pic>
          <p:nvPicPr>
            <p:cNvPr id="467" name="Picture 4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761" y="1538530"/>
              <a:ext cx="266700" cy="266700"/>
            </a:xfrm>
            <a:prstGeom prst="rect">
              <a:avLst/>
            </a:prstGeom>
          </p:spPr>
        </p:pic>
        <p:pic>
          <p:nvPicPr>
            <p:cNvPr id="468" name="Picture 4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66111" y="1538530"/>
              <a:ext cx="266700" cy="266700"/>
            </a:xfrm>
            <a:prstGeom prst="rect">
              <a:avLst/>
            </a:prstGeom>
          </p:spPr>
        </p:pic>
        <p:pic>
          <p:nvPicPr>
            <p:cNvPr id="469" name="Picture 4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4221" y="1538530"/>
              <a:ext cx="266700" cy="266700"/>
            </a:xfrm>
            <a:prstGeom prst="rect">
              <a:avLst/>
            </a:prstGeom>
          </p:spPr>
        </p:pic>
        <p:pic>
          <p:nvPicPr>
            <p:cNvPr id="470" name="Picture 4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337571" y="1538530"/>
              <a:ext cx="266700" cy="266700"/>
            </a:xfrm>
            <a:prstGeom prst="rect">
              <a:avLst/>
            </a:prstGeom>
          </p:spPr>
        </p:pic>
        <p:pic>
          <p:nvPicPr>
            <p:cNvPr id="471" name="Picture 4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447" y="1538530"/>
              <a:ext cx="266700" cy="266700"/>
            </a:xfrm>
            <a:prstGeom prst="rect">
              <a:avLst/>
            </a:prstGeom>
          </p:spPr>
        </p:pic>
        <p:pic>
          <p:nvPicPr>
            <p:cNvPr id="472" name="Picture 47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613797" y="1538530"/>
              <a:ext cx="266700" cy="266700"/>
            </a:xfrm>
            <a:prstGeom prst="rect">
              <a:avLst/>
            </a:prstGeom>
          </p:spPr>
        </p:pic>
        <p:pic>
          <p:nvPicPr>
            <p:cNvPr id="473" name="Picture 4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99857" y="1300241"/>
              <a:ext cx="266700" cy="266700"/>
            </a:xfrm>
            <a:prstGeom prst="rect">
              <a:avLst/>
            </a:prstGeom>
          </p:spPr>
        </p:pic>
        <p:pic>
          <p:nvPicPr>
            <p:cNvPr id="474" name="Picture 4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176077" y="1300241"/>
              <a:ext cx="266700" cy="266700"/>
            </a:xfrm>
            <a:prstGeom prst="rect">
              <a:avLst/>
            </a:prstGeom>
          </p:spPr>
        </p:pic>
        <p:pic>
          <p:nvPicPr>
            <p:cNvPr id="475" name="Picture 4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727" y="1300241"/>
              <a:ext cx="266700" cy="266700"/>
            </a:xfrm>
            <a:prstGeom prst="rect">
              <a:avLst/>
            </a:prstGeom>
          </p:spPr>
        </p:pic>
        <p:pic>
          <p:nvPicPr>
            <p:cNvPr id="476" name="Picture 4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9462" y="1300241"/>
              <a:ext cx="266700" cy="266700"/>
            </a:xfrm>
            <a:prstGeom prst="rect">
              <a:avLst/>
            </a:prstGeom>
          </p:spPr>
        </p:pic>
        <p:pic>
          <p:nvPicPr>
            <p:cNvPr id="477" name="Picture 4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746586" y="1300241"/>
              <a:ext cx="266700" cy="266700"/>
            </a:xfrm>
            <a:prstGeom prst="rect">
              <a:avLst/>
            </a:prstGeom>
          </p:spPr>
        </p:pic>
        <p:pic>
          <p:nvPicPr>
            <p:cNvPr id="478" name="Picture 4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236" y="1300241"/>
              <a:ext cx="266700" cy="266700"/>
            </a:xfrm>
            <a:prstGeom prst="rect">
              <a:avLst/>
            </a:prstGeom>
          </p:spPr>
        </p:pic>
        <p:pic>
          <p:nvPicPr>
            <p:cNvPr id="479" name="Picture 4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475126" y="1300241"/>
              <a:ext cx="266700" cy="266700"/>
            </a:xfrm>
            <a:prstGeom prst="rect">
              <a:avLst/>
            </a:prstGeom>
          </p:spPr>
        </p:pic>
        <p:pic>
          <p:nvPicPr>
            <p:cNvPr id="480" name="Picture 4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776" y="1300241"/>
              <a:ext cx="266700" cy="266700"/>
            </a:xfrm>
            <a:prstGeom prst="rect">
              <a:avLst/>
            </a:prstGeom>
          </p:spPr>
        </p:pic>
        <p:pic>
          <p:nvPicPr>
            <p:cNvPr id="481" name="Picture 48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198900" y="1300241"/>
              <a:ext cx="266700" cy="266700"/>
            </a:xfrm>
            <a:prstGeom prst="rect">
              <a:avLst/>
            </a:prstGeom>
          </p:spPr>
        </p:pic>
        <p:pic>
          <p:nvPicPr>
            <p:cNvPr id="482" name="Picture 48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550" y="1300241"/>
              <a:ext cx="266700" cy="266700"/>
            </a:xfrm>
            <a:prstGeom prst="rect">
              <a:avLst/>
            </a:prstGeom>
          </p:spPr>
        </p:pic>
        <p:pic>
          <p:nvPicPr>
            <p:cNvPr id="483" name="Picture 4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926237" y="1300241"/>
              <a:ext cx="266700" cy="266700"/>
            </a:xfrm>
            <a:prstGeom prst="rect">
              <a:avLst/>
            </a:prstGeom>
          </p:spPr>
        </p:pic>
        <p:pic>
          <p:nvPicPr>
            <p:cNvPr id="484" name="Picture 48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2887" y="1300241"/>
              <a:ext cx="266700" cy="266700"/>
            </a:xfrm>
            <a:prstGeom prst="rect">
              <a:avLst/>
            </a:prstGeom>
          </p:spPr>
        </p:pic>
        <p:pic>
          <p:nvPicPr>
            <p:cNvPr id="485" name="Picture 48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650011" y="1300241"/>
              <a:ext cx="266700" cy="266700"/>
            </a:xfrm>
            <a:prstGeom prst="rect">
              <a:avLst/>
            </a:prstGeom>
          </p:spPr>
        </p:pic>
        <p:pic>
          <p:nvPicPr>
            <p:cNvPr id="486" name="Picture 48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661" y="1300241"/>
              <a:ext cx="266700" cy="266700"/>
            </a:xfrm>
            <a:prstGeom prst="rect">
              <a:avLst/>
            </a:prstGeom>
          </p:spPr>
        </p:pic>
        <p:pic>
          <p:nvPicPr>
            <p:cNvPr id="487" name="Picture 48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378551" y="1300241"/>
              <a:ext cx="266700" cy="266700"/>
            </a:xfrm>
            <a:prstGeom prst="rect">
              <a:avLst/>
            </a:prstGeom>
          </p:spPr>
        </p:pic>
        <p:pic>
          <p:nvPicPr>
            <p:cNvPr id="488" name="Picture 4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201" y="1300241"/>
              <a:ext cx="266700" cy="266700"/>
            </a:xfrm>
            <a:prstGeom prst="rect">
              <a:avLst/>
            </a:prstGeom>
          </p:spPr>
        </p:pic>
        <p:pic>
          <p:nvPicPr>
            <p:cNvPr id="489" name="Picture 48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102325" y="1300241"/>
              <a:ext cx="266700" cy="266700"/>
            </a:xfrm>
            <a:prstGeom prst="rect">
              <a:avLst/>
            </a:prstGeom>
          </p:spPr>
        </p:pic>
        <p:pic>
          <p:nvPicPr>
            <p:cNvPr id="490" name="Picture 48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975" y="1300241"/>
              <a:ext cx="266700" cy="266700"/>
            </a:xfrm>
            <a:prstGeom prst="rect">
              <a:avLst/>
            </a:prstGeom>
          </p:spPr>
        </p:pic>
        <p:pic>
          <p:nvPicPr>
            <p:cNvPr id="491" name="Picture 49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833244" y="1300241"/>
              <a:ext cx="266700" cy="266700"/>
            </a:xfrm>
            <a:prstGeom prst="rect">
              <a:avLst/>
            </a:prstGeom>
          </p:spPr>
        </p:pic>
        <p:pic>
          <p:nvPicPr>
            <p:cNvPr id="492" name="Picture 4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9894" y="1300241"/>
              <a:ext cx="266700" cy="266700"/>
            </a:xfrm>
            <a:prstGeom prst="rect">
              <a:avLst/>
            </a:prstGeom>
          </p:spPr>
        </p:pic>
        <p:pic>
          <p:nvPicPr>
            <p:cNvPr id="493" name="Picture 49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557018" y="1300241"/>
              <a:ext cx="266700" cy="266700"/>
            </a:xfrm>
            <a:prstGeom prst="rect">
              <a:avLst/>
            </a:prstGeom>
          </p:spPr>
        </p:pic>
        <p:pic>
          <p:nvPicPr>
            <p:cNvPr id="494" name="Picture 49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668" y="1300241"/>
              <a:ext cx="266700" cy="266700"/>
            </a:xfrm>
            <a:prstGeom prst="rect">
              <a:avLst/>
            </a:prstGeom>
          </p:spPr>
        </p:pic>
        <p:pic>
          <p:nvPicPr>
            <p:cNvPr id="495" name="Picture 49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285558" y="1300241"/>
              <a:ext cx="266700" cy="266700"/>
            </a:xfrm>
            <a:prstGeom prst="rect">
              <a:avLst/>
            </a:prstGeom>
          </p:spPr>
        </p:pic>
        <p:pic>
          <p:nvPicPr>
            <p:cNvPr id="496" name="Picture 49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2208" y="1300241"/>
              <a:ext cx="266700" cy="266700"/>
            </a:xfrm>
            <a:prstGeom prst="rect">
              <a:avLst/>
            </a:prstGeom>
          </p:spPr>
        </p:pic>
        <p:pic>
          <p:nvPicPr>
            <p:cNvPr id="497" name="Picture 49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09332" y="1300241"/>
              <a:ext cx="266700" cy="266700"/>
            </a:xfrm>
            <a:prstGeom prst="rect">
              <a:avLst/>
            </a:prstGeom>
          </p:spPr>
        </p:pic>
        <p:pic>
          <p:nvPicPr>
            <p:cNvPr id="498" name="Picture 4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5982" y="1300241"/>
              <a:ext cx="266700" cy="266700"/>
            </a:xfrm>
            <a:prstGeom prst="rect">
              <a:avLst/>
            </a:prstGeom>
          </p:spPr>
        </p:pic>
        <p:pic>
          <p:nvPicPr>
            <p:cNvPr id="499" name="Picture 49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736669" y="1300241"/>
              <a:ext cx="266700" cy="266700"/>
            </a:xfrm>
            <a:prstGeom prst="rect">
              <a:avLst/>
            </a:prstGeom>
          </p:spPr>
        </p:pic>
        <p:pic>
          <p:nvPicPr>
            <p:cNvPr id="500" name="Picture 49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319" y="1300241"/>
              <a:ext cx="266700" cy="266700"/>
            </a:xfrm>
            <a:prstGeom prst="rect">
              <a:avLst/>
            </a:prstGeom>
          </p:spPr>
        </p:pic>
        <p:pic>
          <p:nvPicPr>
            <p:cNvPr id="501" name="Picture 50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460443" y="1300241"/>
              <a:ext cx="266700" cy="266700"/>
            </a:xfrm>
            <a:prstGeom prst="rect">
              <a:avLst/>
            </a:prstGeom>
          </p:spPr>
        </p:pic>
        <p:pic>
          <p:nvPicPr>
            <p:cNvPr id="502" name="Picture 50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7093" y="1300241"/>
              <a:ext cx="266700" cy="266700"/>
            </a:xfrm>
            <a:prstGeom prst="rect">
              <a:avLst/>
            </a:prstGeom>
          </p:spPr>
        </p:pic>
        <p:pic>
          <p:nvPicPr>
            <p:cNvPr id="503" name="Picture 50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188983" y="1300241"/>
              <a:ext cx="266700" cy="266700"/>
            </a:xfrm>
            <a:prstGeom prst="rect">
              <a:avLst/>
            </a:prstGeom>
          </p:spPr>
        </p:pic>
        <p:pic>
          <p:nvPicPr>
            <p:cNvPr id="504" name="Picture 50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5633" y="1300241"/>
              <a:ext cx="266700" cy="266700"/>
            </a:xfrm>
            <a:prstGeom prst="rect">
              <a:avLst/>
            </a:prstGeom>
          </p:spPr>
        </p:pic>
        <p:pic>
          <p:nvPicPr>
            <p:cNvPr id="505" name="Picture 50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12757" y="1300241"/>
              <a:ext cx="266700" cy="266700"/>
            </a:xfrm>
            <a:prstGeom prst="rect">
              <a:avLst/>
            </a:prstGeom>
          </p:spPr>
        </p:pic>
        <p:pic>
          <p:nvPicPr>
            <p:cNvPr id="506" name="Picture 50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407" y="1300241"/>
              <a:ext cx="266700" cy="266700"/>
            </a:xfrm>
            <a:prstGeom prst="rect">
              <a:avLst/>
            </a:prstGeom>
          </p:spPr>
        </p:pic>
        <p:pic>
          <p:nvPicPr>
            <p:cNvPr id="507" name="Picture 50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636550" y="1300241"/>
              <a:ext cx="266700" cy="266700"/>
            </a:xfrm>
            <a:prstGeom prst="rect">
              <a:avLst/>
            </a:prstGeom>
          </p:spPr>
        </p:pic>
        <p:pic>
          <p:nvPicPr>
            <p:cNvPr id="508" name="Picture 50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200" y="1300241"/>
              <a:ext cx="266700" cy="266700"/>
            </a:xfrm>
            <a:prstGeom prst="rect">
              <a:avLst/>
            </a:prstGeom>
          </p:spPr>
        </p:pic>
        <p:pic>
          <p:nvPicPr>
            <p:cNvPr id="509" name="Picture 5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67469" y="1300241"/>
              <a:ext cx="266700" cy="266700"/>
            </a:xfrm>
            <a:prstGeom prst="rect">
              <a:avLst/>
            </a:prstGeom>
          </p:spPr>
        </p:pic>
        <p:pic>
          <p:nvPicPr>
            <p:cNvPr id="510" name="Picture 50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119" y="1300241"/>
              <a:ext cx="266700" cy="266700"/>
            </a:xfrm>
            <a:prstGeom prst="rect">
              <a:avLst/>
            </a:prstGeom>
          </p:spPr>
        </p:pic>
        <p:pic>
          <p:nvPicPr>
            <p:cNvPr id="511" name="Picture 5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091243" y="1300241"/>
              <a:ext cx="266700" cy="266700"/>
            </a:xfrm>
            <a:prstGeom prst="rect">
              <a:avLst/>
            </a:prstGeom>
          </p:spPr>
        </p:pic>
        <p:pic>
          <p:nvPicPr>
            <p:cNvPr id="512" name="Picture 5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893" y="1300241"/>
              <a:ext cx="266700" cy="266700"/>
            </a:xfrm>
            <a:prstGeom prst="rect">
              <a:avLst/>
            </a:prstGeom>
          </p:spPr>
        </p:pic>
        <p:pic>
          <p:nvPicPr>
            <p:cNvPr id="513" name="Picture 5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819783" y="1300241"/>
              <a:ext cx="266700" cy="266700"/>
            </a:xfrm>
            <a:prstGeom prst="rect">
              <a:avLst/>
            </a:prstGeom>
          </p:spPr>
        </p:pic>
        <p:pic>
          <p:nvPicPr>
            <p:cNvPr id="514" name="Picture 5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6433" y="1300241"/>
              <a:ext cx="266700" cy="266700"/>
            </a:xfrm>
            <a:prstGeom prst="rect">
              <a:avLst/>
            </a:prstGeom>
          </p:spPr>
        </p:pic>
        <p:pic>
          <p:nvPicPr>
            <p:cNvPr id="515" name="Picture 5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543557" y="1300241"/>
              <a:ext cx="266700" cy="266700"/>
            </a:xfrm>
            <a:prstGeom prst="rect">
              <a:avLst/>
            </a:prstGeom>
          </p:spPr>
        </p:pic>
        <p:pic>
          <p:nvPicPr>
            <p:cNvPr id="516" name="Picture 5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0207" y="1300241"/>
              <a:ext cx="266700" cy="266700"/>
            </a:xfrm>
            <a:prstGeom prst="rect">
              <a:avLst/>
            </a:prstGeom>
          </p:spPr>
        </p:pic>
        <p:pic>
          <p:nvPicPr>
            <p:cNvPr id="517" name="Picture 5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270894" y="1300241"/>
              <a:ext cx="266700" cy="266700"/>
            </a:xfrm>
            <a:prstGeom prst="rect">
              <a:avLst/>
            </a:prstGeom>
          </p:spPr>
        </p:pic>
        <p:pic>
          <p:nvPicPr>
            <p:cNvPr id="518" name="Picture 5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7544" y="1300241"/>
              <a:ext cx="266700" cy="266700"/>
            </a:xfrm>
            <a:prstGeom prst="rect">
              <a:avLst/>
            </a:prstGeom>
          </p:spPr>
        </p:pic>
        <p:pic>
          <p:nvPicPr>
            <p:cNvPr id="519" name="Picture 5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994668" y="1300241"/>
              <a:ext cx="266700" cy="266700"/>
            </a:xfrm>
            <a:prstGeom prst="rect">
              <a:avLst/>
            </a:prstGeom>
          </p:spPr>
        </p:pic>
        <p:pic>
          <p:nvPicPr>
            <p:cNvPr id="520" name="Picture 5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1318" y="1300241"/>
              <a:ext cx="266700" cy="266700"/>
            </a:xfrm>
            <a:prstGeom prst="rect">
              <a:avLst/>
            </a:prstGeom>
          </p:spPr>
        </p:pic>
        <p:pic>
          <p:nvPicPr>
            <p:cNvPr id="521" name="Picture 5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723208" y="1300241"/>
              <a:ext cx="266700" cy="266700"/>
            </a:xfrm>
            <a:prstGeom prst="rect">
              <a:avLst/>
            </a:prstGeom>
          </p:spPr>
        </p:pic>
        <p:pic>
          <p:nvPicPr>
            <p:cNvPr id="522" name="Picture 5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9858" y="1300241"/>
              <a:ext cx="266700" cy="266700"/>
            </a:xfrm>
            <a:prstGeom prst="rect">
              <a:avLst/>
            </a:prstGeom>
          </p:spPr>
        </p:pic>
        <p:pic>
          <p:nvPicPr>
            <p:cNvPr id="523" name="Picture 5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446982" y="1300241"/>
              <a:ext cx="266700" cy="266700"/>
            </a:xfrm>
            <a:prstGeom prst="rect">
              <a:avLst/>
            </a:prstGeom>
          </p:spPr>
        </p:pic>
        <p:pic>
          <p:nvPicPr>
            <p:cNvPr id="524" name="Picture 5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32" y="1300241"/>
              <a:ext cx="266700" cy="266700"/>
            </a:xfrm>
            <a:prstGeom prst="rect">
              <a:avLst/>
            </a:prstGeom>
          </p:spPr>
        </p:pic>
        <p:pic>
          <p:nvPicPr>
            <p:cNvPr id="525" name="Picture 5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1352" y="1064502"/>
              <a:ext cx="266700" cy="266700"/>
            </a:xfrm>
            <a:prstGeom prst="rect">
              <a:avLst/>
            </a:prstGeom>
          </p:spPr>
        </p:pic>
        <p:pic>
          <p:nvPicPr>
            <p:cNvPr id="526" name="Picture 5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884702" y="1064502"/>
              <a:ext cx="266700" cy="266700"/>
            </a:xfrm>
            <a:prstGeom prst="rect">
              <a:avLst/>
            </a:prstGeom>
          </p:spPr>
        </p:pic>
        <p:pic>
          <p:nvPicPr>
            <p:cNvPr id="527" name="Picture 5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17" y="1064502"/>
              <a:ext cx="266700" cy="266700"/>
            </a:xfrm>
            <a:prstGeom prst="rect">
              <a:avLst/>
            </a:prstGeom>
          </p:spPr>
        </p:pic>
        <p:pic>
          <p:nvPicPr>
            <p:cNvPr id="528" name="Picture 5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037967" y="1064502"/>
              <a:ext cx="266700" cy="266700"/>
            </a:xfrm>
            <a:prstGeom prst="rect">
              <a:avLst/>
            </a:prstGeom>
          </p:spPr>
        </p:pic>
        <p:pic>
          <p:nvPicPr>
            <p:cNvPr id="529" name="Picture 5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843" y="1064502"/>
              <a:ext cx="266700" cy="266700"/>
            </a:xfrm>
            <a:prstGeom prst="rect">
              <a:avLst/>
            </a:prstGeom>
          </p:spPr>
        </p:pic>
        <p:pic>
          <p:nvPicPr>
            <p:cNvPr id="530" name="Picture 5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14193" y="1064502"/>
              <a:ext cx="266700" cy="266700"/>
            </a:xfrm>
            <a:prstGeom prst="rect">
              <a:avLst/>
            </a:prstGeom>
          </p:spPr>
        </p:pic>
        <p:pic>
          <p:nvPicPr>
            <p:cNvPr id="531" name="Picture 5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303" y="1064502"/>
              <a:ext cx="266700" cy="266700"/>
            </a:xfrm>
            <a:prstGeom prst="rect">
              <a:avLst/>
            </a:prstGeom>
          </p:spPr>
        </p:pic>
        <p:pic>
          <p:nvPicPr>
            <p:cNvPr id="532" name="Picture 5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585653" y="1064502"/>
              <a:ext cx="266700" cy="266700"/>
            </a:xfrm>
            <a:prstGeom prst="rect">
              <a:avLst/>
            </a:prstGeom>
          </p:spPr>
        </p:pic>
        <p:pic>
          <p:nvPicPr>
            <p:cNvPr id="533" name="Picture 5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529" y="1064502"/>
              <a:ext cx="266700" cy="266700"/>
            </a:xfrm>
            <a:prstGeom prst="rect">
              <a:avLst/>
            </a:prstGeom>
          </p:spPr>
        </p:pic>
        <p:pic>
          <p:nvPicPr>
            <p:cNvPr id="534" name="Picture 5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861879" y="1064502"/>
              <a:ext cx="266700" cy="266700"/>
            </a:xfrm>
            <a:prstGeom prst="rect">
              <a:avLst/>
            </a:prstGeom>
          </p:spPr>
        </p:pic>
        <p:pic>
          <p:nvPicPr>
            <p:cNvPr id="535" name="Picture 5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1192" y="1064502"/>
              <a:ext cx="266700" cy="266700"/>
            </a:xfrm>
            <a:prstGeom prst="rect">
              <a:avLst/>
            </a:prstGeom>
          </p:spPr>
        </p:pic>
        <p:pic>
          <p:nvPicPr>
            <p:cNvPr id="536" name="Picture 5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134542" y="1064502"/>
              <a:ext cx="266700" cy="266700"/>
            </a:xfrm>
            <a:prstGeom prst="rect">
              <a:avLst/>
            </a:prstGeom>
          </p:spPr>
        </p:pic>
        <p:pic>
          <p:nvPicPr>
            <p:cNvPr id="537" name="Picture 5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7418" y="1064502"/>
              <a:ext cx="266700" cy="266700"/>
            </a:xfrm>
            <a:prstGeom prst="rect">
              <a:avLst/>
            </a:prstGeom>
          </p:spPr>
        </p:pic>
        <p:pic>
          <p:nvPicPr>
            <p:cNvPr id="538" name="Picture 5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410768" y="1064502"/>
              <a:ext cx="266700" cy="266700"/>
            </a:xfrm>
            <a:prstGeom prst="rect">
              <a:avLst/>
            </a:prstGeom>
          </p:spPr>
        </p:pic>
        <p:pic>
          <p:nvPicPr>
            <p:cNvPr id="539" name="Picture 5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878" y="1064502"/>
              <a:ext cx="266700" cy="266700"/>
            </a:xfrm>
            <a:prstGeom prst="rect">
              <a:avLst/>
            </a:prstGeom>
          </p:spPr>
        </p:pic>
        <p:pic>
          <p:nvPicPr>
            <p:cNvPr id="540" name="Picture 5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82228" y="1064502"/>
              <a:ext cx="266700" cy="266700"/>
            </a:xfrm>
            <a:prstGeom prst="rect">
              <a:avLst/>
            </a:prstGeom>
          </p:spPr>
        </p:pic>
        <p:pic>
          <p:nvPicPr>
            <p:cNvPr id="541" name="Picture 5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5104" y="1064502"/>
              <a:ext cx="266700" cy="266700"/>
            </a:xfrm>
            <a:prstGeom prst="rect">
              <a:avLst/>
            </a:prstGeom>
          </p:spPr>
        </p:pic>
        <p:pic>
          <p:nvPicPr>
            <p:cNvPr id="542" name="Picture 5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58454" y="1064502"/>
              <a:ext cx="266700" cy="266700"/>
            </a:xfrm>
            <a:prstGeom prst="rect">
              <a:avLst/>
            </a:prstGeom>
          </p:spPr>
        </p:pic>
        <p:pic>
          <p:nvPicPr>
            <p:cNvPr id="543" name="Picture 5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4185" y="1064502"/>
              <a:ext cx="266700" cy="266700"/>
            </a:xfrm>
            <a:prstGeom prst="rect">
              <a:avLst/>
            </a:prstGeom>
          </p:spPr>
        </p:pic>
        <p:pic>
          <p:nvPicPr>
            <p:cNvPr id="544" name="Picture 5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227535" y="1064502"/>
              <a:ext cx="266700" cy="266700"/>
            </a:xfrm>
            <a:prstGeom prst="rect">
              <a:avLst/>
            </a:prstGeom>
          </p:spPr>
        </p:pic>
        <p:pic>
          <p:nvPicPr>
            <p:cNvPr id="545" name="Picture 5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0411" y="1064502"/>
              <a:ext cx="266700" cy="266700"/>
            </a:xfrm>
            <a:prstGeom prst="rect">
              <a:avLst/>
            </a:prstGeom>
          </p:spPr>
        </p:pic>
        <p:pic>
          <p:nvPicPr>
            <p:cNvPr id="546" name="Picture 5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503761" y="1064502"/>
              <a:ext cx="266700" cy="266700"/>
            </a:xfrm>
            <a:prstGeom prst="rect">
              <a:avLst/>
            </a:prstGeom>
          </p:spPr>
        </p:pic>
        <p:pic>
          <p:nvPicPr>
            <p:cNvPr id="547" name="Picture 5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1871" y="1064502"/>
              <a:ext cx="266700" cy="266700"/>
            </a:xfrm>
            <a:prstGeom prst="rect">
              <a:avLst/>
            </a:prstGeom>
          </p:spPr>
        </p:pic>
        <p:pic>
          <p:nvPicPr>
            <p:cNvPr id="548" name="Picture 5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775221" y="1064502"/>
              <a:ext cx="266700" cy="266700"/>
            </a:xfrm>
            <a:prstGeom prst="rect">
              <a:avLst/>
            </a:prstGeom>
          </p:spPr>
        </p:pic>
        <p:pic>
          <p:nvPicPr>
            <p:cNvPr id="549" name="Picture 5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8097" y="1064502"/>
              <a:ext cx="266700" cy="266700"/>
            </a:xfrm>
            <a:prstGeom prst="rect">
              <a:avLst/>
            </a:prstGeom>
          </p:spPr>
        </p:pic>
        <p:pic>
          <p:nvPicPr>
            <p:cNvPr id="550" name="Picture 5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051447" y="1064502"/>
              <a:ext cx="266700" cy="266700"/>
            </a:xfrm>
            <a:prstGeom prst="rect">
              <a:avLst/>
            </a:prstGeom>
          </p:spPr>
        </p:pic>
        <p:pic>
          <p:nvPicPr>
            <p:cNvPr id="551" name="Picture 5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0760" y="1064502"/>
              <a:ext cx="266700" cy="266700"/>
            </a:xfrm>
            <a:prstGeom prst="rect">
              <a:avLst/>
            </a:prstGeom>
          </p:spPr>
        </p:pic>
        <p:pic>
          <p:nvPicPr>
            <p:cNvPr id="552" name="Picture 5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324110" y="1064502"/>
              <a:ext cx="266700" cy="266700"/>
            </a:xfrm>
            <a:prstGeom prst="rect">
              <a:avLst/>
            </a:prstGeom>
          </p:spPr>
        </p:pic>
        <p:pic>
          <p:nvPicPr>
            <p:cNvPr id="553" name="Picture 5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986" y="1064502"/>
              <a:ext cx="266700" cy="266700"/>
            </a:xfrm>
            <a:prstGeom prst="rect">
              <a:avLst/>
            </a:prstGeom>
          </p:spPr>
        </p:pic>
        <p:pic>
          <p:nvPicPr>
            <p:cNvPr id="554" name="Picture 5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600336" y="1064502"/>
              <a:ext cx="266700" cy="266700"/>
            </a:xfrm>
            <a:prstGeom prst="rect">
              <a:avLst/>
            </a:prstGeom>
          </p:spPr>
        </p:pic>
        <p:pic>
          <p:nvPicPr>
            <p:cNvPr id="555" name="Picture 5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8446" y="1064502"/>
              <a:ext cx="266700" cy="266700"/>
            </a:xfrm>
            <a:prstGeom prst="rect">
              <a:avLst/>
            </a:prstGeom>
          </p:spPr>
        </p:pic>
        <p:pic>
          <p:nvPicPr>
            <p:cNvPr id="556" name="Picture 5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71796" y="1064502"/>
              <a:ext cx="266700" cy="266700"/>
            </a:xfrm>
            <a:prstGeom prst="rect">
              <a:avLst/>
            </a:prstGeom>
          </p:spPr>
        </p:pic>
        <p:pic>
          <p:nvPicPr>
            <p:cNvPr id="557" name="Picture 5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4672" y="1064502"/>
              <a:ext cx="266700" cy="266700"/>
            </a:xfrm>
            <a:prstGeom prst="rect">
              <a:avLst/>
            </a:prstGeom>
          </p:spPr>
        </p:pic>
        <p:pic>
          <p:nvPicPr>
            <p:cNvPr id="558" name="Picture 5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48022" y="1064502"/>
              <a:ext cx="266700" cy="266700"/>
            </a:xfrm>
            <a:prstGeom prst="rect">
              <a:avLst/>
            </a:prstGeom>
          </p:spPr>
        </p:pic>
        <p:pic>
          <p:nvPicPr>
            <p:cNvPr id="559" name="Picture 5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0879" y="1064502"/>
              <a:ext cx="266700" cy="266700"/>
            </a:xfrm>
            <a:prstGeom prst="rect">
              <a:avLst/>
            </a:prstGeom>
          </p:spPr>
        </p:pic>
        <p:pic>
          <p:nvPicPr>
            <p:cNvPr id="560" name="Picture 5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424229" y="1064502"/>
              <a:ext cx="266700" cy="266700"/>
            </a:xfrm>
            <a:prstGeom prst="rect">
              <a:avLst/>
            </a:prstGeom>
          </p:spPr>
        </p:pic>
        <p:pic>
          <p:nvPicPr>
            <p:cNvPr id="561" name="Picture 5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9960" y="1064502"/>
              <a:ext cx="266700" cy="266700"/>
            </a:xfrm>
            <a:prstGeom prst="rect">
              <a:avLst/>
            </a:prstGeom>
          </p:spPr>
        </p:pic>
        <p:pic>
          <p:nvPicPr>
            <p:cNvPr id="562" name="Picture 5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693310" y="1064502"/>
              <a:ext cx="266700" cy="266700"/>
            </a:xfrm>
            <a:prstGeom prst="rect">
              <a:avLst/>
            </a:prstGeom>
          </p:spPr>
        </p:pic>
        <p:pic>
          <p:nvPicPr>
            <p:cNvPr id="563" name="Picture 5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6186" y="1064502"/>
              <a:ext cx="266700" cy="266700"/>
            </a:xfrm>
            <a:prstGeom prst="rect">
              <a:avLst/>
            </a:prstGeom>
          </p:spPr>
        </p:pic>
        <p:pic>
          <p:nvPicPr>
            <p:cNvPr id="564" name="Picture 5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969536" y="1064502"/>
              <a:ext cx="266700" cy="266700"/>
            </a:xfrm>
            <a:prstGeom prst="rect">
              <a:avLst/>
            </a:prstGeom>
          </p:spPr>
        </p:pic>
        <p:pic>
          <p:nvPicPr>
            <p:cNvPr id="565" name="Picture 56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646" y="1064502"/>
              <a:ext cx="266700" cy="266700"/>
            </a:xfrm>
            <a:prstGeom prst="rect">
              <a:avLst/>
            </a:prstGeom>
          </p:spPr>
        </p:pic>
        <p:pic>
          <p:nvPicPr>
            <p:cNvPr id="566" name="Picture 5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240996" y="1064502"/>
              <a:ext cx="266700" cy="266700"/>
            </a:xfrm>
            <a:prstGeom prst="rect">
              <a:avLst/>
            </a:prstGeom>
          </p:spPr>
        </p:pic>
        <p:pic>
          <p:nvPicPr>
            <p:cNvPr id="567" name="Picture 5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872" y="1064502"/>
              <a:ext cx="266700" cy="266700"/>
            </a:xfrm>
            <a:prstGeom prst="rect">
              <a:avLst/>
            </a:prstGeom>
          </p:spPr>
        </p:pic>
        <p:pic>
          <p:nvPicPr>
            <p:cNvPr id="568" name="Picture 5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517222" y="1064502"/>
              <a:ext cx="266700" cy="266700"/>
            </a:xfrm>
            <a:prstGeom prst="rect">
              <a:avLst/>
            </a:prstGeom>
          </p:spPr>
        </p:pic>
        <p:pic>
          <p:nvPicPr>
            <p:cNvPr id="569" name="Picture 5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6535" y="1064502"/>
              <a:ext cx="266700" cy="266700"/>
            </a:xfrm>
            <a:prstGeom prst="rect">
              <a:avLst/>
            </a:prstGeom>
          </p:spPr>
        </p:pic>
        <p:pic>
          <p:nvPicPr>
            <p:cNvPr id="570" name="Picture 5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789885" y="1064502"/>
              <a:ext cx="266700" cy="266700"/>
            </a:xfrm>
            <a:prstGeom prst="rect">
              <a:avLst/>
            </a:prstGeom>
          </p:spPr>
        </p:pic>
        <p:pic>
          <p:nvPicPr>
            <p:cNvPr id="571" name="Picture 5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761" y="1064502"/>
              <a:ext cx="266700" cy="266700"/>
            </a:xfrm>
            <a:prstGeom prst="rect">
              <a:avLst/>
            </a:prstGeom>
          </p:spPr>
        </p:pic>
        <p:pic>
          <p:nvPicPr>
            <p:cNvPr id="572" name="Picture 57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66111" y="1064502"/>
              <a:ext cx="266700" cy="266700"/>
            </a:xfrm>
            <a:prstGeom prst="rect">
              <a:avLst/>
            </a:prstGeom>
          </p:spPr>
        </p:pic>
        <p:pic>
          <p:nvPicPr>
            <p:cNvPr id="573" name="Picture 5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4221" y="1064502"/>
              <a:ext cx="266700" cy="266700"/>
            </a:xfrm>
            <a:prstGeom prst="rect">
              <a:avLst/>
            </a:prstGeom>
          </p:spPr>
        </p:pic>
        <p:pic>
          <p:nvPicPr>
            <p:cNvPr id="574" name="Picture 5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337571" y="1064502"/>
              <a:ext cx="266700" cy="266700"/>
            </a:xfrm>
            <a:prstGeom prst="rect">
              <a:avLst/>
            </a:prstGeom>
          </p:spPr>
        </p:pic>
        <p:pic>
          <p:nvPicPr>
            <p:cNvPr id="575" name="Picture 5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447" y="1064502"/>
              <a:ext cx="266700" cy="266700"/>
            </a:xfrm>
            <a:prstGeom prst="rect">
              <a:avLst/>
            </a:prstGeom>
          </p:spPr>
        </p:pic>
        <p:pic>
          <p:nvPicPr>
            <p:cNvPr id="576" name="Picture 5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613797" y="1064502"/>
              <a:ext cx="266700" cy="266700"/>
            </a:xfrm>
            <a:prstGeom prst="rect">
              <a:avLst/>
            </a:prstGeom>
          </p:spPr>
        </p:pic>
        <p:pic>
          <p:nvPicPr>
            <p:cNvPr id="577" name="Picture 5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99857" y="826213"/>
              <a:ext cx="266700" cy="266700"/>
            </a:xfrm>
            <a:prstGeom prst="rect">
              <a:avLst/>
            </a:prstGeom>
          </p:spPr>
        </p:pic>
        <p:pic>
          <p:nvPicPr>
            <p:cNvPr id="578" name="Picture 5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176077" y="826213"/>
              <a:ext cx="266700" cy="266700"/>
            </a:xfrm>
            <a:prstGeom prst="rect">
              <a:avLst/>
            </a:prstGeom>
          </p:spPr>
        </p:pic>
        <p:pic>
          <p:nvPicPr>
            <p:cNvPr id="579" name="Picture 5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727" y="826213"/>
              <a:ext cx="266700" cy="266700"/>
            </a:xfrm>
            <a:prstGeom prst="rect">
              <a:avLst/>
            </a:prstGeom>
          </p:spPr>
        </p:pic>
        <p:pic>
          <p:nvPicPr>
            <p:cNvPr id="580" name="Picture 5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9462" y="826213"/>
              <a:ext cx="266700" cy="266700"/>
            </a:xfrm>
            <a:prstGeom prst="rect">
              <a:avLst/>
            </a:prstGeom>
          </p:spPr>
        </p:pic>
        <p:pic>
          <p:nvPicPr>
            <p:cNvPr id="581" name="Picture 58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746586" y="826213"/>
              <a:ext cx="266700" cy="266700"/>
            </a:xfrm>
            <a:prstGeom prst="rect">
              <a:avLst/>
            </a:prstGeom>
          </p:spPr>
        </p:pic>
        <p:pic>
          <p:nvPicPr>
            <p:cNvPr id="582" name="Picture 58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236" y="826213"/>
              <a:ext cx="266700" cy="266700"/>
            </a:xfrm>
            <a:prstGeom prst="rect">
              <a:avLst/>
            </a:prstGeom>
          </p:spPr>
        </p:pic>
        <p:pic>
          <p:nvPicPr>
            <p:cNvPr id="583" name="Picture 5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475126" y="826213"/>
              <a:ext cx="266700" cy="266700"/>
            </a:xfrm>
            <a:prstGeom prst="rect">
              <a:avLst/>
            </a:prstGeom>
          </p:spPr>
        </p:pic>
        <p:pic>
          <p:nvPicPr>
            <p:cNvPr id="584" name="Picture 58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776" y="826213"/>
              <a:ext cx="266700" cy="266700"/>
            </a:xfrm>
            <a:prstGeom prst="rect">
              <a:avLst/>
            </a:prstGeom>
          </p:spPr>
        </p:pic>
        <p:pic>
          <p:nvPicPr>
            <p:cNvPr id="585" name="Picture 58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198900" y="826213"/>
              <a:ext cx="266700" cy="266700"/>
            </a:xfrm>
            <a:prstGeom prst="rect">
              <a:avLst/>
            </a:prstGeom>
          </p:spPr>
        </p:pic>
        <p:pic>
          <p:nvPicPr>
            <p:cNvPr id="586" name="Picture 58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550" y="826213"/>
              <a:ext cx="266700" cy="266700"/>
            </a:xfrm>
            <a:prstGeom prst="rect">
              <a:avLst/>
            </a:prstGeom>
          </p:spPr>
        </p:pic>
        <p:pic>
          <p:nvPicPr>
            <p:cNvPr id="587" name="Picture 58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926237" y="826213"/>
              <a:ext cx="266700" cy="266700"/>
            </a:xfrm>
            <a:prstGeom prst="rect">
              <a:avLst/>
            </a:prstGeom>
          </p:spPr>
        </p:pic>
        <p:pic>
          <p:nvPicPr>
            <p:cNvPr id="588" name="Picture 5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2887" y="826213"/>
              <a:ext cx="266700" cy="266700"/>
            </a:xfrm>
            <a:prstGeom prst="rect">
              <a:avLst/>
            </a:prstGeom>
          </p:spPr>
        </p:pic>
        <p:pic>
          <p:nvPicPr>
            <p:cNvPr id="589" name="Picture 58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650011" y="826213"/>
              <a:ext cx="266700" cy="266700"/>
            </a:xfrm>
            <a:prstGeom prst="rect">
              <a:avLst/>
            </a:prstGeom>
          </p:spPr>
        </p:pic>
        <p:pic>
          <p:nvPicPr>
            <p:cNvPr id="590" name="Picture 58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661" y="826213"/>
              <a:ext cx="266700" cy="266700"/>
            </a:xfrm>
            <a:prstGeom prst="rect">
              <a:avLst/>
            </a:prstGeom>
          </p:spPr>
        </p:pic>
        <p:pic>
          <p:nvPicPr>
            <p:cNvPr id="591" name="Picture 59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378551" y="826213"/>
              <a:ext cx="266700" cy="266700"/>
            </a:xfrm>
            <a:prstGeom prst="rect">
              <a:avLst/>
            </a:prstGeom>
          </p:spPr>
        </p:pic>
        <p:pic>
          <p:nvPicPr>
            <p:cNvPr id="592" name="Picture 5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201" y="826213"/>
              <a:ext cx="266700" cy="266700"/>
            </a:xfrm>
            <a:prstGeom prst="rect">
              <a:avLst/>
            </a:prstGeom>
          </p:spPr>
        </p:pic>
        <p:pic>
          <p:nvPicPr>
            <p:cNvPr id="593" name="Picture 59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102325" y="826213"/>
              <a:ext cx="266700" cy="266700"/>
            </a:xfrm>
            <a:prstGeom prst="rect">
              <a:avLst/>
            </a:prstGeom>
          </p:spPr>
        </p:pic>
        <p:pic>
          <p:nvPicPr>
            <p:cNvPr id="594" name="Picture 59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975" y="826213"/>
              <a:ext cx="266700" cy="266700"/>
            </a:xfrm>
            <a:prstGeom prst="rect">
              <a:avLst/>
            </a:prstGeom>
          </p:spPr>
        </p:pic>
        <p:pic>
          <p:nvPicPr>
            <p:cNvPr id="595" name="Picture 59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833244" y="826213"/>
              <a:ext cx="266700" cy="266700"/>
            </a:xfrm>
            <a:prstGeom prst="rect">
              <a:avLst/>
            </a:prstGeom>
          </p:spPr>
        </p:pic>
        <p:pic>
          <p:nvPicPr>
            <p:cNvPr id="596" name="Picture 59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9894" y="826213"/>
              <a:ext cx="266700" cy="266700"/>
            </a:xfrm>
            <a:prstGeom prst="rect">
              <a:avLst/>
            </a:prstGeom>
          </p:spPr>
        </p:pic>
        <p:pic>
          <p:nvPicPr>
            <p:cNvPr id="597" name="Picture 59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557018" y="826213"/>
              <a:ext cx="266700" cy="266700"/>
            </a:xfrm>
            <a:prstGeom prst="rect">
              <a:avLst/>
            </a:prstGeom>
          </p:spPr>
        </p:pic>
        <p:pic>
          <p:nvPicPr>
            <p:cNvPr id="598" name="Picture 5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668" y="826213"/>
              <a:ext cx="266700" cy="266700"/>
            </a:xfrm>
            <a:prstGeom prst="rect">
              <a:avLst/>
            </a:prstGeom>
          </p:spPr>
        </p:pic>
        <p:pic>
          <p:nvPicPr>
            <p:cNvPr id="599" name="Picture 59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285558" y="826213"/>
              <a:ext cx="266700" cy="266700"/>
            </a:xfrm>
            <a:prstGeom prst="rect">
              <a:avLst/>
            </a:prstGeom>
          </p:spPr>
        </p:pic>
        <p:pic>
          <p:nvPicPr>
            <p:cNvPr id="600" name="Picture 59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2208" y="826213"/>
              <a:ext cx="266700" cy="266700"/>
            </a:xfrm>
            <a:prstGeom prst="rect">
              <a:avLst/>
            </a:prstGeom>
          </p:spPr>
        </p:pic>
        <p:pic>
          <p:nvPicPr>
            <p:cNvPr id="601" name="Picture 60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09332" y="826213"/>
              <a:ext cx="266700" cy="266700"/>
            </a:xfrm>
            <a:prstGeom prst="rect">
              <a:avLst/>
            </a:prstGeom>
          </p:spPr>
        </p:pic>
        <p:pic>
          <p:nvPicPr>
            <p:cNvPr id="602" name="Picture 60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5982" y="826213"/>
              <a:ext cx="266700" cy="266700"/>
            </a:xfrm>
            <a:prstGeom prst="rect">
              <a:avLst/>
            </a:prstGeom>
          </p:spPr>
        </p:pic>
        <p:pic>
          <p:nvPicPr>
            <p:cNvPr id="603" name="Picture 60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736669" y="826213"/>
              <a:ext cx="266700" cy="266700"/>
            </a:xfrm>
            <a:prstGeom prst="rect">
              <a:avLst/>
            </a:prstGeom>
          </p:spPr>
        </p:pic>
        <p:pic>
          <p:nvPicPr>
            <p:cNvPr id="604" name="Picture 60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319" y="826213"/>
              <a:ext cx="266700" cy="266700"/>
            </a:xfrm>
            <a:prstGeom prst="rect">
              <a:avLst/>
            </a:prstGeom>
          </p:spPr>
        </p:pic>
        <p:pic>
          <p:nvPicPr>
            <p:cNvPr id="605" name="Picture 60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460443" y="826213"/>
              <a:ext cx="266700" cy="266700"/>
            </a:xfrm>
            <a:prstGeom prst="rect">
              <a:avLst/>
            </a:prstGeom>
          </p:spPr>
        </p:pic>
        <p:pic>
          <p:nvPicPr>
            <p:cNvPr id="606" name="Picture 60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7093" y="826213"/>
              <a:ext cx="266700" cy="266700"/>
            </a:xfrm>
            <a:prstGeom prst="rect">
              <a:avLst/>
            </a:prstGeom>
          </p:spPr>
        </p:pic>
        <p:pic>
          <p:nvPicPr>
            <p:cNvPr id="607" name="Picture 60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188983" y="826213"/>
              <a:ext cx="266700" cy="266700"/>
            </a:xfrm>
            <a:prstGeom prst="rect">
              <a:avLst/>
            </a:prstGeom>
          </p:spPr>
        </p:pic>
        <p:pic>
          <p:nvPicPr>
            <p:cNvPr id="608" name="Picture 60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5633" y="826213"/>
              <a:ext cx="266700" cy="266700"/>
            </a:xfrm>
            <a:prstGeom prst="rect">
              <a:avLst/>
            </a:prstGeom>
          </p:spPr>
        </p:pic>
        <p:pic>
          <p:nvPicPr>
            <p:cNvPr id="609" name="Picture 6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12757" y="826213"/>
              <a:ext cx="266700" cy="266700"/>
            </a:xfrm>
            <a:prstGeom prst="rect">
              <a:avLst/>
            </a:prstGeom>
          </p:spPr>
        </p:pic>
        <p:pic>
          <p:nvPicPr>
            <p:cNvPr id="610" name="Picture 60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407" y="826213"/>
              <a:ext cx="266700" cy="266700"/>
            </a:xfrm>
            <a:prstGeom prst="rect">
              <a:avLst/>
            </a:prstGeom>
          </p:spPr>
        </p:pic>
        <p:pic>
          <p:nvPicPr>
            <p:cNvPr id="611" name="Picture 6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636550" y="826213"/>
              <a:ext cx="266700" cy="266700"/>
            </a:xfrm>
            <a:prstGeom prst="rect">
              <a:avLst/>
            </a:prstGeom>
          </p:spPr>
        </p:pic>
        <p:pic>
          <p:nvPicPr>
            <p:cNvPr id="612" name="Picture 6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200" y="826213"/>
              <a:ext cx="266700" cy="266700"/>
            </a:xfrm>
            <a:prstGeom prst="rect">
              <a:avLst/>
            </a:prstGeom>
          </p:spPr>
        </p:pic>
        <p:pic>
          <p:nvPicPr>
            <p:cNvPr id="613" name="Picture 6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67469" y="826213"/>
              <a:ext cx="266700" cy="266700"/>
            </a:xfrm>
            <a:prstGeom prst="rect">
              <a:avLst/>
            </a:prstGeom>
          </p:spPr>
        </p:pic>
        <p:pic>
          <p:nvPicPr>
            <p:cNvPr id="614" name="Picture 6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119" y="826213"/>
              <a:ext cx="266700" cy="266700"/>
            </a:xfrm>
            <a:prstGeom prst="rect">
              <a:avLst/>
            </a:prstGeom>
          </p:spPr>
        </p:pic>
        <p:pic>
          <p:nvPicPr>
            <p:cNvPr id="615" name="Picture 6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091243" y="826213"/>
              <a:ext cx="266700" cy="266700"/>
            </a:xfrm>
            <a:prstGeom prst="rect">
              <a:avLst/>
            </a:prstGeom>
          </p:spPr>
        </p:pic>
        <p:pic>
          <p:nvPicPr>
            <p:cNvPr id="616" name="Picture 6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893" y="826213"/>
              <a:ext cx="266700" cy="266700"/>
            </a:xfrm>
            <a:prstGeom prst="rect">
              <a:avLst/>
            </a:prstGeom>
          </p:spPr>
        </p:pic>
        <p:pic>
          <p:nvPicPr>
            <p:cNvPr id="617" name="Picture 6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819783" y="826213"/>
              <a:ext cx="266700" cy="266700"/>
            </a:xfrm>
            <a:prstGeom prst="rect">
              <a:avLst/>
            </a:prstGeom>
          </p:spPr>
        </p:pic>
        <p:pic>
          <p:nvPicPr>
            <p:cNvPr id="618" name="Picture 6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6433" y="826213"/>
              <a:ext cx="266700" cy="266700"/>
            </a:xfrm>
            <a:prstGeom prst="rect">
              <a:avLst/>
            </a:prstGeom>
          </p:spPr>
        </p:pic>
        <p:pic>
          <p:nvPicPr>
            <p:cNvPr id="619" name="Picture 6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543557" y="826213"/>
              <a:ext cx="266700" cy="266700"/>
            </a:xfrm>
            <a:prstGeom prst="rect">
              <a:avLst/>
            </a:prstGeom>
          </p:spPr>
        </p:pic>
        <p:pic>
          <p:nvPicPr>
            <p:cNvPr id="620" name="Picture 6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0207" y="826213"/>
              <a:ext cx="266700" cy="266700"/>
            </a:xfrm>
            <a:prstGeom prst="rect">
              <a:avLst/>
            </a:prstGeom>
          </p:spPr>
        </p:pic>
        <p:pic>
          <p:nvPicPr>
            <p:cNvPr id="621" name="Picture 6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270894" y="826213"/>
              <a:ext cx="266700" cy="266700"/>
            </a:xfrm>
            <a:prstGeom prst="rect">
              <a:avLst/>
            </a:prstGeom>
          </p:spPr>
        </p:pic>
        <p:pic>
          <p:nvPicPr>
            <p:cNvPr id="622" name="Picture 6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7544" y="826213"/>
              <a:ext cx="266700" cy="266700"/>
            </a:xfrm>
            <a:prstGeom prst="rect">
              <a:avLst/>
            </a:prstGeom>
          </p:spPr>
        </p:pic>
        <p:pic>
          <p:nvPicPr>
            <p:cNvPr id="623" name="Picture 6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994668" y="826213"/>
              <a:ext cx="266700" cy="266700"/>
            </a:xfrm>
            <a:prstGeom prst="rect">
              <a:avLst/>
            </a:prstGeom>
          </p:spPr>
        </p:pic>
        <p:pic>
          <p:nvPicPr>
            <p:cNvPr id="624" name="Picture 6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1318" y="826213"/>
              <a:ext cx="266700" cy="266700"/>
            </a:xfrm>
            <a:prstGeom prst="rect">
              <a:avLst/>
            </a:prstGeom>
          </p:spPr>
        </p:pic>
        <p:pic>
          <p:nvPicPr>
            <p:cNvPr id="625" name="Picture 6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723208" y="826213"/>
              <a:ext cx="266700" cy="266700"/>
            </a:xfrm>
            <a:prstGeom prst="rect">
              <a:avLst/>
            </a:prstGeom>
          </p:spPr>
        </p:pic>
        <p:pic>
          <p:nvPicPr>
            <p:cNvPr id="626" name="Picture 6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9858" y="826213"/>
              <a:ext cx="266700" cy="266700"/>
            </a:xfrm>
            <a:prstGeom prst="rect">
              <a:avLst/>
            </a:prstGeom>
          </p:spPr>
        </p:pic>
        <p:pic>
          <p:nvPicPr>
            <p:cNvPr id="627" name="Picture 6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446982" y="826213"/>
              <a:ext cx="266700" cy="266700"/>
            </a:xfrm>
            <a:prstGeom prst="rect">
              <a:avLst/>
            </a:prstGeom>
          </p:spPr>
        </p:pic>
        <p:pic>
          <p:nvPicPr>
            <p:cNvPr id="628" name="Picture 6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32" y="826213"/>
              <a:ext cx="266700" cy="266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25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.xml><?xml version="1.0" encoding="utf-8"?>
<customUI xmlns="http://schemas.microsoft.com/office/2006/01/customui">
  <ribbon>
    <tabs>
      <tab id="CustomTab2" label="Citi Approved Templates" insertBeforeQ="TabHome">
        <group id="CustomGroup2" label="Click NEW to use Citi Approved Templates">
          <control idQ="FileNew" visible="true" size="large"/>
        </group>
      </tab>
    </tabs>
  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479</TotalTime>
  <Words>26</Words>
  <Application>Microsoft Office PowerPoint</Application>
  <PresentationFormat>On-screen Show (16:9)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1_blank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Jing Owen [ICG-IT]</dc:creator>
  <cp:lastModifiedBy>Li, Jing Owen [ICG-IT]</cp:lastModifiedBy>
  <cp:revision>24</cp:revision>
  <dcterms:created xsi:type="dcterms:W3CDTF">2016-11-11T01:37:15Z</dcterms:created>
  <dcterms:modified xsi:type="dcterms:W3CDTF">2016-11-11T09:36:40Z</dcterms:modified>
</cp:coreProperties>
</file>