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399275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00300" y="1143000"/>
            <a:ext cx="205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400300" y="1143000"/>
            <a:ext cx="205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521238" y="9588541"/>
            <a:ext cx="20557051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057411" y="13124713"/>
            <a:ext cx="27456900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5392382" y="8602312"/>
            <a:ext cx="27456900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619965" y="5302386"/>
            <a:ext cx="18359596" cy="11279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99941" y="17017128"/>
            <a:ext cx="16199644" cy="7822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473719" y="8077332"/>
            <a:ext cx="18629590" cy="1347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473719" y="21682033"/>
            <a:ext cx="18629590" cy="708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484967" y="8624810"/>
            <a:ext cx="9179798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0934760" y="8624810"/>
            <a:ext cx="9179798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487781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487783" y="7942328"/>
            <a:ext cx="9137610" cy="3892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487783" y="11834740"/>
            <a:ext cx="9137610" cy="174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0934761" y="7942328"/>
            <a:ext cx="9182611" cy="3892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0934761" y="11834740"/>
            <a:ext cx="9182611" cy="174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None/>
              <a:defRPr b="0" i="0" sz="75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None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None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None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484968" y="2099045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</a:pPr>
            <a:r>
              <a:rPr lang="zh-CN" sz="8504">
                <a:latin typeface="Arial"/>
                <a:ea typeface="Arial"/>
                <a:cs typeface="Arial"/>
                <a:sym typeface="Arial"/>
              </a:rPr>
              <a:t>标题</a:t>
            </a:r>
            <a:br>
              <a:rPr lang="zh-CN" sz="8504">
                <a:latin typeface="Arial"/>
                <a:ea typeface="Arial"/>
                <a:cs typeface="Arial"/>
                <a:sym typeface="Arial"/>
              </a:rPr>
            </a:br>
            <a:r>
              <a:rPr lang="zh-CN" sz="6600"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zh-CN" sz="8504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5400">
                <a:latin typeface="Arial"/>
                <a:ea typeface="Arial"/>
                <a:cs typeface="Arial"/>
                <a:sym typeface="Arial"/>
              </a:rPr>
              <a:t>副标题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105241" y="6769557"/>
            <a:ext cx="17465243" cy="1874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82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rPr lang="zh-CN" sz="3543">
                <a:latin typeface="Arial"/>
                <a:ea typeface="Arial"/>
                <a:cs typeface="Arial"/>
                <a:sym typeface="Arial"/>
              </a:rPr>
              <a:t>内容文字</a:t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t/>
            </a:r>
            <a:endParaRPr sz="354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</a:pPr>
            <a:r>
              <a:rPr lang="zh-CN" sz="3543">
                <a:latin typeface="Arial"/>
                <a:ea typeface="Arial"/>
                <a:cs typeface="Arial"/>
                <a:sym typeface="Arial"/>
              </a:rPr>
              <a:t>请勿改变字体大小，插图请使用合适大小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1号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