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Google Sans"/>
      <p:regular r:id="rId14"/>
      <p:bold r:id="rId15"/>
      <p:italic r:id="rId16"/>
      <p:boldItalic r:id="rId17"/>
    </p:embeddedFont>
    <p:embeddedFont>
      <p:font typeface="Google Sans Medium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oogleSansMedium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GoogleSansMedium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oogleSans-bold.fntdata"/><Relationship Id="rId14" Type="http://schemas.openxmlformats.org/officeDocument/2006/relationships/font" Target="fonts/GoogleSans-regular.fntdata"/><Relationship Id="rId17" Type="http://schemas.openxmlformats.org/officeDocument/2006/relationships/font" Target="fonts/GoogleSans-boldItalic.fntdata"/><Relationship Id="rId16" Type="http://schemas.openxmlformats.org/officeDocument/2006/relationships/font" Target="fonts/GoogleSans-italic.fntdata"/><Relationship Id="rId5" Type="http://schemas.openxmlformats.org/officeDocument/2006/relationships/slide" Target="slides/slide1.xml"/><Relationship Id="rId19" Type="http://schemas.openxmlformats.org/officeDocument/2006/relationships/font" Target="fonts/GoogleSansMedium-bold.fntdata"/><Relationship Id="rId6" Type="http://schemas.openxmlformats.org/officeDocument/2006/relationships/slide" Target="slides/slide2.xml"/><Relationship Id="rId18" Type="http://schemas.openxmlformats.org/officeDocument/2006/relationships/font" Target="fonts/GoogleSans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 Opt 1">
  <p:cSld name="SECTION_HEADER_3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971" y="845670"/>
            <a:ext cx="4819276" cy="2674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318" y="4763248"/>
            <a:ext cx="6641592" cy="51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 Opt 2">
  <p:cSld name="SECTION_HEADER_3_2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84117" y="-114449"/>
            <a:ext cx="1934376" cy="1073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033495" y="4763248"/>
            <a:ext cx="6641592" cy="51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78023" y="1540860"/>
            <a:ext cx="3410996" cy="3810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 Opt 3">
  <p:cSld name="SECTION_HEADER_3_2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1570508" y="4763248"/>
            <a:ext cx="6641592" cy="51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421" y="3055716"/>
            <a:ext cx="2210531" cy="246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322" y="-114449"/>
            <a:ext cx="1934376" cy="1073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pt 1">
  <p:cSld name="TITLE_AND_BODY_4">
    <p:bg>
      <p:bgPr>
        <a:solidFill>
          <a:srgbClr val="F8F9FA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2033495" y="4763248"/>
            <a:ext cx="6641592" cy="51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34956" y="1006998"/>
            <a:ext cx="3018227" cy="3372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117" y="-114449"/>
            <a:ext cx="1934376" cy="1073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pt 2" type="tx">
  <p:cSld name="TITLE_AND_BODY">
    <p:bg>
      <p:bgPr>
        <a:solidFill>
          <a:srgbClr val="F8F9FA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2033495" y="4763248"/>
            <a:ext cx="6641592" cy="51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0082" y="2108437"/>
            <a:ext cx="2716514" cy="3035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117" y="-114449"/>
            <a:ext cx="1934376" cy="1073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pt 3">
  <p:cSld name="TITLE_AND_BODY_3">
    <p:bg>
      <p:bgPr>
        <a:solidFill>
          <a:srgbClr val="F8F9FA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2835797" y="0"/>
            <a:ext cx="6308203" cy="5143500"/>
          </a:xfrm>
          <a:prstGeom prst="rect">
            <a:avLst/>
          </a:prstGeom>
          <a:solidFill>
            <a:schemeClr val="lt2">
              <a:alpha val="6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4955" y="914401"/>
            <a:ext cx="2751240" cy="3073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4117" y="-114449"/>
            <a:ext cx="1934376" cy="1073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ge Opt 1">
  <p:cSld name="TITLE_AND_BODY_1">
    <p:bg>
      <p:bgPr>
        <a:solidFill>
          <a:srgbClr val="FFFFF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 flipH="1">
            <a:off x="0" y="0"/>
            <a:ext cx="2835797" cy="5143500"/>
          </a:xfrm>
          <a:prstGeom prst="rect">
            <a:avLst/>
          </a:prstGeom>
          <a:solidFill>
            <a:schemeClr val="lt2">
              <a:alpha val="6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4955" y="914401"/>
            <a:ext cx="2751240" cy="3073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4117" y="-114449"/>
            <a:ext cx="1934376" cy="1073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ge Opt 2">
  <p:cSld name="BLANK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1" y="0"/>
            <a:ext cx="9144000" cy="1064871"/>
          </a:xfrm>
          <a:prstGeom prst="rect">
            <a:avLst/>
          </a:prstGeom>
          <a:solidFill>
            <a:schemeClr val="lt2">
              <a:alpha val="6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2033495" y="4763248"/>
            <a:ext cx="6641592" cy="51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06055" y="2305075"/>
            <a:ext cx="2200172" cy="2458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117" y="-114449"/>
            <a:ext cx="1934376" cy="1073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ge Opt 3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/>
        </p:nvSpPr>
        <p:spPr>
          <a:xfrm flipH="1" rot="10800000">
            <a:off x="1" y="1064871"/>
            <a:ext cx="9144000" cy="4078629"/>
          </a:xfrm>
          <a:prstGeom prst="rect">
            <a:avLst/>
          </a:prstGeom>
          <a:solidFill>
            <a:schemeClr val="lt2">
              <a:alpha val="6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2033495" y="4763248"/>
            <a:ext cx="6641592" cy="51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06055" y="2305075"/>
            <a:ext cx="2200172" cy="2458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117" y="-114449"/>
            <a:ext cx="1934376" cy="1073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5406070" y="2357715"/>
            <a:ext cx="3500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Project description</a:t>
            </a:r>
            <a:endParaRPr b="0" i="0" sz="16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" name="Google Shape;49;p11"/>
          <p:cNvSpPr txBox="1"/>
          <p:nvPr>
            <p:ph type="title"/>
          </p:nvPr>
        </p:nvSpPr>
        <p:spPr>
          <a:xfrm>
            <a:off x="6068571" y="4672284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Your Full Name, Your Title</a:t>
            </a:r>
            <a:endParaRPr b="0" i="0" sz="900" u="none" cap="none" strike="noStrike">
              <a:solidFill>
                <a:srgbClr val="A5A5A5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0" name="Google Shape;50;p11"/>
          <p:cNvSpPr txBox="1"/>
          <p:nvPr>
            <p:ph idx="2" type="title"/>
          </p:nvPr>
        </p:nvSpPr>
        <p:spPr>
          <a:xfrm>
            <a:off x="5432965" y="1810687"/>
            <a:ext cx="3500400" cy="582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Project name</a:t>
            </a:r>
            <a:endParaRPr b="0" i="0" sz="3000" u="none" cap="none" strike="noStrike">
              <a:solidFill>
                <a:srgbClr val="0000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/>
        </p:nvSpPr>
        <p:spPr>
          <a:xfrm>
            <a:off x="403764" y="1299882"/>
            <a:ext cx="3500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Project description</a:t>
            </a:r>
            <a:endParaRPr/>
          </a:p>
        </p:txBody>
      </p:sp>
      <p:sp>
        <p:nvSpPr>
          <p:cNvPr id="56" name="Google Shape;56;p12"/>
          <p:cNvSpPr txBox="1"/>
          <p:nvPr/>
        </p:nvSpPr>
        <p:spPr>
          <a:xfrm>
            <a:off x="421694" y="4681124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Your Full Name, Your Title</a:t>
            </a:r>
            <a:endParaRPr/>
          </a:p>
        </p:txBody>
      </p:sp>
      <p:sp>
        <p:nvSpPr>
          <p:cNvPr id="57" name="Google Shape;57;p12"/>
          <p:cNvSpPr txBox="1"/>
          <p:nvPr/>
        </p:nvSpPr>
        <p:spPr>
          <a:xfrm>
            <a:off x="385834" y="869544"/>
            <a:ext cx="3500400" cy="582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Project name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403764" y="1299882"/>
            <a:ext cx="3500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Section description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21694" y="4681124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Project Name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385834" y="869544"/>
            <a:ext cx="3500400" cy="582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Divider name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403764" y="1299882"/>
            <a:ext cx="3500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Paragraph Starts...</a:t>
            </a:r>
            <a:endParaRPr b="0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21694" y="4681124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Project Name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85834" y="869544"/>
            <a:ext cx="3500400" cy="582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Slide Title</a:t>
            </a:r>
            <a:endParaRPr b="0" i="0" sz="2400" u="none" cap="none" strike="noStrike">
              <a:solidFill>
                <a:srgbClr val="0000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403764" y="1299882"/>
            <a:ext cx="3500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Paragraph Starts...</a:t>
            </a:r>
            <a:endParaRPr b="0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21694" y="4681124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Project Name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85834" y="869544"/>
            <a:ext cx="3500400" cy="582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Slide Title</a:t>
            </a:r>
            <a:endParaRPr b="0" i="0" sz="2400" u="none" cap="none" strike="noStrike">
              <a:solidFill>
                <a:srgbClr val="0000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403764" y="1299882"/>
            <a:ext cx="3500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Paragraph Starts...</a:t>
            </a:r>
            <a:endParaRPr b="0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21694" y="4681124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Project Name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85834" y="869544"/>
            <a:ext cx="3500400" cy="582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Slide Title</a:t>
            </a:r>
            <a:endParaRPr b="0" i="0" sz="2400" u="none" cap="none" strike="noStrike">
              <a:solidFill>
                <a:srgbClr val="0000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403764" y="1299882"/>
            <a:ext cx="3500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Paragraph Starts...</a:t>
            </a:r>
            <a:endParaRPr b="0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21694" y="4681124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Project Name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385834" y="869544"/>
            <a:ext cx="3500400" cy="582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Slide Title</a:t>
            </a:r>
            <a:endParaRPr b="0" i="0" sz="2400" u="none" cap="none" strike="noStrike">
              <a:solidFill>
                <a:srgbClr val="0000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385834" y="178010"/>
            <a:ext cx="3500400" cy="582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Slide Title</a:t>
            </a:r>
            <a:endParaRPr b="0" i="0" sz="2000" u="none" cap="none" strike="noStrike">
              <a:solidFill>
                <a:srgbClr val="0000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21694" y="4681124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Project Name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403764" y="527323"/>
            <a:ext cx="3500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Paragraph Starts...</a:t>
            </a:r>
            <a:endParaRPr b="0" i="0" sz="12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403764" y="527323"/>
            <a:ext cx="3500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Paragraph Starts...</a:t>
            </a:r>
            <a:endParaRPr b="0" i="0" sz="12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85834" y="178010"/>
            <a:ext cx="3500400" cy="582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Slide Title</a:t>
            </a:r>
            <a:endParaRPr b="0" i="0" sz="2000" u="none" cap="none" strike="noStrike">
              <a:solidFill>
                <a:srgbClr val="0000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21694" y="4681124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Project Name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ogle A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