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3" r:id="rId4"/>
    <p:sldId id="262" r:id="rId5"/>
    <p:sldId id="258" r:id="rId6"/>
    <p:sldId id="259" r:id="rId7"/>
    <p:sldId id="264" r:id="rId8"/>
    <p:sldId id="263" r:id="rId9"/>
    <p:sldId id="268" r:id="rId10"/>
    <p:sldId id="261" r:id="rId11"/>
    <p:sldId id="269" r:id="rId12"/>
    <p:sldId id="265" r:id="rId13"/>
    <p:sldId id="267" r:id="rId14"/>
    <p:sldId id="272" r:id="rId15"/>
    <p:sldId id="27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40D8B-9CC5-34EB-B0D6-B42453C13745}" v="143" dt="2022-12-07T15:41:53.574"/>
    <p1510:client id="{BB6BB9EC-B98B-1066-A780-0B34551D0CA5}" v="369" dt="2022-12-07T13:03:46.683"/>
    <p1510:client id="{C2A5E0E8-0928-A967-B7B7-730AF048838B}" v="798" dt="2022-12-07T18:39:33.852"/>
    <p1510:client id="{D1118A8A-C8F6-4E7A-8B39-09BEE89CD162}" v="1873" dt="2022-12-07T20:02:46.794"/>
    <p1510:client id="{EAEFCBA5-B76A-2625-3015-EBCB7003BFB5}" v="598" dt="2022-12-07T16:43:24.471"/>
    <p1510:client id="{FC9E20FB-960D-2B46-E75D-A524F77C707F}" v="76" dt="2022-12-07T16:17:2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557C9-8CBB-4BA3-95E0-DF8FC071407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02192-0703-4A43-B37A-B6D9311E6416}">
      <dgm:prSet/>
      <dgm:spPr/>
      <dgm:t>
        <a:bodyPr/>
        <a:lstStyle/>
        <a:p>
          <a:r>
            <a:rPr lang="en-US"/>
            <a:t>Amazon Web Services is a collection of tools built by Amazon that are utilized around the world by companies such as BMW, Coca-Cola, Epic games, and Netflix. </a:t>
          </a:r>
        </a:p>
      </dgm:t>
    </dgm:pt>
    <dgm:pt modelId="{E93F4FB6-C609-46F1-B14B-98EAA907DF91}" type="parTrans" cxnId="{4D04DA54-9877-4F57-BBBF-323738CA21D3}">
      <dgm:prSet/>
      <dgm:spPr/>
      <dgm:t>
        <a:bodyPr/>
        <a:lstStyle/>
        <a:p>
          <a:endParaRPr lang="en-US"/>
        </a:p>
      </dgm:t>
    </dgm:pt>
    <dgm:pt modelId="{7D017FFC-4EBA-471C-B220-7A6420E358D8}" type="sibTrans" cxnId="{4D04DA54-9877-4F57-BBBF-323738CA21D3}">
      <dgm:prSet/>
      <dgm:spPr/>
      <dgm:t>
        <a:bodyPr/>
        <a:lstStyle/>
        <a:p>
          <a:endParaRPr lang="en-US"/>
        </a:p>
      </dgm:t>
    </dgm:pt>
    <dgm:pt modelId="{DBC63A93-389F-4D8C-A169-BBF523FE4FD9}">
      <dgm:prSet/>
      <dgm:spPr/>
      <dgm:t>
        <a:bodyPr/>
        <a:lstStyle/>
        <a:p>
          <a:r>
            <a:rPr lang="en-US"/>
            <a:t>Example AWS Services: </a:t>
          </a:r>
        </a:p>
      </dgm:t>
    </dgm:pt>
    <dgm:pt modelId="{9A2C3570-D548-4CB1-A12D-3C0EFF814628}" type="parTrans" cxnId="{74D91081-5452-423A-8C93-CDFB1384D9DD}">
      <dgm:prSet/>
      <dgm:spPr/>
      <dgm:t>
        <a:bodyPr/>
        <a:lstStyle/>
        <a:p>
          <a:endParaRPr lang="en-US"/>
        </a:p>
      </dgm:t>
    </dgm:pt>
    <dgm:pt modelId="{0387BA76-1DD1-42F0-A372-F55A58528B60}" type="sibTrans" cxnId="{74D91081-5452-423A-8C93-CDFB1384D9DD}">
      <dgm:prSet/>
      <dgm:spPr/>
      <dgm:t>
        <a:bodyPr/>
        <a:lstStyle/>
        <a:p>
          <a:endParaRPr lang="en-US"/>
        </a:p>
      </dgm:t>
    </dgm:pt>
    <dgm:pt modelId="{EAC6B5F9-F4C7-4E8E-9B97-5172CB37A421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Connect,</a:t>
          </a:r>
          <a:r>
            <a:rPr lang="en-US">
              <a:latin typeface="Corbel" panose="020B0503020204020204"/>
            </a:rPr>
            <a:t> </a:t>
          </a:r>
          <a:r>
            <a:rPr lang="en-US"/>
            <a:t>Supply chain, </a:t>
          </a:r>
          <a:r>
            <a:rPr lang="en-US">
              <a:latin typeface="Calibri"/>
              <a:cs typeface="Arial"/>
            </a:rPr>
            <a:t>EC2</a:t>
          </a:r>
          <a:r>
            <a:rPr lang="en-US"/>
            <a:t>, </a:t>
          </a:r>
          <a:r>
            <a:rPr lang="en-US">
              <a:latin typeface="Corbel" panose="020B0503020204020204"/>
            </a:rPr>
            <a:t>CloudWatch, Elastic </a:t>
          </a:r>
          <a:r>
            <a:rPr lang="en-US"/>
            <a:t>Beanstalk</a:t>
          </a:r>
          <a:r>
            <a:rPr lang="en-US">
              <a:latin typeface="Corbel" panose="020B0503020204020204"/>
            </a:rPr>
            <a:t>, </a:t>
          </a:r>
          <a:r>
            <a:rPr lang="en-US"/>
            <a:t>Lambda</a:t>
          </a:r>
          <a:r>
            <a:rPr lang="en-US">
              <a:latin typeface="Corbel" panose="020B0503020204020204"/>
            </a:rPr>
            <a:t> </a:t>
          </a:r>
          <a:endParaRPr lang="en-US"/>
        </a:p>
      </dgm:t>
    </dgm:pt>
    <dgm:pt modelId="{4EE26A73-7497-499A-9218-61B388503054}" type="parTrans" cxnId="{EA608211-F935-4F39-A9B6-6247E694092F}">
      <dgm:prSet/>
      <dgm:spPr/>
      <dgm:t>
        <a:bodyPr/>
        <a:lstStyle/>
        <a:p>
          <a:endParaRPr lang="en-US"/>
        </a:p>
      </dgm:t>
    </dgm:pt>
    <dgm:pt modelId="{E246354A-E7CE-4658-855A-CDD0F9F8B6AF}" type="sibTrans" cxnId="{EA608211-F935-4F39-A9B6-6247E694092F}">
      <dgm:prSet/>
      <dgm:spPr/>
      <dgm:t>
        <a:bodyPr/>
        <a:lstStyle/>
        <a:p>
          <a:endParaRPr lang="en-US"/>
        </a:p>
      </dgm:t>
    </dgm:pt>
    <dgm:pt modelId="{12472C4D-ECA0-4A54-B33A-048D4CEC7C02}" type="pres">
      <dgm:prSet presAssocID="{D2D557C9-8CBB-4BA3-95E0-DF8FC0714075}" presName="Name0" presStyleCnt="0">
        <dgm:presLayoutVars>
          <dgm:dir/>
          <dgm:animLvl val="lvl"/>
          <dgm:resizeHandles val="exact"/>
        </dgm:presLayoutVars>
      </dgm:prSet>
      <dgm:spPr/>
    </dgm:pt>
    <dgm:pt modelId="{93DC0117-763D-46BF-B995-AC25455540AA}" type="pres">
      <dgm:prSet presAssocID="{DBC63A93-389F-4D8C-A169-BBF523FE4FD9}" presName="boxAndChildren" presStyleCnt="0"/>
      <dgm:spPr/>
    </dgm:pt>
    <dgm:pt modelId="{0FEFB8C1-FB2C-4AA3-866D-5DC1C64E89F2}" type="pres">
      <dgm:prSet presAssocID="{DBC63A93-389F-4D8C-A169-BBF523FE4FD9}" presName="parentTextBox" presStyleLbl="node1" presStyleIdx="0" presStyleCnt="2"/>
      <dgm:spPr/>
    </dgm:pt>
    <dgm:pt modelId="{4BA7913E-3EF2-4A5C-A6A5-2A311893BF58}" type="pres">
      <dgm:prSet presAssocID="{DBC63A93-389F-4D8C-A169-BBF523FE4FD9}" presName="entireBox" presStyleLbl="node1" presStyleIdx="0" presStyleCnt="2"/>
      <dgm:spPr/>
    </dgm:pt>
    <dgm:pt modelId="{63BFC5EF-34FD-4ECF-B310-275D8677DEBC}" type="pres">
      <dgm:prSet presAssocID="{DBC63A93-389F-4D8C-A169-BBF523FE4FD9}" presName="descendantBox" presStyleCnt="0"/>
      <dgm:spPr/>
    </dgm:pt>
    <dgm:pt modelId="{0C53A811-6210-4CF3-8457-CED95973F044}" type="pres">
      <dgm:prSet presAssocID="{EAC6B5F9-F4C7-4E8E-9B97-5172CB37A421}" presName="childTextBox" presStyleLbl="fgAccFollowNode1" presStyleIdx="0" presStyleCnt="1">
        <dgm:presLayoutVars>
          <dgm:bulletEnabled val="1"/>
        </dgm:presLayoutVars>
      </dgm:prSet>
      <dgm:spPr/>
    </dgm:pt>
    <dgm:pt modelId="{38992708-1F5C-4CEE-976A-B3050BC1FB30}" type="pres">
      <dgm:prSet presAssocID="{7D017FFC-4EBA-471C-B220-7A6420E358D8}" presName="sp" presStyleCnt="0"/>
      <dgm:spPr/>
    </dgm:pt>
    <dgm:pt modelId="{8B37B118-4CE0-4178-A6FD-5BFEBB11F59A}" type="pres">
      <dgm:prSet presAssocID="{D3702192-0703-4A43-B37A-B6D9311E6416}" presName="arrowAndChildren" presStyleCnt="0"/>
      <dgm:spPr/>
    </dgm:pt>
    <dgm:pt modelId="{7EDBA1DD-4714-4761-9080-D8A5A713DEB1}" type="pres">
      <dgm:prSet presAssocID="{D3702192-0703-4A43-B37A-B6D9311E6416}" presName="parentTextArrow" presStyleLbl="node1" presStyleIdx="1" presStyleCnt="2"/>
      <dgm:spPr/>
    </dgm:pt>
  </dgm:ptLst>
  <dgm:cxnLst>
    <dgm:cxn modelId="{0FB5A601-83BE-47CA-9C83-4C781B25ABD8}" type="presOf" srcId="{DBC63A93-389F-4D8C-A169-BBF523FE4FD9}" destId="{4BA7913E-3EF2-4A5C-A6A5-2A311893BF58}" srcOrd="1" destOrd="0" presId="urn:microsoft.com/office/officeart/2005/8/layout/process4"/>
    <dgm:cxn modelId="{EA608211-F935-4F39-A9B6-6247E694092F}" srcId="{DBC63A93-389F-4D8C-A169-BBF523FE4FD9}" destId="{EAC6B5F9-F4C7-4E8E-9B97-5172CB37A421}" srcOrd="0" destOrd="0" parTransId="{4EE26A73-7497-499A-9218-61B388503054}" sibTransId="{E246354A-E7CE-4658-855A-CDD0F9F8B6AF}"/>
    <dgm:cxn modelId="{2DC61D54-E500-46EF-80F4-470EF96CA31A}" type="presOf" srcId="{EAC6B5F9-F4C7-4E8E-9B97-5172CB37A421}" destId="{0C53A811-6210-4CF3-8457-CED95973F044}" srcOrd="0" destOrd="0" presId="urn:microsoft.com/office/officeart/2005/8/layout/process4"/>
    <dgm:cxn modelId="{4D04DA54-9877-4F57-BBBF-323738CA21D3}" srcId="{D2D557C9-8CBB-4BA3-95E0-DF8FC0714075}" destId="{D3702192-0703-4A43-B37A-B6D9311E6416}" srcOrd="0" destOrd="0" parTransId="{E93F4FB6-C609-46F1-B14B-98EAA907DF91}" sibTransId="{7D017FFC-4EBA-471C-B220-7A6420E358D8}"/>
    <dgm:cxn modelId="{FD90CF55-731B-4A15-8C42-ACB62C7C378D}" type="presOf" srcId="{D3702192-0703-4A43-B37A-B6D9311E6416}" destId="{7EDBA1DD-4714-4761-9080-D8A5A713DEB1}" srcOrd="0" destOrd="0" presId="urn:microsoft.com/office/officeart/2005/8/layout/process4"/>
    <dgm:cxn modelId="{D6B55A76-A6A8-4AD5-B016-40686C66C15C}" type="presOf" srcId="{DBC63A93-389F-4D8C-A169-BBF523FE4FD9}" destId="{0FEFB8C1-FB2C-4AA3-866D-5DC1C64E89F2}" srcOrd="0" destOrd="0" presId="urn:microsoft.com/office/officeart/2005/8/layout/process4"/>
    <dgm:cxn modelId="{74D91081-5452-423A-8C93-CDFB1384D9DD}" srcId="{D2D557C9-8CBB-4BA3-95E0-DF8FC0714075}" destId="{DBC63A93-389F-4D8C-A169-BBF523FE4FD9}" srcOrd="1" destOrd="0" parTransId="{9A2C3570-D548-4CB1-A12D-3C0EFF814628}" sibTransId="{0387BA76-1DD1-42F0-A372-F55A58528B60}"/>
    <dgm:cxn modelId="{5E83979D-04A9-48FC-9485-4C01FB71A0C4}" type="presOf" srcId="{D2D557C9-8CBB-4BA3-95E0-DF8FC0714075}" destId="{12472C4D-ECA0-4A54-B33A-048D4CEC7C02}" srcOrd="0" destOrd="0" presId="urn:microsoft.com/office/officeart/2005/8/layout/process4"/>
    <dgm:cxn modelId="{1676C3BA-D9B3-4CF1-A7DB-0E66CC6A0AFA}" type="presParOf" srcId="{12472C4D-ECA0-4A54-B33A-048D4CEC7C02}" destId="{93DC0117-763D-46BF-B995-AC25455540AA}" srcOrd="0" destOrd="0" presId="urn:microsoft.com/office/officeart/2005/8/layout/process4"/>
    <dgm:cxn modelId="{A0E24975-43F8-485D-BCD9-D5E6D0228EE5}" type="presParOf" srcId="{93DC0117-763D-46BF-B995-AC25455540AA}" destId="{0FEFB8C1-FB2C-4AA3-866D-5DC1C64E89F2}" srcOrd="0" destOrd="0" presId="urn:microsoft.com/office/officeart/2005/8/layout/process4"/>
    <dgm:cxn modelId="{339E1AEA-EA95-47BA-9E4D-8CE98A69212B}" type="presParOf" srcId="{93DC0117-763D-46BF-B995-AC25455540AA}" destId="{4BA7913E-3EF2-4A5C-A6A5-2A311893BF58}" srcOrd="1" destOrd="0" presId="urn:microsoft.com/office/officeart/2005/8/layout/process4"/>
    <dgm:cxn modelId="{9B865713-8A42-42FE-B4A2-3680965525E9}" type="presParOf" srcId="{93DC0117-763D-46BF-B995-AC25455540AA}" destId="{63BFC5EF-34FD-4ECF-B310-275D8677DEBC}" srcOrd="2" destOrd="0" presId="urn:microsoft.com/office/officeart/2005/8/layout/process4"/>
    <dgm:cxn modelId="{3FA7BF15-FBBF-47C0-BF00-2A446C9ED94D}" type="presParOf" srcId="{63BFC5EF-34FD-4ECF-B310-275D8677DEBC}" destId="{0C53A811-6210-4CF3-8457-CED95973F044}" srcOrd="0" destOrd="0" presId="urn:microsoft.com/office/officeart/2005/8/layout/process4"/>
    <dgm:cxn modelId="{8088E14F-9656-4FD3-824A-637C70C1CD94}" type="presParOf" srcId="{12472C4D-ECA0-4A54-B33A-048D4CEC7C02}" destId="{38992708-1F5C-4CEE-976A-B3050BC1FB30}" srcOrd="1" destOrd="0" presId="urn:microsoft.com/office/officeart/2005/8/layout/process4"/>
    <dgm:cxn modelId="{0CEA420C-D732-476C-B169-F42DE212A57D}" type="presParOf" srcId="{12472C4D-ECA0-4A54-B33A-048D4CEC7C02}" destId="{8B37B118-4CE0-4178-A6FD-5BFEBB11F59A}" srcOrd="2" destOrd="0" presId="urn:microsoft.com/office/officeart/2005/8/layout/process4"/>
    <dgm:cxn modelId="{25E9C09E-5F65-4E82-AD6B-D9A0ED624736}" type="presParOf" srcId="{8B37B118-4CE0-4178-A6FD-5BFEBB11F59A}" destId="{7EDBA1DD-4714-4761-9080-D8A5A713DEB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9C1B3-CCED-4927-905D-60E23C83A1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3FE2ED-913B-4819-BAF3-43DFE781F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is a flexible solution to companies of all sizes with data and information needs</a:t>
          </a:r>
        </a:p>
      </dgm:t>
    </dgm:pt>
    <dgm:pt modelId="{B76C3B8C-FE99-4839-980B-8FEA4AF31CFF}" type="parTrans" cxnId="{B2401368-6E7C-4E81-9F02-0C3F43B340C2}">
      <dgm:prSet/>
      <dgm:spPr/>
      <dgm:t>
        <a:bodyPr/>
        <a:lstStyle/>
        <a:p>
          <a:endParaRPr lang="en-US"/>
        </a:p>
      </dgm:t>
    </dgm:pt>
    <dgm:pt modelId="{900187C3-ACE4-42E4-8444-5BF6C7CB568E}" type="sibTrans" cxnId="{B2401368-6E7C-4E81-9F02-0C3F43B340C2}">
      <dgm:prSet/>
      <dgm:spPr/>
      <dgm:t>
        <a:bodyPr/>
        <a:lstStyle/>
        <a:p>
          <a:endParaRPr lang="en-US"/>
        </a:p>
      </dgm:t>
    </dgm:pt>
    <dgm:pt modelId="{645E525C-92BD-4753-848E-7F8ABF6AA5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services provided are especially useful to startups who may not have the capital to invest in infrastructure right away</a:t>
          </a:r>
        </a:p>
      </dgm:t>
    </dgm:pt>
    <dgm:pt modelId="{658C5D50-5064-4F35-9253-C00952FC7B08}" type="parTrans" cxnId="{217C0411-0CA3-4977-BB14-C08C97EC9591}">
      <dgm:prSet/>
      <dgm:spPr/>
      <dgm:t>
        <a:bodyPr/>
        <a:lstStyle/>
        <a:p>
          <a:endParaRPr lang="en-US"/>
        </a:p>
      </dgm:t>
    </dgm:pt>
    <dgm:pt modelId="{796D99C5-370D-4E5B-B683-3D0534CC2F15}" type="sibTrans" cxnId="{217C0411-0CA3-4977-BB14-C08C97EC9591}">
      <dgm:prSet/>
      <dgm:spPr/>
      <dgm:t>
        <a:bodyPr/>
        <a:lstStyle/>
        <a:p>
          <a:endParaRPr lang="en-US"/>
        </a:p>
      </dgm:t>
    </dgm:pt>
    <dgm:pt modelId="{9039E6EA-0863-4BD4-A012-6850F3DC0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Companies can scale their use of services as much or as little as they need with no upfront cost</a:t>
          </a:r>
        </a:p>
      </dgm:t>
    </dgm:pt>
    <dgm:pt modelId="{ADA25A54-0CA1-4F37-B8A0-F191514E6CF3}" type="parTrans" cxnId="{0CBDC75D-D237-4B8F-A062-EDAAE16DC852}">
      <dgm:prSet/>
      <dgm:spPr/>
      <dgm:t>
        <a:bodyPr/>
        <a:lstStyle/>
        <a:p>
          <a:endParaRPr lang="en-US"/>
        </a:p>
      </dgm:t>
    </dgm:pt>
    <dgm:pt modelId="{23FA5320-12BC-4B58-BB5D-B6B929D71B0D}" type="sibTrans" cxnId="{0CBDC75D-D237-4B8F-A062-EDAAE16DC852}">
      <dgm:prSet/>
      <dgm:spPr/>
      <dgm:t>
        <a:bodyPr/>
        <a:lstStyle/>
        <a:p>
          <a:endParaRPr lang="en-US"/>
        </a:p>
      </dgm:t>
    </dgm:pt>
    <dgm:pt modelId="{A0E6615F-D83D-4B95-B6D0-FFB3E3ED9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"modern utility company" where companies can use as many, or as little features as needed</a:t>
          </a:r>
        </a:p>
      </dgm:t>
    </dgm:pt>
    <dgm:pt modelId="{0B245C76-902A-46FD-AF6E-5DA61B84257C}" type="parTrans" cxnId="{C98FA747-2B9E-4E08-B9D2-84F82127B70C}">
      <dgm:prSet/>
      <dgm:spPr/>
      <dgm:t>
        <a:bodyPr/>
        <a:lstStyle/>
        <a:p>
          <a:endParaRPr lang="en-US"/>
        </a:p>
      </dgm:t>
    </dgm:pt>
    <dgm:pt modelId="{C9A99C97-CDAB-4B04-926A-901B34A47E32}" type="sibTrans" cxnId="{C98FA747-2B9E-4E08-B9D2-84F82127B70C}">
      <dgm:prSet/>
      <dgm:spPr/>
      <dgm:t>
        <a:bodyPr/>
        <a:lstStyle/>
        <a:p>
          <a:endParaRPr lang="en-US"/>
        </a:p>
      </dgm:t>
    </dgm:pt>
    <dgm:pt modelId="{5C3F9075-019F-4531-AF5C-B1B660722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one of the most reliable and secure cloud computing services with hidden data centers across the world</a:t>
          </a:r>
        </a:p>
      </dgm:t>
    </dgm:pt>
    <dgm:pt modelId="{7904CE7F-A0E6-4E22-B14C-CD2E0A35164C}" type="parTrans" cxnId="{DA97EA54-1CDC-4C95-B3FA-A4C22CD28DEE}">
      <dgm:prSet/>
      <dgm:spPr/>
      <dgm:t>
        <a:bodyPr/>
        <a:lstStyle/>
        <a:p>
          <a:endParaRPr lang="en-US"/>
        </a:p>
      </dgm:t>
    </dgm:pt>
    <dgm:pt modelId="{C95D8B83-9CD2-4A91-BF84-3E640A5F53C5}" type="sibTrans" cxnId="{DA97EA54-1CDC-4C95-B3FA-A4C22CD28DEE}">
      <dgm:prSet/>
      <dgm:spPr/>
      <dgm:t>
        <a:bodyPr/>
        <a:lstStyle/>
        <a:p>
          <a:endParaRPr lang="en-US"/>
        </a:p>
      </dgm:t>
    </dgm:pt>
    <dgm:pt modelId="{E3481743-F474-4F8A-8B5D-835313D7425D}" type="pres">
      <dgm:prSet presAssocID="{46C9C1B3-CCED-4927-905D-60E23C83A14D}" presName="root" presStyleCnt="0">
        <dgm:presLayoutVars>
          <dgm:dir/>
          <dgm:resizeHandles val="exact"/>
        </dgm:presLayoutVars>
      </dgm:prSet>
      <dgm:spPr/>
    </dgm:pt>
    <dgm:pt modelId="{EC567DDF-6399-4C71-8105-9CD5BE97FDE5}" type="pres">
      <dgm:prSet presAssocID="{B33FE2ED-913B-4819-BAF3-43DFE781F815}" presName="compNode" presStyleCnt="0"/>
      <dgm:spPr/>
    </dgm:pt>
    <dgm:pt modelId="{70423809-56E7-4406-931C-0D8ED490F92D}" type="pres">
      <dgm:prSet presAssocID="{B33FE2ED-913B-4819-BAF3-43DFE781F815}" presName="bgRect" presStyleLbl="bgShp" presStyleIdx="0" presStyleCnt="3"/>
      <dgm:spPr/>
    </dgm:pt>
    <dgm:pt modelId="{223B9E86-D4D2-4E8A-A59F-7A4D95A57B89}" type="pres">
      <dgm:prSet presAssocID="{B33FE2ED-913B-4819-BAF3-43DFE781F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D4B925-7248-4821-9B04-1A61D02D7A60}" type="pres">
      <dgm:prSet presAssocID="{B33FE2ED-913B-4819-BAF3-43DFE781F815}" presName="spaceRect" presStyleCnt="0"/>
      <dgm:spPr/>
    </dgm:pt>
    <dgm:pt modelId="{8780D52D-599B-4514-A450-92ECC5734E15}" type="pres">
      <dgm:prSet presAssocID="{B33FE2ED-913B-4819-BAF3-43DFE781F815}" presName="parTx" presStyleLbl="revTx" presStyleIdx="0" presStyleCnt="5">
        <dgm:presLayoutVars>
          <dgm:chMax val="0"/>
          <dgm:chPref val="0"/>
        </dgm:presLayoutVars>
      </dgm:prSet>
      <dgm:spPr/>
    </dgm:pt>
    <dgm:pt modelId="{1DC29BB1-2955-418E-9915-25D1BDC68A5D}" type="pres">
      <dgm:prSet presAssocID="{B33FE2ED-913B-4819-BAF3-43DFE781F815}" presName="desTx" presStyleLbl="revTx" presStyleIdx="1" presStyleCnt="5">
        <dgm:presLayoutVars/>
      </dgm:prSet>
      <dgm:spPr/>
    </dgm:pt>
    <dgm:pt modelId="{1FF993A0-800E-4622-A7C8-C666669EBB12}" type="pres">
      <dgm:prSet presAssocID="{900187C3-ACE4-42E4-8444-5BF6C7CB568E}" presName="sibTrans" presStyleCnt="0"/>
      <dgm:spPr/>
    </dgm:pt>
    <dgm:pt modelId="{785AD1D4-39F4-4D27-89A6-60DC2C2BED4D}" type="pres">
      <dgm:prSet presAssocID="{9039E6EA-0863-4BD4-A012-6850F3DC0768}" presName="compNode" presStyleCnt="0"/>
      <dgm:spPr/>
    </dgm:pt>
    <dgm:pt modelId="{9F487621-9A42-422E-BCF0-D1D9C97CD1EB}" type="pres">
      <dgm:prSet presAssocID="{9039E6EA-0863-4BD4-A012-6850F3DC0768}" presName="bgRect" presStyleLbl="bgShp" presStyleIdx="1" presStyleCnt="3"/>
      <dgm:spPr/>
    </dgm:pt>
    <dgm:pt modelId="{6DF9905D-3040-447D-8793-0088C4C62DA9}" type="pres">
      <dgm:prSet presAssocID="{9039E6EA-0863-4BD4-A012-6850F3DC07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53BCCE0-345F-463C-8F5E-84B105D91DE5}" type="pres">
      <dgm:prSet presAssocID="{9039E6EA-0863-4BD4-A012-6850F3DC0768}" presName="spaceRect" presStyleCnt="0"/>
      <dgm:spPr/>
    </dgm:pt>
    <dgm:pt modelId="{61D03453-A81D-49C5-BB9C-A3B2094EE978}" type="pres">
      <dgm:prSet presAssocID="{9039E6EA-0863-4BD4-A012-6850F3DC0768}" presName="parTx" presStyleLbl="revTx" presStyleIdx="2" presStyleCnt="5">
        <dgm:presLayoutVars>
          <dgm:chMax val="0"/>
          <dgm:chPref val="0"/>
        </dgm:presLayoutVars>
      </dgm:prSet>
      <dgm:spPr/>
    </dgm:pt>
    <dgm:pt modelId="{F3B4C534-60AF-446C-B9B9-E8F14E14EEC1}" type="pres">
      <dgm:prSet presAssocID="{9039E6EA-0863-4BD4-A012-6850F3DC0768}" presName="desTx" presStyleLbl="revTx" presStyleIdx="3" presStyleCnt="5">
        <dgm:presLayoutVars/>
      </dgm:prSet>
      <dgm:spPr/>
    </dgm:pt>
    <dgm:pt modelId="{D211B6D2-AFED-468E-BA52-C54D7AA6B761}" type="pres">
      <dgm:prSet presAssocID="{23FA5320-12BC-4B58-BB5D-B6B929D71B0D}" presName="sibTrans" presStyleCnt="0"/>
      <dgm:spPr/>
    </dgm:pt>
    <dgm:pt modelId="{3BA2920B-2525-467F-B8D3-E84D91DDA37F}" type="pres">
      <dgm:prSet presAssocID="{5C3F9075-019F-4531-AF5C-B1B66072204E}" presName="compNode" presStyleCnt="0"/>
      <dgm:spPr/>
    </dgm:pt>
    <dgm:pt modelId="{B914831F-6069-453F-9D02-C9E3377F5AC9}" type="pres">
      <dgm:prSet presAssocID="{5C3F9075-019F-4531-AF5C-B1B66072204E}" presName="bgRect" presStyleLbl="bgShp" presStyleIdx="2" presStyleCnt="3"/>
      <dgm:spPr/>
    </dgm:pt>
    <dgm:pt modelId="{DDCC695C-3BF5-4683-AA65-3EC5BA36E3B3}" type="pres">
      <dgm:prSet presAssocID="{5C3F9075-019F-4531-AF5C-B1B6607220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4A5B648-E1C0-4986-889C-1A898F270D74}" type="pres">
      <dgm:prSet presAssocID="{5C3F9075-019F-4531-AF5C-B1B66072204E}" presName="spaceRect" presStyleCnt="0"/>
      <dgm:spPr/>
    </dgm:pt>
    <dgm:pt modelId="{387FC67A-B3BB-4EFE-BA54-1190EE2CBA55}" type="pres">
      <dgm:prSet presAssocID="{5C3F9075-019F-4531-AF5C-B1B6607220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7C0411-0CA3-4977-BB14-C08C97EC9591}" srcId="{B33FE2ED-913B-4819-BAF3-43DFE781F815}" destId="{645E525C-92BD-4753-848E-7F8ABF6AA5AD}" srcOrd="0" destOrd="0" parTransId="{658C5D50-5064-4F35-9253-C00952FC7B08}" sibTransId="{796D99C5-370D-4E5B-B683-3D0534CC2F15}"/>
    <dgm:cxn modelId="{317FBD5C-793C-47AC-9068-B7E3B3780077}" type="presOf" srcId="{B33FE2ED-913B-4819-BAF3-43DFE781F815}" destId="{8780D52D-599B-4514-A450-92ECC5734E15}" srcOrd="0" destOrd="0" presId="urn:microsoft.com/office/officeart/2018/2/layout/IconVerticalSolidList"/>
    <dgm:cxn modelId="{0CBDC75D-D237-4B8F-A062-EDAAE16DC852}" srcId="{46C9C1B3-CCED-4927-905D-60E23C83A14D}" destId="{9039E6EA-0863-4BD4-A012-6850F3DC0768}" srcOrd="1" destOrd="0" parTransId="{ADA25A54-0CA1-4F37-B8A0-F191514E6CF3}" sibTransId="{23FA5320-12BC-4B58-BB5D-B6B929D71B0D}"/>
    <dgm:cxn modelId="{D4E9F465-147C-4551-BEBB-4ECA7B3F7529}" type="presOf" srcId="{5C3F9075-019F-4531-AF5C-B1B66072204E}" destId="{387FC67A-B3BB-4EFE-BA54-1190EE2CBA55}" srcOrd="0" destOrd="0" presId="urn:microsoft.com/office/officeart/2018/2/layout/IconVerticalSolidList"/>
    <dgm:cxn modelId="{C98FA747-2B9E-4E08-B9D2-84F82127B70C}" srcId="{9039E6EA-0863-4BD4-A012-6850F3DC0768}" destId="{A0E6615F-D83D-4B95-B6D0-FFB3E3ED9111}" srcOrd="0" destOrd="0" parTransId="{0B245C76-902A-46FD-AF6E-5DA61B84257C}" sibTransId="{C9A99C97-CDAB-4B04-926A-901B34A47E32}"/>
    <dgm:cxn modelId="{B2401368-6E7C-4E81-9F02-0C3F43B340C2}" srcId="{46C9C1B3-CCED-4927-905D-60E23C83A14D}" destId="{B33FE2ED-913B-4819-BAF3-43DFE781F815}" srcOrd="0" destOrd="0" parTransId="{B76C3B8C-FE99-4839-980B-8FEA4AF31CFF}" sibTransId="{900187C3-ACE4-42E4-8444-5BF6C7CB568E}"/>
    <dgm:cxn modelId="{DA97EA54-1CDC-4C95-B3FA-A4C22CD28DEE}" srcId="{46C9C1B3-CCED-4927-905D-60E23C83A14D}" destId="{5C3F9075-019F-4531-AF5C-B1B66072204E}" srcOrd="2" destOrd="0" parTransId="{7904CE7F-A0E6-4E22-B14C-CD2E0A35164C}" sibTransId="{C95D8B83-9CD2-4A91-BF84-3E640A5F53C5}"/>
    <dgm:cxn modelId="{485D06AE-3B44-4162-9CE1-19758DCDFB21}" type="presOf" srcId="{645E525C-92BD-4753-848E-7F8ABF6AA5AD}" destId="{1DC29BB1-2955-418E-9915-25D1BDC68A5D}" srcOrd="0" destOrd="0" presId="urn:microsoft.com/office/officeart/2018/2/layout/IconVerticalSolidList"/>
    <dgm:cxn modelId="{5EFD7BDA-23AB-41DF-8A45-E21CC98FAB73}" type="presOf" srcId="{46C9C1B3-CCED-4927-905D-60E23C83A14D}" destId="{E3481743-F474-4F8A-8B5D-835313D7425D}" srcOrd="0" destOrd="0" presId="urn:microsoft.com/office/officeart/2018/2/layout/IconVerticalSolidList"/>
    <dgm:cxn modelId="{04F19DE5-AEB9-4EBC-AE43-97D5860B8B40}" type="presOf" srcId="{9039E6EA-0863-4BD4-A012-6850F3DC0768}" destId="{61D03453-A81D-49C5-BB9C-A3B2094EE978}" srcOrd="0" destOrd="0" presId="urn:microsoft.com/office/officeart/2018/2/layout/IconVerticalSolidList"/>
    <dgm:cxn modelId="{A10863EE-E074-4711-937B-1700FF3B5543}" type="presOf" srcId="{A0E6615F-D83D-4B95-B6D0-FFB3E3ED9111}" destId="{F3B4C534-60AF-446C-B9B9-E8F14E14EEC1}" srcOrd="0" destOrd="0" presId="urn:microsoft.com/office/officeart/2018/2/layout/IconVerticalSolidList"/>
    <dgm:cxn modelId="{471508E5-BF62-4A9E-BE2E-E57E7E95C596}" type="presParOf" srcId="{E3481743-F474-4F8A-8B5D-835313D7425D}" destId="{EC567DDF-6399-4C71-8105-9CD5BE97FDE5}" srcOrd="0" destOrd="0" presId="urn:microsoft.com/office/officeart/2018/2/layout/IconVerticalSolidList"/>
    <dgm:cxn modelId="{154DF772-7090-491E-B32F-8FEABDD3A3A8}" type="presParOf" srcId="{EC567DDF-6399-4C71-8105-9CD5BE97FDE5}" destId="{70423809-56E7-4406-931C-0D8ED490F92D}" srcOrd="0" destOrd="0" presId="urn:microsoft.com/office/officeart/2018/2/layout/IconVerticalSolidList"/>
    <dgm:cxn modelId="{1261F508-D591-45FD-ACDD-810B1F1E5AB9}" type="presParOf" srcId="{EC567DDF-6399-4C71-8105-9CD5BE97FDE5}" destId="{223B9E86-D4D2-4E8A-A59F-7A4D95A57B89}" srcOrd="1" destOrd="0" presId="urn:microsoft.com/office/officeart/2018/2/layout/IconVerticalSolidList"/>
    <dgm:cxn modelId="{096F9FC4-B105-46D2-924C-4AA3720A6C2D}" type="presParOf" srcId="{EC567DDF-6399-4C71-8105-9CD5BE97FDE5}" destId="{B3D4B925-7248-4821-9B04-1A61D02D7A60}" srcOrd="2" destOrd="0" presId="urn:microsoft.com/office/officeart/2018/2/layout/IconVerticalSolidList"/>
    <dgm:cxn modelId="{09800478-C117-4E99-8D0B-CDBBE8278772}" type="presParOf" srcId="{EC567DDF-6399-4C71-8105-9CD5BE97FDE5}" destId="{8780D52D-599B-4514-A450-92ECC5734E15}" srcOrd="3" destOrd="0" presId="urn:microsoft.com/office/officeart/2018/2/layout/IconVerticalSolidList"/>
    <dgm:cxn modelId="{DA0F7686-5F95-450F-8292-7405E6194905}" type="presParOf" srcId="{EC567DDF-6399-4C71-8105-9CD5BE97FDE5}" destId="{1DC29BB1-2955-418E-9915-25D1BDC68A5D}" srcOrd="4" destOrd="0" presId="urn:microsoft.com/office/officeart/2018/2/layout/IconVerticalSolidList"/>
    <dgm:cxn modelId="{4D80DF7D-F6C0-4873-8501-1E190B2BC157}" type="presParOf" srcId="{E3481743-F474-4F8A-8B5D-835313D7425D}" destId="{1FF993A0-800E-4622-A7C8-C666669EBB12}" srcOrd="1" destOrd="0" presId="urn:microsoft.com/office/officeart/2018/2/layout/IconVerticalSolidList"/>
    <dgm:cxn modelId="{6AC61B2A-3737-477B-A8F4-150959E7B5F4}" type="presParOf" srcId="{E3481743-F474-4F8A-8B5D-835313D7425D}" destId="{785AD1D4-39F4-4D27-89A6-60DC2C2BED4D}" srcOrd="2" destOrd="0" presId="urn:microsoft.com/office/officeart/2018/2/layout/IconVerticalSolidList"/>
    <dgm:cxn modelId="{BB72615E-45BB-4377-A40D-BDE24EA8463B}" type="presParOf" srcId="{785AD1D4-39F4-4D27-89A6-60DC2C2BED4D}" destId="{9F487621-9A42-422E-BCF0-D1D9C97CD1EB}" srcOrd="0" destOrd="0" presId="urn:microsoft.com/office/officeart/2018/2/layout/IconVerticalSolidList"/>
    <dgm:cxn modelId="{6DEC03B0-1B8C-4A13-9B97-1FE36273D9EC}" type="presParOf" srcId="{785AD1D4-39F4-4D27-89A6-60DC2C2BED4D}" destId="{6DF9905D-3040-447D-8793-0088C4C62DA9}" srcOrd="1" destOrd="0" presId="urn:microsoft.com/office/officeart/2018/2/layout/IconVerticalSolidList"/>
    <dgm:cxn modelId="{B04DA85B-5167-4F46-8C0F-AFF1B95C9AC9}" type="presParOf" srcId="{785AD1D4-39F4-4D27-89A6-60DC2C2BED4D}" destId="{053BCCE0-345F-463C-8F5E-84B105D91DE5}" srcOrd="2" destOrd="0" presId="urn:microsoft.com/office/officeart/2018/2/layout/IconVerticalSolidList"/>
    <dgm:cxn modelId="{A410BA82-4220-4BB9-AA83-87E02CBA88AB}" type="presParOf" srcId="{785AD1D4-39F4-4D27-89A6-60DC2C2BED4D}" destId="{61D03453-A81D-49C5-BB9C-A3B2094EE978}" srcOrd="3" destOrd="0" presId="urn:microsoft.com/office/officeart/2018/2/layout/IconVerticalSolidList"/>
    <dgm:cxn modelId="{5ABA1943-14C5-4293-A06E-3F2F75033BC3}" type="presParOf" srcId="{785AD1D4-39F4-4D27-89A6-60DC2C2BED4D}" destId="{F3B4C534-60AF-446C-B9B9-E8F14E14EEC1}" srcOrd="4" destOrd="0" presId="urn:microsoft.com/office/officeart/2018/2/layout/IconVerticalSolidList"/>
    <dgm:cxn modelId="{6B853085-A7D6-4554-A7D1-4D12BC2D7951}" type="presParOf" srcId="{E3481743-F474-4F8A-8B5D-835313D7425D}" destId="{D211B6D2-AFED-468E-BA52-C54D7AA6B761}" srcOrd="3" destOrd="0" presId="urn:microsoft.com/office/officeart/2018/2/layout/IconVerticalSolidList"/>
    <dgm:cxn modelId="{CB750CE4-9C18-47AA-B9E9-4CDC170ED242}" type="presParOf" srcId="{E3481743-F474-4F8A-8B5D-835313D7425D}" destId="{3BA2920B-2525-467F-B8D3-E84D91DDA37F}" srcOrd="4" destOrd="0" presId="urn:microsoft.com/office/officeart/2018/2/layout/IconVerticalSolidList"/>
    <dgm:cxn modelId="{A65DA6D8-CFD5-46CB-985A-5C4D07B82EC7}" type="presParOf" srcId="{3BA2920B-2525-467F-B8D3-E84D91DDA37F}" destId="{B914831F-6069-453F-9D02-C9E3377F5AC9}" srcOrd="0" destOrd="0" presId="urn:microsoft.com/office/officeart/2018/2/layout/IconVerticalSolidList"/>
    <dgm:cxn modelId="{3E1C9B2E-8D0C-4101-BB63-24FE00AFFF8A}" type="presParOf" srcId="{3BA2920B-2525-467F-B8D3-E84D91DDA37F}" destId="{DDCC695C-3BF5-4683-AA65-3EC5BA36E3B3}" srcOrd="1" destOrd="0" presId="urn:microsoft.com/office/officeart/2018/2/layout/IconVerticalSolidList"/>
    <dgm:cxn modelId="{D5B787B9-D312-4D51-839B-F5F329634BF2}" type="presParOf" srcId="{3BA2920B-2525-467F-B8D3-E84D91DDA37F}" destId="{24A5B648-E1C0-4986-889C-1A898F270D74}" srcOrd="2" destOrd="0" presId="urn:microsoft.com/office/officeart/2018/2/layout/IconVerticalSolidList"/>
    <dgm:cxn modelId="{AA18F757-83AD-4E18-A83A-735B52F2944B}" type="presParOf" srcId="{3BA2920B-2525-467F-B8D3-E84D91DDA37F}" destId="{387FC67A-B3BB-4EFE-BA54-1190EE2CB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903CD-B9FD-438F-9C9D-91FE66F8C7C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F68E0-1E02-4FF7-866B-C0004B3FF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service tool that uses cloud contact centers.</a:t>
          </a:r>
        </a:p>
      </dgm:t>
    </dgm:pt>
    <dgm:pt modelId="{993B698F-E218-4203-AE22-18383330AD40}" type="parTrans" cxnId="{C7ED4EA5-7F67-4AD1-B962-7FCDB2BD33B0}">
      <dgm:prSet/>
      <dgm:spPr/>
      <dgm:t>
        <a:bodyPr/>
        <a:lstStyle/>
        <a:p>
          <a:endParaRPr lang="en-US"/>
        </a:p>
      </dgm:t>
    </dgm:pt>
    <dgm:pt modelId="{B228DCC9-5B49-44A0-87C0-8FF0EBA54479}" type="sibTrans" cxnId="{C7ED4EA5-7F67-4AD1-B962-7FCDB2BD33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4C6979-12B3-491B-A804-DFFC0E446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for the collection of data on customer expectations and experience</a:t>
          </a:r>
          <a:r>
            <a:rPr lang="en-US">
              <a:latin typeface="Corbel" panose="020B0503020204020204"/>
            </a:rPr>
            <a:t>.</a:t>
          </a:r>
          <a:endParaRPr lang="en-US"/>
        </a:p>
      </dgm:t>
    </dgm:pt>
    <dgm:pt modelId="{E7F7F9B1-4109-4903-A93B-831A6F398E7B}" type="parTrans" cxnId="{02C5AC37-2CC8-44C9-807C-996CA9D9638B}">
      <dgm:prSet/>
      <dgm:spPr/>
      <dgm:t>
        <a:bodyPr/>
        <a:lstStyle/>
        <a:p>
          <a:endParaRPr lang="en-US"/>
        </a:p>
      </dgm:t>
    </dgm:pt>
    <dgm:pt modelId="{07DE9B8A-E285-4809-A6E1-B7EECEAE2F71}" type="sibTrans" cxnId="{02C5AC37-2CC8-44C9-807C-996CA9D963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31EA57-284B-4FBD-9485-341BEA045B4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rbel" panose="020B0503020204020204"/>
            </a:rPr>
            <a:t>Improves worker productivity through seamless integration with ERP</a:t>
          </a:r>
        </a:p>
      </dgm:t>
    </dgm:pt>
    <dgm:pt modelId="{E06CBAC1-01C0-46C8-AEC0-8E06FA798C75}" type="parTrans" cxnId="{FDF7019A-B293-4D15-B316-928450A61B22}">
      <dgm:prSet/>
      <dgm:spPr/>
      <dgm:t>
        <a:bodyPr/>
        <a:lstStyle/>
        <a:p>
          <a:endParaRPr lang="en-US"/>
        </a:p>
      </dgm:t>
    </dgm:pt>
    <dgm:pt modelId="{9B4AECB4-F773-48BA-92D5-2FFA433825D1}" type="sibTrans" cxnId="{FDF7019A-B293-4D15-B316-928450A61B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420087-3F9A-43D8-9159-47D48D5278E3}" type="pres">
      <dgm:prSet presAssocID="{271903CD-B9FD-438F-9C9D-91FE66F8C7C0}" presName="root" presStyleCnt="0">
        <dgm:presLayoutVars>
          <dgm:dir/>
          <dgm:resizeHandles val="exact"/>
        </dgm:presLayoutVars>
      </dgm:prSet>
      <dgm:spPr/>
    </dgm:pt>
    <dgm:pt modelId="{764D7EE6-17FC-4E61-B83B-DA6702315201}" type="pres">
      <dgm:prSet presAssocID="{271903CD-B9FD-438F-9C9D-91FE66F8C7C0}" presName="container" presStyleCnt="0">
        <dgm:presLayoutVars>
          <dgm:dir/>
          <dgm:resizeHandles val="exact"/>
        </dgm:presLayoutVars>
      </dgm:prSet>
      <dgm:spPr/>
    </dgm:pt>
    <dgm:pt modelId="{AF0455C1-DA8F-414E-B66D-890BA6514091}" type="pres">
      <dgm:prSet presAssocID="{9DEF68E0-1E02-4FF7-866B-C0004B3FF8FE}" presName="compNode" presStyleCnt="0"/>
      <dgm:spPr/>
    </dgm:pt>
    <dgm:pt modelId="{3276D4E0-ED4E-4782-8A7A-FB786E3FE33C}" type="pres">
      <dgm:prSet presAssocID="{9DEF68E0-1E02-4FF7-866B-C0004B3FF8FE}" presName="iconBgRect" presStyleLbl="bgShp" presStyleIdx="0" presStyleCnt="3"/>
      <dgm:spPr/>
    </dgm:pt>
    <dgm:pt modelId="{A072D07A-E0F3-47AE-BADB-7EC7361F8CB7}" type="pres">
      <dgm:prSet presAssocID="{9DEF68E0-1E02-4FF7-866B-C0004B3FF8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D939812-EACF-4CB4-836D-E10AF577E281}" type="pres">
      <dgm:prSet presAssocID="{9DEF68E0-1E02-4FF7-866B-C0004B3FF8FE}" presName="spaceRect" presStyleCnt="0"/>
      <dgm:spPr/>
    </dgm:pt>
    <dgm:pt modelId="{F4F0F8DF-E002-4E04-BAD4-CB02239EAD61}" type="pres">
      <dgm:prSet presAssocID="{9DEF68E0-1E02-4FF7-866B-C0004B3FF8FE}" presName="textRect" presStyleLbl="revTx" presStyleIdx="0" presStyleCnt="3">
        <dgm:presLayoutVars>
          <dgm:chMax val="1"/>
          <dgm:chPref val="1"/>
        </dgm:presLayoutVars>
      </dgm:prSet>
      <dgm:spPr/>
    </dgm:pt>
    <dgm:pt modelId="{729EA36F-7DA8-4479-B1CD-EDD63513E6CB}" type="pres">
      <dgm:prSet presAssocID="{B228DCC9-5B49-44A0-87C0-8FF0EBA54479}" presName="sibTrans" presStyleLbl="sibTrans2D1" presStyleIdx="0" presStyleCnt="0"/>
      <dgm:spPr/>
    </dgm:pt>
    <dgm:pt modelId="{59E37FF7-98AF-4352-8AF7-8CAFA143E20C}" type="pres">
      <dgm:prSet presAssocID="{314C6979-12B3-491B-A804-DFFC0E446D00}" presName="compNode" presStyleCnt="0"/>
      <dgm:spPr/>
    </dgm:pt>
    <dgm:pt modelId="{D1F578FD-7B04-423C-8D73-42911B4DF498}" type="pres">
      <dgm:prSet presAssocID="{314C6979-12B3-491B-A804-DFFC0E446D00}" presName="iconBgRect" presStyleLbl="bgShp" presStyleIdx="1" presStyleCnt="3"/>
      <dgm:spPr/>
    </dgm:pt>
    <dgm:pt modelId="{D8DB9941-1A59-4F35-825B-26C645987001}" type="pres">
      <dgm:prSet presAssocID="{314C6979-12B3-491B-A804-DFFC0E446D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BB9C516-6429-4D5C-90E9-325F5A6D21BC}" type="pres">
      <dgm:prSet presAssocID="{314C6979-12B3-491B-A804-DFFC0E446D00}" presName="spaceRect" presStyleCnt="0"/>
      <dgm:spPr/>
    </dgm:pt>
    <dgm:pt modelId="{CA3C00B3-B0A7-4E56-A8BB-E362F7C1B52F}" type="pres">
      <dgm:prSet presAssocID="{314C6979-12B3-491B-A804-DFFC0E446D00}" presName="textRect" presStyleLbl="revTx" presStyleIdx="1" presStyleCnt="3">
        <dgm:presLayoutVars>
          <dgm:chMax val="1"/>
          <dgm:chPref val="1"/>
        </dgm:presLayoutVars>
      </dgm:prSet>
      <dgm:spPr/>
    </dgm:pt>
    <dgm:pt modelId="{6F8F3DD3-62B6-4D15-B6BD-1DFD60E397B8}" type="pres">
      <dgm:prSet presAssocID="{07DE9B8A-E285-4809-A6E1-B7EECEAE2F71}" presName="sibTrans" presStyleLbl="sibTrans2D1" presStyleIdx="0" presStyleCnt="0"/>
      <dgm:spPr/>
    </dgm:pt>
    <dgm:pt modelId="{2F7147AA-BC2A-4511-9035-240B11FED6F3}" type="pres">
      <dgm:prSet presAssocID="{B531EA57-284B-4FBD-9485-341BEA045B43}" presName="compNode" presStyleCnt="0"/>
      <dgm:spPr/>
    </dgm:pt>
    <dgm:pt modelId="{B83B37CC-CBAF-410F-9A82-D2EBA3A525F1}" type="pres">
      <dgm:prSet presAssocID="{B531EA57-284B-4FBD-9485-341BEA045B43}" presName="iconBgRect" presStyleLbl="bgShp" presStyleIdx="2" presStyleCnt="3"/>
      <dgm:spPr/>
    </dgm:pt>
    <dgm:pt modelId="{75792FF2-CA07-4D85-BF6F-2494CDD29E68}" type="pres">
      <dgm:prSet presAssocID="{B531EA57-284B-4FBD-9485-341BEA045B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6CB18FE-5E2F-4422-8BED-79941096FAA3}" type="pres">
      <dgm:prSet presAssocID="{B531EA57-284B-4FBD-9485-341BEA045B43}" presName="spaceRect" presStyleCnt="0"/>
      <dgm:spPr/>
    </dgm:pt>
    <dgm:pt modelId="{9D136162-F9D8-4D06-A223-2EF1E914ACFD}" type="pres">
      <dgm:prSet presAssocID="{B531EA57-284B-4FBD-9485-341BEA045B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3D0221-8D45-4085-A100-53462A2BE8C7}" type="presOf" srcId="{271903CD-B9FD-438F-9C9D-91FE66F8C7C0}" destId="{99420087-3F9A-43D8-9159-47D48D5278E3}" srcOrd="0" destOrd="0" presId="urn:microsoft.com/office/officeart/2018/2/layout/IconCircleList"/>
    <dgm:cxn modelId="{02C5AC37-2CC8-44C9-807C-996CA9D9638B}" srcId="{271903CD-B9FD-438F-9C9D-91FE66F8C7C0}" destId="{314C6979-12B3-491B-A804-DFFC0E446D00}" srcOrd="1" destOrd="0" parTransId="{E7F7F9B1-4109-4903-A93B-831A6F398E7B}" sibTransId="{07DE9B8A-E285-4809-A6E1-B7EECEAE2F71}"/>
    <dgm:cxn modelId="{FDF7019A-B293-4D15-B316-928450A61B22}" srcId="{271903CD-B9FD-438F-9C9D-91FE66F8C7C0}" destId="{B531EA57-284B-4FBD-9485-341BEA045B43}" srcOrd="2" destOrd="0" parTransId="{E06CBAC1-01C0-46C8-AEC0-8E06FA798C75}" sibTransId="{9B4AECB4-F773-48BA-92D5-2FFA433825D1}"/>
    <dgm:cxn modelId="{22B6219E-FA45-46E9-90BF-20373F0FF33B}" type="presOf" srcId="{9DEF68E0-1E02-4FF7-866B-C0004B3FF8FE}" destId="{F4F0F8DF-E002-4E04-BAD4-CB02239EAD61}" srcOrd="0" destOrd="0" presId="urn:microsoft.com/office/officeart/2018/2/layout/IconCircleList"/>
    <dgm:cxn modelId="{C7ED4EA5-7F67-4AD1-B962-7FCDB2BD33B0}" srcId="{271903CD-B9FD-438F-9C9D-91FE66F8C7C0}" destId="{9DEF68E0-1E02-4FF7-866B-C0004B3FF8FE}" srcOrd="0" destOrd="0" parTransId="{993B698F-E218-4203-AE22-18383330AD40}" sibTransId="{B228DCC9-5B49-44A0-87C0-8FF0EBA54479}"/>
    <dgm:cxn modelId="{994E13A8-E300-4884-87FD-4AD59DB99060}" type="presOf" srcId="{B531EA57-284B-4FBD-9485-341BEA045B43}" destId="{9D136162-F9D8-4D06-A223-2EF1E914ACFD}" srcOrd="0" destOrd="0" presId="urn:microsoft.com/office/officeart/2018/2/layout/IconCircleList"/>
    <dgm:cxn modelId="{C7E66FA8-7AFE-49A4-8589-7627BA4B5A90}" type="presOf" srcId="{314C6979-12B3-491B-A804-DFFC0E446D00}" destId="{CA3C00B3-B0A7-4E56-A8BB-E362F7C1B52F}" srcOrd="0" destOrd="0" presId="urn:microsoft.com/office/officeart/2018/2/layout/IconCircleList"/>
    <dgm:cxn modelId="{090DFFE0-B110-4536-AE2F-F14B53CF70E9}" type="presOf" srcId="{B228DCC9-5B49-44A0-87C0-8FF0EBA54479}" destId="{729EA36F-7DA8-4479-B1CD-EDD63513E6CB}" srcOrd="0" destOrd="0" presId="urn:microsoft.com/office/officeart/2018/2/layout/IconCircleList"/>
    <dgm:cxn modelId="{10BE3BF1-F992-4FC6-9C8D-3970FB7F4820}" type="presOf" srcId="{07DE9B8A-E285-4809-A6E1-B7EECEAE2F71}" destId="{6F8F3DD3-62B6-4D15-B6BD-1DFD60E397B8}" srcOrd="0" destOrd="0" presId="urn:microsoft.com/office/officeart/2018/2/layout/IconCircleList"/>
    <dgm:cxn modelId="{B6FBD82D-F285-4E6F-B24F-D65923B7D5F9}" type="presParOf" srcId="{99420087-3F9A-43D8-9159-47D48D5278E3}" destId="{764D7EE6-17FC-4E61-B83B-DA6702315201}" srcOrd="0" destOrd="0" presId="urn:microsoft.com/office/officeart/2018/2/layout/IconCircleList"/>
    <dgm:cxn modelId="{22A63AFC-79FF-4F0B-9B44-7CDE579978DE}" type="presParOf" srcId="{764D7EE6-17FC-4E61-B83B-DA6702315201}" destId="{AF0455C1-DA8F-414E-B66D-890BA6514091}" srcOrd="0" destOrd="0" presId="urn:microsoft.com/office/officeart/2018/2/layout/IconCircleList"/>
    <dgm:cxn modelId="{A5DA9B5E-4DED-4D6B-ACA0-915FFF5CAA69}" type="presParOf" srcId="{AF0455C1-DA8F-414E-B66D-890BA6514091}" destId="{3276D4E0-ED4E-4782-8A7A-FB786E3FE33C}" srcOrd="0" destOrd="0" presId="urn:microsoft.com/office/officeart/2018/2/layout/IconCircleList"/>
    <dgm:cxn modelId="{7D54EA9C-95D0-4C4C-926E-2C48F97EB0DF}" type="presParOf" srcId="{AF0455C1-DA8F-414E-B66D-890BA6514091}" destId="{A072D07A-E0F3-47AE-BADB-7EC7361F8CB7}" srcOrd="1" destOrd="0" presId="urn:microsoft.com/office/officeart/2018/2/layout/IconCircleList"/>
    <dgm:cxn modelId="{322171D4-6E8E-4BB7-AD7B-CDD3C99D877F}" type="presParOf" srcId="{AF0455C1-DA8F-414E-B66D-890BA6514091}" destId="{FD939812-EACF-4CB4-836D-E10AF577E281}" srcOrd="2" destOrd="0" presId="urn:microsoft.com/office/officeart/2018/2/layout/IconCircleList"/>
    <dgm:cxn modelId="{651ECE48-250A-4251-BA65-59787533E7F4}" type="presParOf" srcId="{AF0455C1-DA8F-414E-B66D-890BA6514091}" destId="{F4F0F8DF-E002-4E04-BAD4-CB02239EAD61}" srcOrd="3" destOrd="0" presId="urn:microsoft.com/office/officeart/2018/2/layout/IconCircleList"/>
    <dgm:cxn modelId="{2851BA31-1BD0-434C-ABFC-DADA952D7EC0}" type="presParOf" srcId="{764D7EE6-17FC-4E61-B83B-DA6702315201}" destId="{729EA36F-7DA8-4479-B1CD-EDD63513E6CB}" srcOrd="1" destOrd="0" presId="urn:microsoft.com/office/officeart/2018/2/layout/IconCircleList"/>
    <dgm:cxn modelId="{1802EE74-F600-4072-8CDA-49706230602A}" type="presParOf" srcId="{764D7EE6-17FC-4E61-B83B-DA6702315201}" destId="{59E37FF7-98AF-4352-8AF7-8CAFA143E20C}" srcOrd="2" destOrd="0" presId="urn:microsoft.com/office/officeart/2018/2/layout/IconCircleList"/>
    <dgm:cxn modelId="{181CC99E-6909-40AC-8F1B-41709B44A202}" type="presParOf" srcId="{59E37FF7-98AF-4352-8AF7-8CAFA143E20C}" destId="{D1F578FD-7B04-423C-8D73-42911B4DF498}" srcOrd="0" destOrd="0" presId="urn:microsoft.com/office/officeart/2018/2/layout/IconCircleList"/>
    <dgm:cxn modelId="{A0A842EF-56A3-41C3-96B8-3B0AED673F67}" type="presParOf" srcId="{59E37FF7-98AF-4352-8AF7-8CAFA143E20C}" destId="{D8DB9941-1A59-4F35-825B-26C645987001}" srcOrd="1" destOrd="0" presId="urn:microsoft.com/office/officeart/2018/2/layout/IconCircleList"/>
    <dgm:cxn modelId="{434F70FE-E9EC-4CBB-8BCE-45DBD22C3E4E}" type="presParOf" srcId="{59E37FF7-98AF-4352-8AF7-8CAFA143E20C}" destId="{5BB9C516-6429-4D5C-90E9-325F5A6D21BC}" srcOrd="2" destOrd="0" presId="urn:microsoft.com/office/officeart/2018/2/layout/IconCircleList"/>
    <dgm:cxn modelId="{A6E6F178-694E-4459-BAC6-22D542190205}" type="presParOf" srcId="{59E37FF7-98AF-4352-8AF7-8CAFA143E20C}" destId="{CA3C00B3-B0A7-4E56-A8BB-E362F7C1B52F}" srcOrd="3" destOrd="0" presId="urn:microsoft.com/office/officeart/2018/2/layout/IconCircleList"/>
    <dgm:cxn modelId="{F612D3A8-522A-40BC-9AA5-F58139873F91}" type="presParOf" srcId="{764D7EE6-17FC-4E61-B83B-DA6702315201}" destId="{6F8F3DD3-62B6-4D15-B6BD-1DFD60E397B8}" srcOrd="3" destOrd="0" presId="urn:microsoft.com/office/officeart/2018/2/layout/IconCircleList"/>
    <dgm:cxn modelId="{7C807328-184E-4218-8F88-580299A7F64F}" type="presParOf" srcId="{764D7EE6-17FC-4E61-B83B-DA6702315201}" destId="{2F7147AA-BC2A-4511-9035-240B11FED6F3}" srcOrd="4" destOrd="0" presId="urn:microsoft.com/office/officeart/2018/2/layout/IconCircleList"/>
    <dgm:cxn modelId="{05742980-F832-41DD-9F25-F6D87AA44156}" type="presParOf" srcId="{2F7147AA-BC2A-4511-9035-240B11FED6F3}" destId="{B83B37CC-CBAF-410F-9A82-D2EBA3A525F1}" srcOrd="0" destOrd="0" presId="urn:microsoft.com/office/officeart/2018/2/layout/IconCircleList"/>
    <dgm:cxn modelId="{7DC9BDD9-8974-45B5-9100-958E5C68A170}" type="presParOf" srcId="{2F7147AA-BC2A-4511-9035-240B11FED6F3}" destId="{75792FF2-CA07-4D85-BF6F-2494CDD29E68}" srcOrd="1" destOrd="0" presId="urn:microsoft.com/office/officeart/2018/2/layout/IconCircleList"/>
    <dgm:cxn modelId="{8AB0EF84-5853-47FA-8297-0750F3D7B0B7}" type="presParOf" srcId="{2F7147AA-BC2A-4511-9035-240B11FED6F3}" destId="{86CB18FE-5E2F-4422-8BED-79941096FAA3}" srcOrd="2" destOrd="0" presId="urn:microsoft.com/office/officeart/2018/2/layout/IconCircleList"/>
    <dgm:cxn modelId="{3BBBDE1E-8068-49C4-8386-D521961FAB77}" type="presParOf" srcId="{2F7147AA-BC2A-4511-9035-240B11FED6F3}" destId="{9D136162-F9D8-4D06-A223-2EF1E914AC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87FBD5-1ED0-4A0F-A22B-959096AF9A3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A7880F-8BC6-4DD4-9D5B-DBACD66FC939}">
      <dgm:prSet/>
      <dgm:spPr/>
      <dgm:t>
        <a:bodyPr/>
        <a:lstStyle/>
        <a:p>
          <a:r>
            <a:rPr lang="en-US"/>
            <a:t>Collects and visualizes real-time logs, metrics, and event data</a:t>
          </a:r>
        </a:p>
      </dgm:t>
    </dgm:pt>
    <dgm:pt modelId="{A49DEA3E-22A8-4910-854D-4B80A319B9DC}" type="parTrans" cxnId="{5F1024DC-0340-4292-924A-AA16FFF830EE}">
      <dgm:prSet/>
      <dgm:spPr/>
      <dgm:t>
        <a:bodyPr/>
        <a:lstStyle/>
        <a:p>
          <a:endParaRPr lang="en-US"/>
        </a:p>
      </dgm:t>
    </dgm:pt>
    <dgm:pt modelId="{EA57D9F9-4300-4C02-81A2-619F4B4779A1}" type="sibTrans" cxnId="{5F1024DC-0340-4292-924A-AA16FFF830EE}">
      <dgm:prSet/>
      <dgm:spPr/>
      <dgm:t>
        <a:bodyPr/>
        <a:lstStyle/>
        <a:p>
          <a:endParaRPr lang="en-US"/>
        </a:p>
      </dgm:t>
    </dgm:pt>
    <dgm:pt modelId="{BAC9E7EA-22C1-4036-9759-64552B2D12F5}">
      <dgm:prSet/>
      <dgm:spPr/>
      <dgm:t>
        <a:bodyPr/>
        <a:lstStyle/>
        <a:p>
          <a:r>
            <a:rPr lang="en-US"/>
            <a:t>Uses Automated dashboards to streamline the infrastructure and application maintenance</a:t>
          </a:r>
        </a:p>
      </dgm:t>
    </dgm:pt>
    <dgm:pt modelId="{18FCBE93-2530-4D4B-8E63-4440E12590A7}" type="parTrans" cxnId="{B49FF6C0-65EE-47E0-81FC-0C176378FFF9}">
      <dgm:prSet/>
      <dgm:spPr/>
      <dgm:t>
        <a:bodyPr/>
        <a:lstStyle/>
        <a:p>
          <a:endParaRPr lang="en-US"/>
        </a:p>
      </dgm:t>
    </dgm:pt>
    <dgm:pt modelId="{3077397A-6B45-4D36-A9E5-888B9E448029}" type="sibTrans" cxnId="{B49FF6C0-65EE-47E0-81FC-0C176378FFF9}">
      <dgm:prSet/>
      <dgm:spPr/>
      <dgm:t>
        <a:bodyPr/>
        <a:lstStyle/>
        <a:p>
          <a:endParaRPr lang="en-US"/>
        </a:p>
      </dgm:t>
    </dgm:pt>
    <dgm:pt modelId="{005F1127-8328-4627-BDDE-7DD952FCE8D3}">
      <dgm:prSet/>
      <dgm:spPr/>
      <dgm:t>
        <a:bodyPr/>
        <a:lstStyle/>
        <a:p>
          <a:r>
            <a:rPr lang="en-US"/>
            <a:t>Different uses are but not limited to:</a:t>
          </a:r>
        </a:p>
      </dgm:t>
    </dgm:pt>
    <dgm:pt modelId="{9ACFFDA7-B0AC-4555-86A7-040DDEA932BF}" type="parTrans" cxnId="{D957E068-6962-4F34-AC7B-AD56B0C12F0F}">
      <dgm:prSet/>
      <dgm:spPr/>
      <dgm:t>
        <a:bodyPr/>
        <a:lstStyle/>
        <a:p>
          <a:endParaRPr lang="en-US"/>
        </a:p>
      </dgm:t>
    </dgm:pt>
    <dgm:pt modelId="{377EC9C4-1C7F-4603-8BA2-9D5BE7647AB2}" type="sibTrans" cxnId="{D957E068-6962-4F34-AC7B-AD56B0C12F0F}">
      <dgm:prSet/>
      <dgm:spPr/>
      <dgm:t>
        <a:bodyPr/>
        <a:lstStyle/>
        <a:p>
          <a:endParaRPr lang="en-US"/>
        </a:p>
      </dgm:t>
    </dgm:pt>
    <dgm:pt modelId="{0AA9479B-BE8C-49FA-B293-0A78670C1A69}">
      <dgm:prSet/>
      <dgm:spPr/>
      <dgm:t>
        <a:bodyPr/>
        <a:lstStyle/>
        <a:p>
          <a:r>
            <a:rPr lang="en-US"/>
            <a:t>Understand and resolve the root cause of performance issues in your AWS resources</a:t>
          </a:r>
        </a:p>
      </dgm:t>
    </dgm:pt>
    <dgm:pt modelId="{AD965889-9007-4A81-97A8-EC3CD3F7C3D0}" type="parTrans" cxnId="{DDC0DBA7-12FB-428A-B8A0-581341594601}">
      <dgm:prSet/>
      <dgm:spPr/>
      <dgm:t>
        <a:bodyPr/>
        <a:lstStyle/>
        <a:p>
          <a:endParaRPr lang="en-US"/>
        </a:p>
      </dgm:t>
    </dgm:pt>
    <dgm:pt modelId="{21BCED3A-2F2A-4FC1-8CB7-A62348F25219}" type="sibTrans" cxnId="{DDC0DBA7-12FB-428A-B8A0-581341594601}">
      <dgm:prSet/>
      <dgm:spPr/>
      <dgm:t>
        <a:bodyPr/>
        <a:lstStyle/>
        <a:p>
          <a:endParaRPr lang="en-US"/>
        </a:p>
      </dgm:t>
    </dgm:pt>
    <dgm:pt modelId="{9F2BC3BA-F7A0-4F30-8771-499E3071B3F5}">
      <dgm:prSet/>
      <dgm:spPr/>
      <dgm:t>
        <a:bodyPr/>
        <a:lstStyle/>
        <a:p>
          <a:r>
            <a:rPr lang="en-US"/>
            <a:t>Find out exactly when your website is impacted and for how long</a:t>
          </a:r>
        </a:p>
      </dgm:t>
    </dgm:pt>
    <dgm:pt modelId="{A43DD98A-547F-4480-B047-221BCD5E4A2E}" type="parTrans" cxnId="{AACB5F6D-9DAB-4821-996F-DC3FAFDA353D}">
      <dgm:prSet/>
      <dgm:spPr/>
      <dgm:t>
        <a:bodyPr/>
        <a:lstStyle/>
        <a:p>
          <a:endParaRPr lang="en-US"/>
        </a:p>
      </dgm:t>
    </dgm:pt>
    <dgm:pt modelId="{B62A491B-1B8B-41AC-93E2-149B12343830}" type="sibTrans" cxnId="{AACB5F6D-9DAB-4821-996F-DC3FAFDA353D}">
      <dgm:prSet/>
      <dgm:spPr/>
      <dgm:t>
        <a:bodyPr/>
        <a:lstStyle/>
        <a:p>
          <a:endParaRPr lang="en-US"/>
        </a:p>
      </dgm:t>
    </dgm:pt>
    <dgm:pt modelId="{EFA6BA27-B71D-4F6D-B138-72BDC61ED0FD}" type="pres">
      <dgm:prSet presAssocID="{F087FBD5-1ED0-4A0F-A22B-959096AF9A34}" presName="Name0" presStyleCnt="0">
        <dgm:presLayoutVars>
          <dgm:dir/>
          <dgm:animLvl val="lvl"/>
          <dgm:resizeHandles val="exact"/>
        </dgm:presLayoutVars>
      </dgm:prSet>
      <dgm:spPr/>
    </dgm:pt>
    <dgm:pt modelId="{FB8D034F-6B37-4E19-BE41-16A1E278D4F5}" type="pres">
      <dgm:prSet presAssocID="{005F1127-8328-4627-BDDE-7DD952FCE8D3}" presName="boxAndChildren" presStyleCnt="0"/>
      <dgm:spPr/>
    </dgm:pt>
    <dgm:pt modelId="{3E82A252-6C4C-4A74-9C26-CE634B0F4704}" type="pres">
      <dgm:prSet presAssocID="{005F1127-8328-4627-BDDE-7DD952FCE8D3}" presName="parentTextBox" presStyleLbl="node1" presStyleIdx="0" presStyleCnt="3"/>
      <dgm:spPr/>
    </dgm:pt>
    <dgm:pt modelId="{EFD4E0DD-9BF5-4971-BEB6-BF72E6D3642E}" type="pres">
      <dgm:prSet presAssocID="{005F1127-8328-4627-BDDE-7DD952FCE8D3}" presName="entireBox" presStyleLbl="node1" presStyleIdx="0" presStyleCnt="3"/>
      <dgm:spPr/>
    </dgm:pt>
    <dgm:pt modelId="{31F22CA6-4092-4DB1-8776-8A854461666F}" type="pres">
      <dgm:prSet presAssocID="{005F1127-8328-4627-BDDE-7DD952FCE8D3}" presName="descendantBox" presStyleCnt="0"/>
      <dgm:spPr/>
    </dgm:pt>
    <dgm:pt modelId="{FA591EF1-EA3A-490B-8D2C-C9437BC2CF5D}" type="pres">
      <dgm:prSet presAssocID="{0AA9479B-BE8C-49FA-B293-0A78670C1A69}" presName="childTextBox" presStyleLbl="fgAccFollowNode1" presStyleIdx="0" presStyleCnt="2">
        <dgm:presLayoutVars>
          <dgm:bulletEnabled val="1"/>
        </dgm:presLayoutVars>
      </dgm:prSet>
      <dgm:spPr/>
    </dgm:pt>
    <dgm:pt modelId="{C898278B-E17F-46F9-9EE7-82C3D051460F}" type="pres">
      <dgm:prSet presAssocID="{9F2BC3BA-F7A0-4F30-8771-499E3071B3F5}" presName="childTextBox" presStyleLbl="fgAccFollowNode1" presStyleIdx="1" presStyleCnt="2">
        <dgm:presLayoutVars>
          <dgm:bulletEnabled val="1"/>
        </dgm:presLayoutVars>
      </dgm:prSet>
      <dgm:spPr/>
    </dgm:pt>
    <dgm:pt modelId="{9D844B36-AF4D-4D32-923F-39107F91E300}" type="pres">
      <dgm:prSet presAssocID="{3077397A-6B45-4D36-A9E5-888B9E448029}" presName="sp" presStyleCnt="0"/>
      <dgm:spPr/>
    </dgm:pt>
    <dgm:pt modelId="{CF8C6B3F-8741-4615-94B9-ABC9DDE88957}" type="pres">
      <dgm:prSet presAssocID="{BAC9E7EA-22C1-4036-9759-64552B2D12F5}" presName="arrowAndChildren" presStyleCnt="0"/>
      <dgm:spPr/>
    </dgm:pt>
    <dgm:pt modelId="{9FED936B-8629-46A2-8CC0-6A49B5CF2174}" type="pres">
      <dgm:prSet presAssocID="{BAC9E7EA-22C1-4036-9759-64552B2D12F5}" presName="parentTextArrow" presStyleLbl="node1" presStyleIdx="1" presStyleCnt="3"/>
      <dgm:spPr/>
    </dgm:pt>
    <dgm:pt modelId="{C86522E5-CEB1-4576-854D-CD2F552BF063}" type="pres">
      <dgm:prSet presAssocID="{EA57D9F9-4300-4C02-81A2-619F4B4779A1}" presName="sp" presStyleCnt="0"/>
      <dgm:spPr/>
    </dgm:pt>
    <dgm:pt modelId="{28BD7C51-A8BA-4A52-AD05-C04F9B8FBA1B}" type="pres">
      <dgm:prSet presAssocID="{E6A7880F-8BC6-4DD4-9D5B-DBACD66FC939}" presName="arrowAndChildren" presStyleCnt="0"/>
      <dgm:spPr/>
    </dgm:pt>
    <dgm:pt modelId="{81A82611-290D-454F-B856-58CCEF26B4FB}" type="pres">
      <dgm:prSet presAssocID="{E6A7880F-8BC6-4DD4-9D5B-DBACD66FC939}" presName="parentTextArrow" presStyleLbl="node1" presStyleIdx="2" presStyleCnt="3"/>
      <dgm:spPr/>
    </dgm:pt>
  </dgm:ptLst>
  <dgm:cxnLst>
    <dgm:cxn modelId="{8A7B241E-E283-40A9-BB8C-766C35867E3F}" type="presOf" srcId="{0AA9479B-BE8C-49FA-B293-0A78670C1A69}" destId="{FA591EF1-EA3A-490B-8D2C-C9437BC2CF5D}" srcOrd="0" destOrd="0" presId="urn:microsoft.com/office/officeart/2005/8/layout/process4"/>
    <dgm:cxn modelId="{2082C063-D529-419D-87D2-C7F9E0646B84}" type="presOf" srcId="{BAC9E7EA-22C1-4036-9759-64552B2D12F5}" destId="{9FED936B-8629-46A2-8CC0-6A49B5CF2174}" srcOrd="0" destOrd="0" presId="urn:microsoft.com/office/officeart/2005/8/layout/process4"/>
    <dgm:cxn modelId="{E82D0E44-0097-42B1-A0E4-F624A667F837}" type="presOf" srcId="{E6A7880F-8BC6-4DD4-9D5B-DBACD66FC939}" destId="{81A82611-290D-454F-B856-58CCEF26B4FB}" srcOrd="0" destOrd="0" presId="urn:microsoft.com/office/officeart/2005/8/layout/process4"/>
    <dgm:cxn modelId="{D957E068-6962-4F34-AC7B-AD56B0C12F0F}" srcId="{F087FBD5-1ED0-4A0F-A22B-959096AF9A34}" destId="{005F1127-8328-4627-BDDE-7DD952FCE8D3}" srcOrd="2" destOrd="0" parTransId="{9ACFFDA7-B0AC-4555-86A7-040DDEA932BF}" sibTransId="{377EC9C4-1C7F-4603-8BA2-9D5BE7647AB2}"/>
    <dgm:cxn modelId="{36F6264C-77CB-464E-9F0C-37173E4C2B9C}" type="presOf" srcId="{F087FBD5-1ED0-4A0F-A22B-959096AF9A34}" destId="{EFA6BA27-B71D-4F6D-B138-72BDC61ED0FD}" srcOrd="0" destOrd="0" presId="urn:microsoft.com/office/officeart/2005/8/layout/process4"/>
    <dgm:cxn modelId="{AACB5F6D-9DAB-4821-996F-DC3FAFDA353D}" srcId="{005F1127-8328-4627-BDDE-7DD952FCE8D3}" destId="{9F2BC3BA-F7A0-4F30-8771-499E3071B3F5}" srcOrd="1" destOrd="0" parTransId="{A43DD98A-547F-4480-B047-221BCD5E4A2E}" sibTransId="{B62A491B-1B8B-41AC-93E2-149B12343830}"/>
    <dgm:cxn modelId="{D11F1755-D6F6-4CC0-8FB0-862302BB2E5E}" type="presOf" srcId="{005F1127-8328-4627-BDDE-7DD952FCE8D3}" destId="{EFD4E0DD-9BF5-4971-BEB6-BF72E6D3642E}" srcOrd="1" destOrd="0" presId="urn:microsoft.com/office/officeart/2005/8/layout/process4"/>
    <dgm:cxn modelId="{5F2A79A2-5E90-464C-935E-A894E7AF01B3}" type="presOf" srcId="{005F1127-8328-4627-BDDE-7DD952FCE8D3}" destId="{3E82A252-6C4C-4A74-9C26-CE634B0F4704}" srcOrd="0" destOrd="0" presId="urn:microsoft.com/office/officeart/2005/8/layout/process4"/>
    <dgm:cxn modelId="{DDC0DBA7-12FB-428A-B8A0-581341594601}" srcId="{005F1127-8328-4627-BDDE-7DD952FCE8D3}" destId="{0AA9479B-BE8C-49FA-B293-0A78670C1A69}" srcOrd="0" destOrd="0" parTransId="{AD965889-9007-4A81-97A8-EC3CD3F7C3D0}" sibTransId="{21BCED3A-2F2A-4FC1-8CB7-A62348F25219}"/>
    <dgm:cxn modelId="{8B8130BC-4DB1-44BC-89E9-DEAEF88B265E}" type="presOf" srcId="{9F2BC3BA-F7A0-4F30-8771-499E3071B3F5}" destId="{C898278B-E17F-46F9-9EE7-82C3D051460F}" srcOrd="0" destOrd="0" presId="urn:microsoft.com/office/officeart/2005/8/layout/process4"/>
    <dgm:cxn modelId="{B49FF6C0-65EE-47E0-81FC-0C176378FFF9}" srcId="{F087FBD5-1ED0-4A0F-A22B-959096AF9A34}" destId="{BAC9E7EA-22C1-4036-9759-64552B2D12F5}" srcOrd="1" destOrd="0" parTransId="{18FCBE93-2530-4D4B-8E63-4440E12590A7}" sibTransId="{3077397A-6B45-4D36-A9E5-888B9E448029}"/>
    <dgm:cxn modelId="{5F1024DC-0340-4292-924A-AA16FFF830EE}" srcId="{F087FBD5-1ED0-4A0F-A22B-959096AF9A34}" destId="{E6A7880F-8BC6-4DD4-9D5B-DBACD66FC939}" srcOrd="0" destOrd="0" parTransId="{A49DEA3E-22A8-4910-854D-4B80A319B9DC}" sibTransId="{EA57D9F9-4300-4C02-81A2-619F4B4779A1}"/>
    <dgm:cxn modelId="{A89DDB3D-9A60-4525-910E-655B9692965F}" type="presParOf" srcId="{EFA6BA27-B71D-4F6D-B138-72BDC61ED0FD}" destId="{FB8D034F-6B37-4E19-BE41-16A1E278D4F5}" srcOrd="0" destOrd="0" presId="urn:microsoft.com/office/officeart/2005/8/layout/process4"/>
    <dgm:cxn modelId="{2A85FD33-5425-4CA9-A9EE-5415E6AD0F3B}" type="presParOf" srcId="{FB8D034F-6B37-4E19-BE41-16A1E278D4F5}" destId="{3E82A252-6C4C-4A74-9C26-CE634B0F4704}" srcOrd="0" destOrd="0" presId="urn:microsoft.com/office/officeart/2005/8/layout/process4"/>
    <dgm:cxn modelId="{D9E91DF8-025C-4904-8C6C-A90BE683B9A1}" type="presParOf" srcId="{FB8D034F-6B37-4E19-BE41-16A1E278D4F5}" destId="{EFD4E0DD-9BF5-4971-BEB6-BF72E6D3642E}" srcOrd="1" destOrd="0" presId="urn:microsoft.com/office/officeart/2005/8/layout/process4"/>
    <dgm:cxn modelId="{5B713AEF-59DD-439D-969A-26B1FF0AA431}" type="presParOf" srcId="{FB8D034F-6B37-4E19-BE41-16A1E278D4F5}" destId="{31F22CA6-4092-4DB1-8776-8A854461666F}" srcOrd="2" destOrd="0" presId="urn:microsoft.com/office/officeart/2005/8/layout/process4"/>
    <dgm:cxn modelId="{1543830A-4075-4D10-BD6B-8DB44C272FEA}" type="presParOf" srcId="{31F22CA6-4092-4DB1-8776-8A854461666F}" destId="{FA591EF1-EA3A-490B-8D2C-C9437BC2CF5D}" srcOrd="0" destOrd="0" presId="urn:microsoft.com/office/officeart/2005/8/layout/process4"/>
    <dgm:cxn modelId="{4281266E-201C-4C57-9542-2797ADF05A8D}" type="presParOf" srcId="{31F22CA6-4092-4DB1-8776-8A854461666F}" destId="{C898278B-E17F-46F9-9EE7-82C3D051460F}" srcOrd="1" destOrd="0" presId="urn:microsoft.com/office/officeart/2005/8/layout/process4"/>
    <dgm:cxn modelId="{A5A3D774-EA5D-4DEA-B5FA-FB03F8C708C3}" type="presParOf" srcId="{EFA6BA27-B71D-4F6D-B138-72BDC61ED0FD}" destId="{9D844B36-AF4D-4D32-923F-39107F91E300}" srcOrd="1" destOrd="0" presId="urn:microsoft.com/office/officeart/2005/8/layout/process4"/>
    <dgm:cxn modelId="{22F5913B-0C99-4D41-B40B-37E206C3BF2C}" type="presParOf" srcId="{EFA6BA27-B71D-4F6D-B138-72BDC61ED0FD}" destId="{CF8C6B3F-8741-4615-94B9-ABC9DDE88957}" srcOrd="2" destOrd="0" presId="urn:microsoft.com/office/officeart/2005/8/layout/process4"/>
    <dgm:cxn modelId="{759A0DC1-A03C-48A7-9ED9-9E9B6533737B}" type="presParOf" srcId="{CF8C6B3F-8741-4615-94B9-ABC9DDE88957}" destId="{9FED936B-8629-46A2-8CC0-6A49B5CF2174}" srcOrd="0" destOrd="0" presId="urn:microsoft.com/office/officeart/2005/8/layout/process4"/>
    <dgm:cxn modelId="{27FC903F-5580-4E5E-A580-28175EBFF30D}" type="presParOf" srcId="{EFA6BA27-B71D-4F6D-B138-72BDC61ED0FD}" destId="{C86522E5-CEB1-4576-854D-CD2F552BF063}" srcOrd="3" destOrd="0" presId="urn:microsoft.com/office/officeart/2005/8/layout/process4"/>
    <dgm:cxn modelId="{F3238FFD-2DB1-4754-A5DA-B8906F856F1A}" type="presParOf" srcId="{EFA6BA27-B71D-4F6D-B138-72BDC61ED0FD}" destId="{28BD7C51-A8BA-4A52-AD05-C04F9B8FBA1B}" srcOrd="4" destOrd="0" presId="urn:microsoft.com/office/officeart/2005/8/layout/process4"/>
    <dgm:cxn modelId="{4476F5B5-1FE8-4349-8272-CB32768B43BF}" type="presParOf" srcId="{28BD7C51-A8BA-4A52-AD05-C04F9B8FBA1B}" destId="{81A82611-290D-454F-B856-58CCEF26B4F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D53FD-E741-44CF-BC65-A80F020EE0E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B64DF-E884-4392-9ADF-7263ADA1EA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AWS Lambda is a serverless, event-driven </a:t>
          </a:r>
          <a:r>
            <a:rPr lang="en-US">
              <a:latin typeface="Corbel" panose="020B0503020204020204"/>
            </a:rPr>
            <a:t>computing</a:t>
          </a:r>
          <a:r>
            <a:rPr lang="en-US"/>
            <a:t> service</a:t>
          </a:r>
        </a:p>
      </dgm:t>
    </dgm:pt>
    <dgm:pt modelId="{4F3EAA0E-A457-445D-8F14-6A9084B78AA0}" type="parTrans" cxnId="{C2A22A55-3E51-4C9E-A6CC-D064F8A99B58}">
      <dgm:prSet/>
      <dgm:spPr/>
      <dgm:t>
        <a:bodyPr/>
        <a:lstStyle/>
        <a:p>
          <a:endParaRPr lang="en-US"/>
        </a:p>
      </dgm:t>
    </dgm:pt>
    <dgm:pt modelId="{CBA5759D-07DF-4AF1-B909-0F09B9BD3D7F}" type="sibTrans" cxnId="{C2A22A55-3E51-4C9E-A6CC-D064F8A99B58}">
      <dgm:prSet/>
      <dgm:spPr/>
      <dgm:t>
        <a:bodyPr/>
        <a:lstStyle/>
        <a:p>
          <a:endParaRPr lang="en-US"/>
        </a:p>
      </dgm:t>
    </dgm:pt>
    <dgm:pt modelId="{B5E7DFFF-A2B4-4B95-9B76-0AADA6EB2A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Allows one to run code via a variety of applications/backend services</a:t>
          </a:r>
        </a:p>
      </dgm:t>
    </dgm:pt>
    <dgm:pt modelId="{436A995B-A523-4448-90B8-5BC76189DE63}" type="parTrans" cxnId="{F6FE9EE4-EB38-4183-AE93-D7B0071970B7}">
      <dgm:prSet/>
      <dgm:spPr/>
      <dgm:t>
        <a:bodyPr/>
        <a:lstStyle/>
        <a:p>
          <a:endParaRPr lang="en-US"/>
        </a:p>
      </dgm:t>
    </dgm:pt>
    <dgm:pt modelId="{2C02F11F-B9A6-4D0C-8AE5-39093A3007B5}" type="sibTrans" cxnId="{F6FE9EE4-EB38-4183-AE93-D7B0071970B7}">
      <dgm:prSet/>
      <dgm:spPr/>
      <dgm:t>
        <a:bodyPr/>
        <a:lstStyle/>
        <a:p>
          <a:endParaRPr lang="en-US"/>
        </a:p>
      </dgm:t>
    </dgm:pt>
    <dgm:pt modelId="{A5939630-F895-44DC-9E7B-F5FD1744C4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can be done without the aid of provisioning and/or managing servers</a:t>
          </a:r>
        </a:p>
      </dgm:t>
    </dgm:pt>
    <dgm:pt modelId="{ABD4A794-4849-46DD-BF5A-72E1EB44D882}" type="parTrans" cxnId="{841B4E12-8BD3-4272-B112-11B2E4B0A2CF}">
      <dgm:prSet/>
      <dgm:spPr/>
      <dgm:t>
        <a:bodyPr/>
        <a:lstStyle/>
        <a:p>
          <a:endParaRPr lang="en-US"/>
        </a:p>
      </dgm:t>
    </dgm:pt>
    <dgm:pt modelId="{0BC934DE-C9DE-4569-AF0A-8B7FD07FC736}" type="sibTrans" cxnId="{841B4E12-8BD3-4272-B112-11B2E4B0A2CF}">
      <dgm:prSet/>
      <dgm:spPr/>
      <dgm:t>
        <a:bodyPr/>
        <a:lstStyle/>
        <a:p>
          <a:endParaRPr lang="en-US"/>
        </a:p>
      </dgm:t>
    </dgm:pt>
    <dgm:pt modelId="{45AC2CF6-AB1B-4292-A144-96F52A4FCF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There are 5 aspects to AWS Lambda</a:t>
          </a:r>
        </a:p>
      </dgm:t>
    </dgm:pt>
    <dgm:pt modelId="{EDBCBAD8-B25E-479D-876A-0C604DDEF745}" type="parTrans" cxnId="{B3DC1B1E-C995-44D5-85BA-0C9C47C47C68}">
      <dgm:prSet/>
      <dgm:spPr/>
      <dgm:t>
        <a:bodyPr/>
        <a:lstStyle/>
        <a:p>
          <a:endParaRPr lang="en-US"/>
        </a:p>
      </dgm:t>
    </dgm:pt>
    <dgm:pt modelId="{B41D3D8A-E3CA-42DC-ABA4-BD7AF1EF50C4}" type="sibTrans" cxnId="{B3DC1B1E-C995-44D5-85BA-0C9C47C47C68}">
      <dgm:prSet/>
      <dgm:spPr/>
      <dgm:t>
        <a:bodyPr/>
        <a:lstStyle/>
        <a:p>
          <a:endParaRPr lang="en-US"/>
        </a:p>
      </dgm:t>
    </dgm:pt>
    <dgm:pt modelId="{BEF4ED58-3FA3-479B-8094-58E2EEDDF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Processing</a:t>
          </a:r>
        </a:p>
      </dgm:t>
    </dgm:pt>
    <dgm:pt modelId="{02F5A1CF-414F-4964-8005-4B560D542A9E}" type="parTrans" cxnId="{96D70810-7905-4AB4-A473-2BC014DD3178}">
      <dgm:prSet/>
      <dgm:spPr/>
      <dgm:t>
        <a:bodyPr/>
        <a:lstStyle/>
        <a:p>
          <a:endParaRPr lang="en-US"/>
        </a:p>
      </dgm:t>
    </dgm:pt>
    <dgm:pt modelId="{E90C7173-AFA2-461D-9F46-2EC5D3516E46}" type="sibTrans" cxnId="{96D70810-7905-4AB4-A473-2BC014DD3178}">
      <dgm:prSet/>
      <dgm:spPr/>
      <dgm:t>
        <a:bodyPr/>
        <a:lstStyle/>
        <a:p>
          <a:endParaRPr lang="en-US"/>
        </a:p>
      </dgm:t>
    </dgm:pt>
    <dgm:pt modelId="{5FEE84A9-4D51-4817-A173-D453F721F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 Processing</a:t>
          </a:r>
        </a:p>
      </dgm:t>
    </dgm:pt>
    <dgm:pt modelId="{2C15A17D-D07F-4BDC-8D9A-5011DFC5E261}" type="parTrans" cxnId="{BBCB6E65-52B9-4BDF-9DCD-1F41E1DF602B}">
      <dgm:prSet/>
      <dgm:spPr/>
      <dgm:t>
        <a:bodyPr/>
        <a:lstStyle/>
        <a:p>
          <a:endParaRPr lang="en-US"/>
        </a:p>
      </dgm:t>
    </dgm:pt>
    <dgm:pt modelId="{6ED27C05-35FA-441B-A667-ED2EF075C72D}" type="sibTrans" cxnId="{BBCB6E65-52B9-4BDF-9DCD-1F41E1DF602B}">
      <dgm:prSet/>
      <dgm:spPr/>
      <dgm:t>
        <a:bodyPr/>
        <a:lstStyle/>
        <a:p>
          <a:endParaRPr lang="en-US"/>
        </a:p>
      </dgm:t>
    </dgm:pt>
    <dgm:pt modelId="{7777ACC5-674B-4132-850C-8D39377E48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</a:t>
          </a:r>
        </a:p>
      </dgm:t>
    </dgm:pt>
    <dgm:pt modelId="{D2D03A79-EB74-4EFE-8A61-37BAA7C61A37}" type="parTrans" cxnId="{83740B14-60AA-4BE5-A11E-C587CBB08159}">
      <dgm:prSet/>
      <dgm:spPr/>
      <dgm:t>
        <a:bodyPr/>
        <a:lstStyle/>
        <a:p>
          <a:endParaRPr lang="en-US"/>
        </a:p>
      </dgm:t>
    </dgm:pt>
    <dgm:pt modelId="{8D6B8931-C2D3-4B0B-8196-3E60AACB98F5}" type="sibTrans" cxnId="{83740B14-60AA-4BE5-A11E-C587CBB08159}">
      <dgm:prSet/>
      <dgm:spPr/>
      <dgm:t>
        <a:bodyPr/>
        <a:lstStyle/>
        <a:p>
          <a:endParaRPr lang="en-US"/>
        </a:p>
      </dgm:t>
    </dgm:pt>
    <dgm:pt modelId="{6F0B4528-A06A-4D2B-BEBA-151D518FD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IoT backends</a:t>
          </a:r>
        </a:p>
      </dgm:t>
    </dgm:pt>
    <dgm:pt modelId="{06AD6214-FFB7-4B33-8B2D-F2AC38F50564}" type="parTrans" cxnId="{1FC7F031-02F5-448E-B9A3-A545FC441521}">
      <dgm:prSet/>
      <dgm:spPr/>
      <dgm:t>
        <a:bodyPr/>
        <a:lstStyle/>
        <a:p>
          <a:endParaRPr lang="en-US"/>
        </a:p>
      </dgm:t>
    </dgm:pt>
    <dgm:pt modelId="{83007E6C-3D38-4BDB-8310-7A452C2A8EE5}" type="sibTrans" cxnId="{1FC7F031-02F5-448E-B9A3-A545FC441521}">
      <dgm:prSet/>
      <dgm:spPr/>
      <dgm:t>
        <a:bodyPr/>
        <a:lstStyle/>
        <a:p>
          <a:endParaRPr lang="en-US"/>
        </a:p>
      </dgm:t>
    </dgm:pt>
    <dgm:pt modelId="{D195BF20-5606-4BF0-8867-822EB5223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Backends</a:t>
          </a:r>
        </a:p>
      </dgm:t>
    </dgm:pt>
    <dgm:pt modelId="{F5A0A0A2-AB78-4007-B9C7-781AFFF7C8B8}" type="parTrans" cxnId="{C5BE6952-E0D9-4ACE-A138-3DEE285498DF}">
      <dgm:prSet/>
      <dgm:spPr/>
      <dgm:t>
        <a:bodyPr/>
        <a:lstStyle/>
        <a:p>
          <a:endParaRPr lang="en-US"/>
        </a:p>
      </dgm:t>
    </dgm:pt>
    <dgm:pt modelId="{9C28CAF6-7C3E-4957-A53F-6EF40AC094D2}" type="sibTrans" cxnId="{C5BE6952-E0D9-4ACE-A138-3DEE285498DF}">
      <dgm:prSet/>
      <dgm:spPr/>
      <dgm:t>
        <a:bodyPr/>
        <a:lstStyle/>
        <a:p>
          <a:endParaRPr lang="en-US"/>
        </a:p>
      </dgm:t>
    </dgm:pt>
    <dgm:pt modelId="{8EB9037F-51EE-4490-90EB-14E1A5C87AF9}" type="pres">
      <dgm:prSet presAssocID="{DD6D53FD-E741-44CF-BC65-A80F020EE0E4}" presName="root" presStyleCnt="0">
        <dgm:presLayoutVars>
          <dgm:dir/>
          <dgm:resizeHandles val="exact"/>
        </dgm:presLayoutVars>
      </dgm:prSet>
      <dgm:spPr/>
    </dgm:pt>
    <dgm:pt modelId="{F057496F-4AE6-4C8A-82EE-45AB98AC6D6D}" type="pres">
      <dgm:prSet presAssocID="{407B64DF-E884-4392-9ADF-7263ADA1EA7B}" presName="compNode" presStyleCnt="0"/>
      <dgm:spPr/>
    </dgm:pt>
    <dgm:pt modelId="{9466F79F-D0EE-4BC1-87BA-B26195B0039B}" type="pres">
      <dgm:prSet presAssocID="{407B64DF-E884-4392-9ADF-7263ADA1EA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B6730B4-9463-4C2B-80AD-78F74B67F0B1}" type="pres">
      <dgm:prSet presAssocID="{407B64DF-E884-4392-9ADF-7263ADA1EA7B}" presName="iconSpace" presStyleCnt="0"/>
      <dgm:spPr/>
    </dgm:pt>
    <dgm:pt modelId="{5F0A17B7-861A-4593-9187-3376FF86DBC9}" type="pres">
      <dgm:prSet presAssocID="{407B64DF-E884-4392-9ADF-7263ADA1EA7B}" presName="parTx" presStyleLbl="revTx" presStyleIdx="0" presStyleCnt="8">
        <dgm:presLayoutVars>
          <dgm:chMax val="0"/>
          <dgm:chPref val="0"/>
        </dgm:presLayoutVars>
      </dgm:prSet>
      <dgm:spPr/>
    </dgm:pt>
    <dgm:pt modelId="{698AD54E-4A86-4659-83DE-28A2C05FDF8A}" type="pres">
      <dgm:prSet presAssocID="{407B64DF-E884-4392-9ADF-7263ADA1EA7B}" presName="txSpace" presStyleCnt="0"/>
      <dgm:spPr/>
    </dgm:pt>
    <dgm:pt modelId="{4A088D70-9B5B-41D3-8249-209CCC009557}" type="pres">
      <dgm:prSet presAssocID="{407B64DF-E884-4392-9ADF-7263ADA1EA7B}" presName="desTx" presStyleLbl="revTx" presStyleIdx="1" presStyleCnt="8">
        <dgm:presLayoutVars/>
      </dgm:prSet>
      <dgm:spPr/>
    </dgm:pt>
    <dgm:pt modelId="{E8CE2F2B-7261-4F54-8ABC-2348EF0A900C}" type="pres">
      <dgm:prSet presAssocID="{CBA5759D-07DF-4AF1-B909-0F09B9BD3D7F}" presName="sibTrans" presStyleCnt="0"/>
      <dgm:spPr/>
    </dgm:pt>
    <dgm:pt modelId="{CB06B131-54B0-4FB9-8EDE-440C517AA74F}" type="pres">
      <dgm:prSet presAssocID="{B5E7DFFF-A2B4-4B95-9B76-0AADA6EB2A1C}" presName="compNode" presStyleCnt="0"/>
      <dgm:spPr/>
    </dgm:pt>
    <dgm:pt modelId="{29DE1ED2-8130-4BDA-B558-D53074AEFB9D}" type="pres">
      <dgm:prSet presAssocID="{B5E7DFFF-A2B4-4B95-9B76-0AADA6EB2A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D307F3A-AD22-442C-80B7-F04636CD16D9}" type="pres">
      <dgm:prSet presAssocID="{B5E7DFFF-A2B4-4B95-9B76-0AADA6EB2A1C}" presName="iconSpace" presStyleCnt="0"/>
      <dgm:spPr/>
    </dgm:pt>
    <dgm:pt modelId="{181CCC0E-E66E-439C-AA23-A7CB4B2C739B}" type="pres">
      <dgm:prSet presAssocID="{B5E7DFFF-A2B4-4B95-9B76-0AADA6EB2A1C}" presName="parTx" presStyleLbl="revTx" presStyleIdx="2" presStyleCnt="8">
        <dgm:presLayoutVars>
          <dgm:chMax val="0"/>
          <dgm:chPref val="0"/>
        </dgm:presLayoutVars>
      </dgm:prSet>
      <dgm:spPr/>
    </dgm:pt>
    <dgm:pt modelId="{2667A9F3-9EF9-41A3-8ECA-690DD95964A2}" type="pres">
      <dgm:prSet presAssocID="{B5E7DFFF-A2B4-4B95-9B76-0AADA6EB2A1C}" presName="txSpace" presStyleCnt="0"/>
      <dgm:spPr/>
    </dgm:pt>
    <dgm:pt modelId="{A7ABCA1B-D91B-4C53-8FE8-1DB8E6D8D29A}" type="pres">
      <dgm:prSet presAssocID="{B5E7DFFF-A2B4-4B95-9B76-0AADA6EB2A1C}" presName="desTx" presStyleLbl="revTx" presStyleIdx="3" presStyleCnt="8">
        <dgm:presLayoutVars/>
      </dgm:prSet>
      <dgm:spPr/>
    </dgm:pt>
    <dgm:pt modelId="{40781940-96FA-40D0-A2C4-3DE98407EF62}" type="pres">
      <dgm:prSet presAssocID="{2C02F11F-B9A6-4D0C-8AE5-39093A3007B5}" presName="sibTrans" presStyleCnt="0"/>
      <dgm:spPr/>
    </dgm:pt>
    <dgm:pt modelId="{0BA8D0AB-B081-4069-87FB-CF3C09A1F750}" type="pres">
      <dgm:prSet presAssocID="{A5939630-F895-44DC-9E7B-F5FD1744C418}" presName="compNode" presStyleCnt="0"/>
      <dgm:spPr/>
    </dgm:pt>
    <dgm:pt modelId="{47CCB319-D45F-4F90-9062-537DB47877D9}" type="pres">
      <dgm:prSet presAssocID="{A5939630-F895-44DC-9E7B-F5FD1744C4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F5C1B4-D725-40C0-9AEC-91AF113B5BB1}" type="pres">
      <dgm:prSet presAssocID="{A5939630-F895-44DC-9E7B-F5FD1744C418}" presName="iconSpace" presStyleCnt="0"/>
      <dgm:spPr/>
    </dgm:pt>
    <dgm:pt modelId="{D8CA456F-B976-4699-B237-FD00F86FE1DA}" type="pres">
      <dgm:prSet presAssocID="{A5939630-F895-44DC-9E7B-F5FD1744C418}" presName="parTx" presStyleLbl="revTx" presStyleIdx="4" presStyleCnt="8">
        <dgm:presLayoutVars>
          <dgm:chMax val="0"/>
          <dgm:chPref val="0"/>
        </dgm:presLayoutVars>
      </dgm:prSet>
      <dgm:spPr/>
    </dgm:pt>
    <dgm:pt modelId="{232C7A5A-73AC-47A6-8633-5D09D9850EF6}" type="pres">
      <dgm:prSet presAssocID="{A5939630-F895-44DC-9E7B-F5FD1744C418}" presName="txSpace" presStyleCnt="0"/>
      <dgm:spPr/>
    </dgm:pt>
    <dgm:pt modelId="{001DD697-3F25-44D0-83B2-9D208BE7DE34}" type="pres">
      <dgm:prSet presAssocID="{A5939630-F895-44DC-9E7B-F5FD1744C418}" presName="desTx" presStyleLbl="revTx" presStyleIdx="5" presStyleCnt="8">
        <dgm:presLayoutVars/>
      </dgm:prSet>
      <dgm:spPr/>
    </dgm:pt>
    <dgm:pt modelId="{1157E520-B860-49C0-AFC1-003B4BA8BA54}" type="pres">
      <dgm:prSet presAssocID="{0BC934DE-C9DE-4569-AF0A-8B7FD07FC736}" presName="sibTrans" presStyleCnt="0"/>
      <dgm:spPr/>
    </dgm:pt>
    <dgm:pt modelId="{F2D5B419-5477-4CFC-99FF-65EE9B37F58E}" type="pres">
      <dgm:prSet presAssocID="{45AC2CF6-AB1B-4292-A144-96F52A4FCF05}" presName="compNode" presStyleCnt="0"/>
      <dgm:spPr/>
    </dgm:pt>
    <dgm:pt modelId="{6A346C67-6D9A-41AF-A1EA-EF1FBBF1BBD4}" type="pres">
      <dgm:prSet presAssocID="{45AC2CF6-AB1B-4292-A144-96F52A4FCF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A561524-CBEB-4C5E-A024-F59852BCC825}" type="pres">
      <dgm:prSet presAssocID="{45AC2CF6-AB1B-4292-A144-96F52A4FCF05}" presName="iconSpace" presStyleCnt="0"/>
      <dgm:spPr/>
    </dgm:pt>
    <dgm:pt modelId="{1C07B6B7-16CB-46FC-B981-FFFF16A82A9C}" type="pres">
      <dgm:prSet presAssocID="{45AC2CF6-AB1B-4292-A144-96F52A4FCF05}" presName="parTx" presStyleLbl="revTx" presStyleIdx="6" presStyleCnt="8">
        <dgm:presLayoutVars>
          <dgm:chMax val="0"/>
          <dgm:chPref val="0"/>
        </dgm:presLayoutVars>
      </dgm:prSet>
      <dgm:spPr/>
    </dgm:pt>
    <dgm:pt modelId="{768780EF-051B-4093-A831-04C52CEAAF22}" type="pres">
      <dgm:prSet presAssocID="{45AC2CF6-AB1B-4292-A144-96F52A4FCF05}" presName="txSpace" presStyleCnt="0"/>
      <dgm:spPr/>
    </dgm:pt>
    <dgm:pt modelId="{CFBCC8BB-046E-43BD-9BCC-035B9AA91C9A}" type="pres">
      <dgm:prSet presAssocID="{45AC2CF6-AB1B-4292-A144-96F52A4FCF05}" presName="desTx" presStyleLbl="revTx" presStyleIdx="7" presStyleCnt="8">
        <dgm:presLayoutVars/>
      </dgm:prSet>
      <dgm:spPr/>
    </dgm:pt>
  </dgm:ptLst>
  <dgm:cxnLst>
    <dgm:cxn modelId="{96D70810-7905-4AB4-A473-2BC014DD3178}" srcId="{45AC2CF6-AB1B-4292-A144-96F52A4FCF05}" destId="{BEF4ED58-3FA3-479B-8094-58E2EEDDF7C2}" srcOrd="0" destOrd="0" parTransId="{02F5A1CF-414F-4964-8005-4B560D542A9E}" sibTransId="{E90C7173-AFA2-461D-9F46-2EC5D3516E46}"/>
    <dgm:cxn modelId="{841B4E12-8BD3-4272-B112-11B2E4B0A2CF}" srcId="{DD6D53FD-E741-44CF-BC65-A80F020EE0E4}" destId="{A5939630-F895-44DC-9E7B-F5FD1744C418}" srcOrd="2" destOrd="0" parTransId="{ABD4A794-4849-46DD-BF5A-72E1EB44D882}" sibTransId="{0BC934DE-C9DE-4569-AF0A-8B7FD07FC736}"/>
    <dgm:cxn modelId="{83740B14-60AA-4BE5-A11E-C587CBB08159}" srcId="{45AC2CF6-AB1B-4292-A144-96F52A4FCF05}" destId="{7777ACC5-674B-4132-850C-8D39377E4879}" srcOrd="2" destOrd="0" parTransId="{D2D03A79-EB74-4EFE-8A61-37BAA7C61A37}" sibTransId="{8D6B8931-C2D3-4B0B-8196-3E60AACB98F5}"/>
    <dgm:cxn modelId="{B3DC1B1E-C995-44D5-85BA-0C9C47C47C68}" srcId="{DD6D53FD-E741-44CF-BC65-A80F020EE0E4}" destId="{45AC2CF6-AB1B-4292-A144-96F52A4FCF05}" srcOrd="3" destOrd="0" parTransId="{EDBCBAD8-B25E-479D-876A-0C604DDEF745}" sibTransId="{B41D3D8A-E3CA-42DC-ABA4-BD7AF1EF50C4}"/>
    <dgm:cxn modelId="{1FC7F031-02F5-448E-B9A3-A545FC441521}" srcId="{45AC2CF6-AB1B-4292-A144-96F52A4FCF05}" destId="{6F0B4528-A06A-4D2B-BEBA-151D518FD836}" srcOrd="3" destOrd="0" parTransId="{06AD6214-FFB7-4B33-8B2D-F2AC38F50564}" sibTransId="{83007E6C-3D38-4BDB-8310-7A452C2A8EE5}"/>
    <dgm:cxn modelId="{BBCB6E65-52B9-4BDF-9DCD-1F41E1DF602B}" srcId="{45AC2CF6-AB1B-4292-A144-96F52A4FCF05}" destId="{5FEE84A9-4D51-4817-A173-D453F721F271}" srcOrd="1" destOrd="0" parTransId="{2C15A17D-D07F-4BDC-8D9A-5011DFC5E261}" sibTransId="{6ED27C05-35FA-441B-A667-ED2EF075C72D}"/>
    <dgm:cxn modelId="{A4592A48-E4CF-493E-B0A6-FF521475D244}" type="presOf" srcId="{6F0B4528-A06A-4D2B-BEBA-151D518FD836}" destId="{CFBCC8BB-046E-43BD-9BCC-035B9AA91C9A}" srcOrd="0" destOrd="3" presId="urn:microsoft.com/office/officeart/2018/2/layout/IconLabelDescriptionList"/>
    <dgm:cxn modelId="{FF9CFC4D-C275-4B88-A9DA-CE712D22D981}" type="presOf" srcId="{407B64DF-E884-4392-9ADF-7263ADA1EA7B}" destId="{5F0A17B7-861A-4593-9187-3376FF86DBC9}" srcOrd="0" destOrd="0" presId="urn:microsoft.com/office/officeart/2018/2/layout/IconLabelDescriptionList"/>
    <dgm:cxn modelId="{1DFC3E50-246A-4F56-8644-26AC6D7096E1}" type="presOf" srcId="{45AC2CF6-AB1B-4292-A144-96F52A4FCF05}" destId="{1C07B6B7-16CB-46FC-B981-FFFF16A82A9C}" srcOrd="0" destOrd="0" presId="urn:microsoft.com/office/officeart/2018/2/layout/IconLabelDescriptionList"/>
    <dgm:cxn modelId="{CAD8B551-1AC9-4A33-A461-F6FEC4DB98E7}" type="presOf" srcId="{5FEE84A9-4D51-4817-A173-D453F721F271}" destId="{CFBCC8BB-046E-43BD-9BCC-035B9AA91C9A}" srcOrd="0" destOrd="1" presId="urn:microsoft.com/office/officeart/2018/2/layout/IconLabelDescriptionList"/>
    <dgm:cxn modelId="{C5BE6952-E0D9-4ACE-A138-3DEE285498DF}" srcId="{45AC2CF6-AB1B-4292-A144-96F52A4FCF05}" destId="{D195BF20-5606-4BF0-8867-822EB5223EE0}" srcOrd="4" destOrd="0" parTransId="{F5A0A0A2-AB78-4007-B9C7-781AFFF7C8B8}" sibTransId="{9C28CAF6-7C3E-4957-A53F-6EF40AC094D2}"/>
    <dgm:cxn modelId="{C2A22A55-3E51-4C9E-A6CC-D064F8A99B58}" srcId="{DD6D53FD-E741-44CF-BC65-A80F020EE0E4}" destId="{407B64DF-E884-4392-9ADF-7263ADA1EA7B}" srcOrd="0" destOrd="0" parTransId="{4F3EAA0E-A457-445D-8F14-6A9084B78AA0}" sibTransId="{CBA5759D-07DF-4AF1-B909-0F09B9BD3D7F}"/>
    <dgm:cxn modelId="{3064B082-FBDC-49CE-A5E8-1B72B7927765}" type="presOf" srcId="{7777ACC5-674B-4132-850C-8D39377E4879}" destId="{CFBCC8BB-046E-43BD-9BCC-035B9AA91C9A}" srcOrd="0" destOrd="2" presId="urn:microsoft.com/office/officeart/2018/2/layout/IconLabelDescriptionList"/>
    <dgm:cxn modelId="{F44E999D-050A-4145-AE1C-D3AA96BF0D39}" type="presOf" srcId="{DD6D53FD-E741-44CF-BC65-A80F020EE0E4}" destId="{8EB9037F-51EE-4490-90EB-14E1A5C87AF9}" srcOrd="0" destOrd="0" presId="urn:microsoft.com/office/officeart/2018/2/layout/IconLabelDescriptionList"/>
    <dgm:cxn modelId="{CEA6F89E-8810-4F02-8A5A-22480179748E}" type="presOf" srcId="{A5939630-F895-44DC-9E7B-F5FD1744C418}" destId="{D8CA456F-B976-4699-B237-FD00F86FE1DA}" srcOrd="0" destOrd="0" presId="urn:microsoft.com/office/officeart/2018/2/layout/IconLabelDescriptionList"/>
    <dgm:cxn modelId="{ADBEDFA1-245C-4E96-9E63-BA3B23ED8BF5}" type="presOf" srcId="{BEF4ED58-3FA3-479B-8094-58E2EEDDF7C2}" destId="{CFBCC8BB-046E-43BD-9BCC-035B9AA91C9A}" srcOrd="0" destOrd="0" presId="urn:microsoft.com/office/officeart/2018/2/layout/IconLabelDescriptionList"/>
    <dgm:cxn modelId="{4B3365DE-109C-4EBB-830F-FD66CDE3B09B}" type="presOf" srcId="{B5E7DFFF-A2B4-4B95-9B76-0AADA6EB2A1C}" destId="{181CCC0E-E66E-439C-AA23-A7CB4B2C739B}" srcOrd="0" destOrd="0" presId="urn:microsoft.com/office/officeart/2018/2/layout/IconLabelDescriptionList"/>
    <dgm:cxn modelId="{5B3280E4-D128-451C-85D3-A54AAD626F62}" type="presOf" srcId="{D195BF20-5606-4BF0-8867-822EB5223EE0}" destId="{CFBCC8BB-046E-43BD-9BCC-035B9AA91C9A}" srcOrd="0" destOrd="4" presId="urn:microsoft.com/office/officeart/2018/2/layout/IconLabelDescriptionList"/>
    <dgm:cxn modelId="{F6FE9EE4-EB38-4183-AE93-D7B0071970B7}" srcId="{DD6D53FD-E741-44CF-BC65-A80F020EE0E4}" destId="{B5E7DFFF-A2B4-4B95-9B76-0AADA6EB2A1C}" srcOrd="1" destOrd="0" parTransId="{436A995B-A523-4448-90B8-5BC76189DE63}" sibTransId="{2C02F11F-B9A6-4D0C-8AE5-39093A3007B5}"/>
    <dgm:cxn modelId="{23798305-D050-4842-AA15-ACF2E4820CAB}" type="presParOf" srcId="{8EB9037F-51EE-4490-90EB-14E1A5C87AF9}" destId="{F057496F-4AE6-4C8A-82EE-45AB98AC6D6D}" srcOrd="0" destOrd="0" presId="urn:microsoft.com/office/officeart/2018/2/layout/IconLabelDescriptionList"/>
    <dgm:cxn modelId="{8441A3EB-7720-4C21-B27B-5BC64E09AA24}" type="presParOf" srcId="{F057496F-4AE6-4C8A-82EE-45AB98AC6D6D}" destId="{9466F79F-D0EE-4BC1-87BA-B26195B0039B}" srcOrd="0" destOrd="0" presId="urn:microsoft.com/office/officeart/2018/2/layout/IconLabelDescriptionList"/>
    <dgm:cxn modelId="{C6789672-D4EC-4FF3-9F8F-69D3F367B73D}" type="presParOf" srcId="{F057496F-4AE6-4C8A-82EE-45AB98AC6D6D}" destId="{EB6730B4-9463-4C2B-80AD-78F74B67F0B1}" srcOrd="1" destOrd="0" presId="urn:microsoft.com/office/officeart/2018/2/layout/IconLabelDescriptionList"/>
    <dgm:cxn modelId="{5107F6AF-11B7-46C3-9D92-8A6D6CABF7CB}" type="presParOf" srcId="{F057496F-4AE6-4C8A-82EE-45AB98AC6D6D}" destId="{5F0A17B7-861A-4593-9187-3376FF86DBC9}" srcOrd="2" destOrd="0" presId="urn:microsoft.com/office/officeart/2018/2/layout/IconLabelDescriptionList"/>
    <dgm:cxn modelId="{7539E51F-81E6-4CAE-A216-5EE0A954834A}" type="presParOf" srcId="{F057496F-4AE6-4C8A-82EE-45AB98AC6D6D}" destId="{698AD54E-4A86-4659-83DE-28A2C05FDF8A}" srcOrd="3" destOrd="0" presId="urn:microsoft.com/office/officeart/2018/2/layout/IconLabelDescriptionList"/>
    <dgm:cxn modelId="{3C03112C-4E49-4CD3-9A98-CC9FBC082AC1}" type="presParOf" srcId="{F057496F-4AE6-4C8A-82EE-45AB98AC6D6D}" destId="{4A088D70-9B5B-41D3-8249-209CCC009557}" srcOrd="4" destOrd="0" presId="urn:microsoft.com/office/officeart/2018/2/layout/IconLabelDescriptionList"/>
    <dgm:cxn modelId="{6023BDD8-0682-4E72-82A5-51BCAEE1FDB2}" type="presParOf" srcId="{8EB9037F-51EE-4490-90EB-14E1A5C87AF9}" destId="{E8CE2F2B-7261-4F54-8ABC-2348EF0A900C}" srcOrd="1" destOrd="0" presId="urn:microsoft.com/office/officeart/2018/2/layout/IconLabelDescriptionList"/>
    <dgm:cxn modelId="{6F856548-CB84-4E86-BC62-A6E0CCC69B37}" type="presParOf" srcId="{8EB9037F-51EE-4490-90EB-14E1A5C87AF9}" destId="{CB06B131-54B0-4FB9-8EDE-440C517AA74F}" srcOrd="2" destOrd="0" presId="urn:microsoft.com/office/officeart/2018/2/layout/IconLabelDescriptionList"/>
    <dgm:cxn modelId="{258E52BF-484E-484B-BF69-C2B78F36F5CB}" type="presParOf" srcId="{CB06B131-54B0-4FB9-8EDE-440C517AA74F}" destId="{29DE1ED2-8130-4BDA-B558-D53074AEFB9D}" srcOrd="0" destOrd="0" presId="urn:microsoft.com/office/officeart/2018/2/layout/IconLabelDescriptionList"/>
    <dgm:cxn modelId="{A7406C8C-35B1-4F7B-8A50-FE0D427B832B}" type="presParOf" srcId="{CB06B131-54B0-4FB9-8EDE-440C517AA74F}" destId="{DD307F3A-AD22-442C-80B7-F04636CD16D9}" srcOrd="1" destOrd="0" presId="urn:microsoft.com/office/officeart/2018/2/layout/IconLabelDescriptionList"/>
    <dgm:cxn modelId="{27F8C27D-50D1-4613-8827-010C5EFB8963}" type="presParOf" srcId="{CB06B131-54B0-4FB9-8EDE-440C517AA74F}" destId="{181CCC0E-E66E-439C-AA23-A7CB4B2C739B}" srcOrd="2" destOrd="0" presId="urn:microsoft.com/office/officeart/2018/2/layout/IconLabelDescriptionList"/>
    <dgm:cxn modelId="{59CC2179-321E-4983-A51F-CF683CE60203}" type="presParOf" srcId="{CB06B131-54B0-4FB9-8EDE-440C517AA74F}" destId="{2667A9F3-9EF9-41A3-8ECA-690DD95964A2}" srcOrd="3" destOrd="0" presId="urn:microsoft.com/office/officeart/2018/2/layout/IconLabelDescriptionList"/>
    <dgm:cxn modelId="{76B11D51-317E-44E7-A20B-D9DCB6DF4F21}" type="presParOf" srcId="{CB06B131-54B0-4FB9-8EDE-440C517AA74F}" destId="{A7ABCA1B-D91B-4C53-8FE8-1DB8E6D8D29A}" srcOrd="4" destOrd="0" presId="urn:microsoft.com/office/officeart/2018/2/layout/IconLabelDescriptionList"/>
    <dgm:cxn modelId="{3EA3B88F-5D08-4D3B-8550-EFD7C3C0C85D}" type="presParOf" srcId="{8EB9037F-51EE-4490-90EB-14E1A5C87AF9}" destId="{40781940-96FA-40D0-A2C4-3DE98407EF62}" srcOrd="3" destOrd="0" presId="urn:microsoft.com/office/officeart/2018/2/layout/IconLabelDescriptionList"/>
    <dgm:cxn modelId="{9D9264A4-01A6-4E4E-989D-B100601A63F2}" type="presParOf" srcId="{8EB9037F-51EE-4490-90EB-14E1A5C87AF9}" destId="{0BA8D0AB-B081-4069-87FB-CF3C09A1F750}" srcOrd="4" destOrd="0" presId="urn:microsoft.com/office/officeart/2018/2/layout/IconLabelDescriptionList"/>
    <dgm:cxn modelId="{9D97F35A-5DBE-46EB-93A5-4E68EDAE9BA9}" type="presParOf" srcId="{0BA8D0AB-B081-4069-87FB-CF3C09A1F750}" destId="{47CCB319-D45F-4F90-9062-537DB47877D9}" srcOrd="0" destOrd="0" presId="urn:microsoft.com/office/officeart/2018/2/layout/IconLabelDescriptionList"/>
    <dgm:cxn modelId="{B8EA576F-6AA3-427E-A821-8437B3B5F8DC}" type="presParOf" srcId="{0BA8D0AB-B081-4069-87FB-CF3C09A1F750}" destId="{05F5C1B4-D725-40C0-9AEC-91AF113B5BB1}" srcOrd="1" destOrd="0" presId="urn:microsoft.com/office/officeart/2018/2/layout/IconLabelDescriptionList"/>
    <dgm:cxn modelId="{62A4DE6B-D2BE-496D-B7E0-D95531CD7165}" type="presParOf" srcId="{0BA8D0AB-B081-4069-87FB-CF3C09A1F750}" destId="{D8CA456F-B976-4699-B237-FD00F86FE1DA}" srcOrd="2" destOrd="0" presId="urn:microsoft.com/office/officeart/2018/2/layout/IconLabelDescriptionList"/>
    <dgm:cxn modelId="{6E2A26DE-58D5-4350-9404-56F0B5BD586C}" type="presParOf" srcId="{0BA8D0AB-B081-4069-87FB-CF3C09A1F750}" destId="{232C7A5A-73AC-47A6-8633-5D09D9850EF6}" srcOrd="3" destOrd="0" presId="urn:microsoft.com/office/officeart/2018/2/layout/IconLabelDescriptionList"/>
    <dgm:cxn modelId="{BB941171-38A3-4720-A9D7-5198AAA36A90}" type="presParOf" srcId="{0BA8D0AB-B081-4069-87FB-CF3C09A1F750}" destId="{001DD697-3F25-44D0-83B2-9D208BE7DE34}" srcOrd="4" destOrd="0" presId="urn:microsoft.com/office/officeart/2018/2/layout/IconLabelDescriptionList"/>
    <dgm:cxn modelId="{0C6AA6BD-65C2-45B8-9219-42FE1787F0EC}" type="presParOf" srcId="{8EB9037F-51EE-4490-90EB-14E1A5C87AF9}" destId="{1157E520-B860-49C0-AFC1-003B4BA8BA54}" srcOrd="5" destOrd="0" presId="urn:microsoft.com/office/officeart/2018/2/layout/IconLabelDescriptionList"/>
    <dgm:cxn modelId="{C831F813-BE80-4936-93F5-807D956B8BCE}" type="presParOf" srcId="{8EB9037F-51EE-4490-90EB-14E1A5C87AF9}" destId="{F2D5B419-5477-4CFC-99FF-65EE9B37F58E}" srcOrd="6" destOrd="0" presId="urn:microsoft.com/office/officeart/2018/2/layout/IconLabelDescriptionList"/>
    <dgm:cxn modelId="{7F808002-BA5C-436A-9795-BAFF9FBB929D}" type="presParOf" srcId="{F2D5B419-5477-4CFC-99FF-65EE9B37F58E}" destId="{6A346C67-6D9A-41AF-A1EA-EF1FBBF1BBD4}" srcOrd="0" destOrd="0" presId="urn:microsoft.com/office/officeart/2018/2/layout/IconLabelDescriptionList"/>
    <dgm:cxn modelId="{A6ACBE1A-6049-40B4-B4FF-E0B5512255E6}" type="presParOf" srcId="{F2D5B419-5477-4CFC-99FF-65EE9B37F58E}" destId="{EA561524-CBEB-4C5E-A024-F59852BCC825}" srcOrd="1" destOrd="0" presId="urn:microsoft.com/office/officeart/2018/2/layout/IconLabelDescriptionList"/>
    <dgm:cxn modelId="{BECC69D3-9FC7-46BA-9990-015A7341650C}" type="presParOf" srcId="{F2D5B419-5477-4CFC-99FF-65EE9B37F58E}" destId="{1C07B6B7-16CB-46FC-B981-FFFF16A82A9C}" srcOrd="2" destOrd="0" presId="urn:microsoft.com/office/officeart/2018/2/layout/IconLabelDescriptionList"/>
    <dgm:cxn modelId="{C5DB5202-90B0-4DAA-9C8B-06BF6276F446}" type="presParOf" srcId="{F2D5B419-5477-4CFC-99FF-65EE9B37F58E}" destId="{768780EF-051B-4093-A831-04C52CEAAF22}" srcOrd="3" destOrd="0" presId="urn:microsoft.com/office/officeart/2018/2/layout/IconLabelDescriptionList"/>
    <dgm:cxn modelId="{456E03CA-0649-4671-9193-AC95EF84EAA3}" type="presParOf" srcId="{F2D5B419-5477-4CFC-99FF-65EE9B37F58E}" destId="{CFBCC8BB-046E-43BD-9BCC-035B9AA91C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7913E-3EF2-4A5C-A6A5-2A311893BF58}">
      <dsp:nvSpPr>
        <dsp:cNvPr id="0" name=""/>
        <dsp:cNvSpPr/>
      </dsp:nvSpPr>
      <dsp:spPr>
        <a:xfrm>
          <a:off x="0" y="2685461"/>
          <a:ext cx="5951013" cy="1761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AWS Services: </a:t>
          </a:r>
        </a:p>
      </dsp:txBody>
      <dsp:txXfrm>
        <a:off x="0" y="2685461"/>
        <a:ext cx="5951013" cy="951455"/>
      </dsp:txXfrm>
    </dsp:sp>
    <dsp:sp modelId="{0C53A811-6210-4CF3-8457-CED95973F044}">
      <dsp:nvSpPr>
        <dsp:cNvPr id="0" name=""/>
        <dsp:cNvSpPr/>
      </dsp:nvSpPr>
      <dsp:spPr>
        <a:xfrm>
          <a:off x="0" y="3601677"/>
          <a:ext cx="5951013" cy="810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rbel" panose="020B0503020204020204"/>
            </a:rPr>
            <a:t> </a:t>
          </a:r>
          <a:r>
            <a:rPr lang="en-US" sz="2600" kern="1200"/>
            <a:t>Connect,</a:t>
          </a:r>
          <a:r>
            <a:rPr lang="en-US" sz="2600" kern="1200">
              <a:latin typeface="Corbel" panose="020B0503020204020204"/>
            </a:rPr>
            <a:t> </a:t>
          </a:r>
          <a:r>
            <a:rPr lang="en-US" sz="2600" kern="1200"/>
            <a:t>Supply chain, </a:t>
          </a:r>
          <a:r>
            <a:rPr lang="en-US" sz="2600" kern="1200">
              <a:latin typeface="Calibri"/>
              <a:cs typeface="Arial"/>
            </a:rPr>
            <a:t>EC2</a:t>
          </a:r>
          <a:r>
            <a:rPr lang="en-US" sz="2600" kern="1200"/>
            <a:t>, </a:t>
          </a:r>
          <a:r>
            <a:rPr lang="en-US" sz="2600" kern="1200">
              <a:latin typeface="Corbel" panose="020B0503020204020204"/>
            </a:rPr>
            <a:t>CloudWatch, Elastic </a:t>
          </a:r>
          <a:r>
            <a:rPr lang="en-US" sz="2600" kern="1200"/>
            <a:t>Beanstalk</a:t>
          </a:r>
          <a:r>
            <a:rPr lang="en-US" sz="2600" kern="1200">
              <a:latin typeface="Corbel" panose="020B0503020204020204"/>
            </a:rPr>
            <a:t>, </a:t>
          </a:r>
          <a:r>
            <a:rPr lang="en-US" sz="2600" kern="1200"/>
            <a:t>Lambda</a:t>
          </a:r>
          <a:r>
            <a:rPr lang="en-US" sz="2600" kern="1200">
              <a:latin typeface="Corbel" panose="020B0503020204020204"/>
            </a:rPr>
            <a:t> </a:t>
          </a:r>
          <a:endParaRPr lang="en-US" sz="2600" kern="1200"/>
        </a:p>
      </dsp:txBody>
      <dsp:txXfrm>
        <a:off x="0" y="3601677"/>
        <a:ext cx="5951013" cy="810498"/>
      </dsp:txXfrm>
    </dsp:sp>
    <dsp:sp modelId="{7EDBA1DD-4714-4761-9080-D8A5A713DEB1}">
      <dsp:nvSpPr>
        <dsp:cNvPr id="0" name=""/>
        <dsp:cNvSpPr/>
      </dsp:nvSpPr>
      <dsp:spPr>
        <a:xfrm rot="10800000">
          <a:off x="0" y="2006"/>
          <a:ext cx="5951013" cy="27098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Amazon Web Services is a collection of tools built by Amazon that are utilized around the world by companies such as BMW, Coca-Cola, Epic games, and Netflix. </a:t>
          </a:r>
        </a:p>
      </dsp:txBody>
      <dsp:txXfrm rot="10800000">
        <a:off x="0" y="2006"/>
        <a:ext cx="5951013" cy="176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23809-56E7-4406-931C-0D8ED490F92D}">
      <dsp:nvSpPr>
        <dsp:cNvPr id="0" name=""/>
        <dsp:cNvSpPr/>
      </dsp:nvSpPr>
      <dsp:spPr>
        <a:xfrm>
          <a:off x="0" y="710"/>
          <a:ext cx="7340907" cy="1661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B9E86-D4D2-4E8A-A59F-7A4D95A57B89}">
      <dsp:nvSpPr>
        <dsp:cNvPr id="0" name=""/>
        <dsp:cNvSpPr/>
      </dsp:nvSpPr>
      <dsp:spPr>
        <a:xfrm>
          <a:off x="502739" y="374648"/>
          <a:ext cx="914071" cy="914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0D52D-599B-4514-A450-92ECC5734E15}">
      <dsp:nvSpPr>
        <dsp:cNvPr id="0" name=""/>
        <dsp:cNvSpPr/>
      </dsp:nvSpPr>
      <dsp:spPr>
        <a:xfrm>
          <a:off x="1919549" y="710"/>
          <a:ext cx="3303408" cy="1661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9" tIns="175889" rIns="175889" bIns="17588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AWS is a flexible solution to companies of all sizes with data and information needs</a:t>
          </a:r>
        </a:p>
      </dsp:txBody>
      <dsp:txXfrm>
        <a:off x="1919549" y="710"/>
        <a:ext cx="3303408" cy="1661947"/>
      </dsp:txXfrm>
    </dsp:sp>
    <dsp:sp modelId="{1DC29BB1-2955-418E-9915-25D1BDC68A5D}">
      <dsp:nvSpPr>
        <dsp:cNvPr id="0" name=""/>
        <dsp:cNvSpPr/>
      </dsp:nvSpPr>
      <dsp:spPr>
        <a:xfrm>
          <a:off x="5222957" y="710"/>
          <a:ext cx="2117949" cy="1661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9" tIns="175889" rIns="175889" bIns="1758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services provided are especially useful to startups who may not have the capital to invest in infrastructure right away</a:t>
          </a:r>
        </a:p>
      </dsp:txBody>
      <dsp:txXfrm>
        <a:off x="5222957" y="710"/>
        <a:ext cx="2117949" cy="1661947"/>
      </dsp:txXfrm>
    </dsp:sp>
    <dsp:sp modelId="{9F487621-9A42-422E-BCF0-D1D9C97CD1EB}">
      <dsp:nvSpPr>
        <dsp:cNvPr id="0" name=""/>
        <dsp:cNvSpPr/>
      </dsp:nvSpPr>
      <dsp:spPr>
        <a:xfrm>
          <a:off x="0" y="2078145"/>
          <a:ext cx="7340907" cy="1661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9905D-3040-447D-8793-0088C4C62DA9}">
      <dsp:nvSpPr>
        <dsp:cNvPr id="0" name=""/>
        <dsp:cNvSpPr/>
      </dsp:nvSpPr>
      <dsp:spPr>
        <a:xfrm>
          <a:off x="502739" y="2452083"/>
          <a:ext cx="914071" cy="914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03453-A81D-49C5-BB9C-A3B2094EE978}">
      <dsp:nvSpPr>
        <dsp:cNvPr id="0" name=""/>
        <dsp:cNvSpPr/>
      </dsp:nvSpPr>
      <dsp:spPr>
        <a:xfrm>
          <a:off x="1919549" y="2078145"/>
          <a:ext cx="3303408" cy="1661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9" tIns="175889" rIns="175889" bIns="17588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Companies can scale their use of services as much or as little as they need with no upfront cost</a:t>
          </a:r>
        </a:p>
      </dsp:txBody>
      <dsp:txXfrm>
        <a:off x="1919549" y="2078145"/>
        <a:ext cx="3303408" cy="1661947"/>
      </dsp:txXfrm>
    </dsp:sp>
    <dsp:sp modelId="{F3B4C534-60AF-446C-B9B9-E8F14E14EEC1}">
      <dsp:nvSpPr>
        <dsp:cNvPr id="0" name=""/>
        <dsp:cNvSpPr/>
      </dsp:nvSpPr>
      <dsp:spPr>
        <a:xfrm>
          <a:off x="5222957" y="2078145"/>
          <a:ext cx="2117949" cy="1661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9" tIns="175889" rIns="175889" bIns="1758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"modern utility company" where companies can use as many, or as little features as needed</a:t>
          </a:r>
        </a:p>
      </dsp:txBody>
      <dsp:txXfrm>
        <a:off x="5222957" y="2078145"/>
        <a:ext cx="2117949" cy="1661947"/>
      </dsp:txXfrm>
    </dsp:sp>
    <dsp:sp modelId="{B914831F-6069-453F-9D02-C9E3377F5AC9}">
      <dsp:nvSpPr>
        <dsp:cNvPr id="0" name=""/>
        <dsp:cNvSpPr/>
      </dsp:nvSpPr>
      <dsp:spPr>
        <a:xfrm>
          <a:off x="0" y="4155579"/>
          <a:ext cx="7340907" cy="1661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C695C-3BF5-4683-AA65-3EC5BA36E3B3}">
      <dsp:nvSpPr>
        <dsp:cNvPr id="0" name=""/>
        <dsp:cNvSpPr/>
      </dsp:nvSpPr>
      <dsp:spPr>
        <a:xfrm>
          <a:off x="502739" y="4529518"/>
          <a:ext cx="914071" cy="914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FC67A-B3BB-4EFE-BA54-1190EE2CBA55}">
      <dsp:nvSpPr>
        <dsp:cNvPr id="0" name=""/>
        <dsp:cNvSpPr/>
      </dsp:nvSpPr>
      <dsp:spPr>
        <a:xfrm>
          <a:off x="1919549" y="4155579"/>
          <a:ext cx="5421357" cy="1661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9" tIns="175889" rIns="175889" bIns="17588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one of the most reliable and secure cloud computing services with hidden data centers across the world</a:t>
          </a:r>
        </a:p>
      </dsp:txBody>
      <dsp:txXfrm>
        <a:off x="1919549" y="4155579"/>
        <a:ext cx="5421357" cy="1661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6D4E0-ED4E-4782-8A7A-FB786E3FE33C}">
      <dsp:nvSpPr>
        <dsp:cNvPr id="0" name=""/>
        <dsp:cNvSpPr/>
      </dsp:nvSpPr>
      <dsp:spPr>
        <a:xfrm>
          <a:off x="119819" y="1586940"/>
          <a:ext cx="835183" cy="8351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D07A-E0F3-47AE-BADB-7EC7361F8CB7}">
      <dsp:nvSpPr>
        <dsp:cNvPr id="0" name=""/>
        <dsp:cNvSpPr/>
      </dsp:nvSpPr>
      <dsp:spPr>
        <a:xfrm>
          <a:off x="295207" y="1762329"/>
          <a:ext cx="484406" cy="484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0F8DF-E002-4E04-BAD4-CB02239EAD61}">
      <dsp:nvSpPr>
        <dsp:cNvPr id="0" name=""/>
        <dsp:cNvSpPr/>
      </dsp:nvSpPr>
      <dsp:spPr>
        <a:xfrm>
          <a:off x="1133970" y="1586940"/>
          <a:ext cx="1968646" cy="8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 service tool that uses cloud contact centers.</a:t>
          </a:r>
        </a:p>
      </dsp:txBody>
      <dsp:txXfrm>
        <a:off x="1133970" y="1586940"/>
        <a:ext cx="1968646" cy="835183"/>
      </dsp:txXfrm>
    </dsp:sp>
    <dsp:sp modelId="{D1F578FD-7B04-423C-8D73-42911B4DF498}">
      <dsp:nvSpPr>
        <dsp:cNvPr id="0" name=""/>
        <dsp:cNvSpPr/>
      </dsp:nvSpPr>
      <dsp:spPr>
        <a:xfrm>
          <a:off x="3445639" y="1586940"/>
          <a:ext cx="835183" cy="8351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B9941-1A59-4F35-825B-26C645987001}">
      <dsp:nvSpPr>
        <dsp:cNvPr id="0" name=""/>
        <dsp:cNvSpPr/>
      </dsp:nvSpPr>
      <dsp:spPr>
        <a:xfrm>
          <a:off x="3621027" y="1762329"/>
          <a:ext cx="484406" cy="484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C00B3-B0A7-4E56-A8BB-E362F7C1B52F}">
      <dsp:nvSpPr>
        <dsp:cNvPr id="0" name=""/>
        <dsp:cNvSpPr/>
      </dsp:nvSpPr>
      <dsp:spPr>
        <a:xfrm>
          <a:off x="4459790" y="1586940"/>
          <a:ext cx="1968646" cy="8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Allows for the collection of data on customer expectations and experience</a:t>
          </a:r>
          <a:r>
            <a:rPr lang="en-US" sz="1300" kern="1200">
              <a:latin typeface="Corbel" panose="020B0503020204020204"/>
            </a:rPr>
            <a:t>.</a:t>
          </a:r>
          <a:endParaRPr lang="en-US" sz="1300" kern="1200"/>
        </a:p>
      </dsp:txBody>
      <dsp:txXfrm>
        <a:off x="4459790" y="1586940"/>
        <a:ext cx="1968646" cy="835183"/>
      </dsp:txXfrm>
    </dsp:sp>
    <dsp:sp modelId="{B83B37CC-CBAF-410F-9A82-D2EBA3A525F1}">
      <dsp:nvSpPr>
        <dsp:cNvPr id="0" name=""/>
        <dsp:cNvSpPr/>
      </dsp:nvSpPr>
      <dsp:spPr>
        <a:xfrm>
          <a:off x="119819" y="2775567"/>
          <a:ext cx="835183" cy="8351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92FF2-CA07-4D85-BF6F-2494CDD29E68}">
      <dsp:nvSpPr>
        <dsp:cNvPr id="0" name=""/>
        <dsp:cNvSpPr/>
      </dsp:nvSpPr>
      <dsp:spPr>
        <a:xfrm>
          <a:off x="295207" y="2950956"/>
          <a:ext cx="484406" cy="484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36162-F9D8-4D06-A223-2EF1E914ACFD}">
      <dsp:nvSpPr>
        <dsp:cNvPr id="0" name=""/>
        <dsp:cNvSpPr/>
      </dsp:nvSpPr>
      <dsp:spPr>
        <a:xfrm>
          <a:off x="1133970" y="2775567"/>
          <a:ext cx="1968646" cy="8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orbel" panose="020B0503020204020204"/>
            </a:rPr>
            <a:t>Improves worker productivity through seamless integration with ERP</a:t>
          </a:r>
        </a:p>
      </dsp:txBody>
      <dsp:txXfrm>
        <a:off x="1133970" y="2775567"/>
        <a:ext cx="1968646" cy="835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E0DD-9BF5-4971-BEB6-BF72E6D3642E}">
      <dsp:nvSpPr>
        <dsp:cNvPr id="0" name=""/>
        <dsp:cNvSpPr/>
      </dsp:nvSpPr>
      <dsp:spPr>
        <a:xfrm>
          <a:off x="0" y="3843104"/>
          <a:ext cx="6492875" cy="1261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Different uses are but not limited to:</a:t>
          </a:r>
        </a:p>
      </dsp:txBody>
      <dsp:txXfrm>
        <a:off x="0" y="3843104"/>
        <a:ext cx="6492875" cy="681152"/>
      </dsp:txXfrm>
    </dsp:sp>
    <dsp:sp modelId="{FA591EF1-EA3A-490B-8D2C-C9437BC2CF5D}">
      <dsp:nvSpPr>
        <dsp:cNvPr id="0" name=""/>
        <dsp:cNvSpPr/>
      </dsp:nvSpPr>
      <dsp:spPr>
        <a:xfrm>
          <a:off x="0" y="4499029"/>
          <a:ext cx="3246437" cy="580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Understand and resolve the root cause of performance issues in your AWS resources</a:t>
          </a:r>
        </a:p>
      </dsp:txBody>
      <dsp:txXfrm>
        <a:off x="0" y="4499029"/>
        <a:ext cx="3246437" cy="580240"/>
      </dsp:txXfrm>
    </dsp:sp>
    <dsp:sp modelId="{C898278B-E17F-46F9-9EE7-82C3D051460F}">
      <dsp:nvSpPr>
        <dsp:cNvPr id="0" name=""/>
        <dsp:cNvSpPr/>
      </dsp:nvSpPr>
      <dsp:spPr>
        <a:xfrm>
          <a:off x="3246437" y="4499029"/>
          <a:ext cx="3246437" cy="580240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 out exactly when your website is impacted and for how long</a:t>
          </a:r>
        </a:p>
      </dsp:txBody>
      <dsp:txXfrm>
        <a:off x="3246437" y="4499029"/>
        <a:ext cx="3246437" cy="580240"/>
      </dsp:txXfrm>
    </dsp:sp>
    <dsp:sp modelId="{9FED936B-8629-46A2-8CC0-6A49B5CF2174}">
      <dsp:nvSpPr>
        <dsp:cNvPr id="0" name=""/>
        <dsp:cNvSpPr/>
      </dsp:nvSpPr>
      <dsp:spPr>
        <a:xfrm rot="10800000">
          <a:off x="0" y="1922003"/>
          <a:ext cx="6492875" cy="1940022"/>
        </a:xfrm>
        <a:prstGeom prst="upArrowCallou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Uses Automated dashboards to streamline the infrastructure and application maintenance</a:t>
          </a:r>
        </a:p>
      </dsp:txBody>
      <dsp:txXfrm rot="10800000">
        <a:off x="0" y="1922003"/>
        <a:ext cx="6492875" cy="1260568"/>
      </dsp:txXfrm>
    </dsp:sp>
    <dsp:sp modelId="{81A82611-290D-454F-B856-58CCEF26B4FB}">
      <dsp:nvSpPr>
        <dsp:cNvPr id="0" name=""/>
        <dsp:cNvSpPr/>
      </dsp:nvSpPr>
      <dsp:spPr>
        <a:xfrm rot="10800000">
          <a:off x="0" y="902"/>
          <a:ext cx="6492875" cy="194002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Collects and visualizes real-time logs, metrics, and event data</a:t>
          </a:r>
        </a:p>
      </dsp:txBody>
      <dsp:txXfrm rot="10800000">
        <a:off x="0" y="902"/>
        <a:ext cx="6492875" cy="1260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6F79F-D0EE-4BC1-87BA-B26195B0039B}">
      <dsp:nvSpPr>
        <dsp:cNvPr id="0" name=""/>
        <dsp:cNvSpPr/>
      </dsp:nvSpPr>
      <dsp:spPr>
        <a:xfrm>
          <a:off x="545" y="1232718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17B7-861A-4593-9187-3376FF86DBC9}">
      <dsp:nvSpPr>
        <dsp:cNvPr id="0" name=""/>
        <dsp:cNvSpPr/>
      </dsp:nvSpPr>
      <dsp:spPr>
        <a:xfrm>
          <a:off x="545" y="2123848"/>
          <a:ext cx="2185312" cy="87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AWS Lambda is a serverless, event-driven </a:t>
          </a:r>
          <a:r>
            <a:rPr lang="en-US" sz="1400" kern="1200">
              <a:latin typeface="Corbel" panose="020B0503020204020204"/>
            </a:rPr>
            <a:t>computing</a:t>
          </a:r>
          <a:r>
            <a:rPr lang="en-US" sz="1400" kern="1200"/>
            <a:t> service</a:t>
          </a:r>
        </a:p>
      </dsp:txBody>
      <dsp:txXfrm>
        <a:off x="545" y="2123848"/>
        <a:ext cx="2185312" cy="873911"/>
      </dsp:txXfrm>
    </dsp:sp>
    <dsp:sp modelId="{4A088D70-9B5B-41D3-8249-209CCC009557}">
      <dsp:nvSpPr>
        <dsp:cNvPr id="0" name=""/>
        <dsp:cNvSpPr/>
      </dsp:nvSpPr>
      <dsp:spPr>
        <a:xfrm>
          <a:off x="545" y="3056490"/>
          <a:ext cx="2185312" cy="11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E1ED2-8130-4BDA-B558-D53074AEFB9D}">
      <dsp:nvSpPr>
        <dsp:cNvPr id="0" name=""/>
        <dsp:cNvSpPr/>
      </dsp:nvSpPr>
      <dsp:spPr>
        <a:xfrm>
          <a:off x="2568288" y="1232718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CC0E-E66E-439C-AA23-A7CB4B2C739B}">
      <dsp:nvSpPr>
        <dsp:cNvPr id="0" name=""/>
        <dsp:cNvSpPr/>
      </dsp:nvSpPr>
      <dsp:spPr>
        <a:xfrm>
          <a:off x="2568288" y="2123848"/>
          <a:ext cx="2185312" cy="87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Allows one to run code via a variety of applications/backend services</a:t>
          </a:r>
        </a:p>
      </dsp:txBody>
      <dsp:txXfrm>
        <a:off x="2568288" y="2123848"/>
        <a:ext cx="2185312" cy="873911"/>
      </dsp:txXfrm>
    </dsp:sp>
    <dsp:sp modelId="{A7ABCA1B-D91B-4C53-8FE8-1DB8E6D8D29A}">
      <dsp:nvSpPr>
        <dsp:cNvPr id="0" name=""/>
        <dsp:cNvSpPr/>
      </dsp:nvSpPr>
      <dsp:spPr>
        <a:xfrm>
          <a:off x="2568288" y="3056490"/>
          <a:ext cx="2185312" cy="11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CB319-D45F-4F90-9062-537DB47877D9}">
      <dsp:nvSpPr>
        <dsp:cNvPr id="0" name=""/>
        <dsp:cNvSpPr/>
      </dsp:nvSpPr>
      <dsp:spPr>
        <a:xfrm>
          <a:off x="5136030" y="1232718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A456F-B976-4699-B237-FD00F86FE1DA}">
      <dsp:nvSpPr>
        <dsp:cNvPr id="0" name=""/>
        <dsp:cNvSpPr/>
      </dsp:nvSpPr>
      <dsp:spPr>
        <a:xfrm>
          <a:off x="5136030" y="2123848"/>
          <a:ext cx="2185312" cy="87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can be done without the aid of provisioning and/or managing servers</a:t>
          </a:r>
        </a:p>
      </dsp:txBody>
      <dsp:txXfrm>
        <a:off x="5136030" y="2123848"/>
        <a:ext cx="2185312" cy="873911"/>
      </dsp:txXfrm>
    </dsp:sp>
    <dsp:sp modelId="{001DD697-3F25-44D0-83B2-9D208BE7DE34}">
      <dsp:nvSpPr>
        <dsp:cNvPr id="0" name=""/>
        <dsp:cNvSpPr/>
      </dsp:nvSpPr>
      <dsp:spPr>
        <a:xfrm>
          <a:off x="5136030" y="3056490"/>
          <a:ext cx="2185312" cy="11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46C67-6D9A-41AF-A1EA-EF1FBBF1BBD4}">
      <dsp:nvSpPr>
        <dsp:cNvPr id="0" name=""/>
        <dsp:cNvSpPr/>
      </dsp:nvSpPr>
      <dsp:spPr>
        <a:xfrm>
          <a:off x="7703772" y="1232718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B6B7-16CB-46FC-B981-FFFF16A82A9C}">
      <dsp:nvSpPr>
        <dsp:cNvPr id="0" name=""/>
        <dsp:cNvSpPr/>
      </dsp:nvSpPr>
      <dsp:spPr>
        <a:xfrm>
          <a:off x="7703772" y="2123848"/>
          <a:ext cx="2185312" cy="87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There are 5 aspects to AWS Lambda</a:t>
          </a:r>
        </a:p>
      </dsp:txBody>
      <dsp:txXfrm>
        <a:off x="7703772" y="2123848"/>
        <a:ext cx="2185312" cy="873911"/>
      </dsp:txXfrm>
    </dsp:sp>
    <dsp:sp modelId="{CFBCC8BB-046E-43BD-9BCC-035B9AA91C9A}">
      <dsp:nvSpPr>
        <dsp:cNvPr id="0" name=""/>
        <dsp:cNvSpPr/>
      </dsp:nvSpPr>
      <dsp:spPr>
        <a:xfrm>
          <a:off x="7703772" y="3056490"/>
          <a:ext cx="2185312" cy="11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Stream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 Application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IoT backends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Mobile Backends</a:t>
          </a:r>
        </a:p>
      </dsp:txBody>
      <dsp:txXfrm>
        <a:off x="7703772" y="3056490"/>
        <a:ext cx="2185312" cy="1112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CD25-EA36-483F-A8F6-28471617F211}" type="datetimeFigureOut"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7866B-9A36-4C3E-8274-4A61BCF29D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866B-9A36-4C3E-8274-4A61BCF29D1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The </a:t>
            </a:r>
            <a:r>
              <a:rPr lang="en-US" b="1"/>
              <a:t>instances </a:t>
            </a:r>
            <a:r>
              <a:rPr lang="en-US" b="0"/>
              <a:t>are made of multiple 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Regions and Availability Zones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/>
              <a:t>Regions consist of one more Availability Zones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/>
              <a:t>By launching instances in multiple Availability Zones, you can protect your applications from the failure of a single location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/>
              <a:t>Multiple choices of operating systems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Including Windows and Linux distributions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Arm processors </a:t>
            </a:r>
            <a:r>
              <a:rPr lang="en-US" b="0"/>
              <a:t>are not as powerful as Intel but are more mobile-friendly in most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400 Gbps is needed for </a:t>
            </a:r>
            <a:r>
              <a:rPr lang="en-US" b="1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Pay for What You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 It takes the cost of unused minutes and seconds in an hour off of the bill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866B-9A36-4C3E-8274-4A61BCF29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Three main categories of logs: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Vended Logs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Natively published by AWS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Logs Published by AWS Services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Published by AWS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Custom Logs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Logs from your application and on-premises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Composite Alarms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Combine multiple alarms to reduce alarm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Helps find the root cause to reduce application downtime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Lots of ways to monitor: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Logs and Metrics Correlation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Internet Monitor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Anomaly Detection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And more.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Ways to Analyze: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Monitor Trends and Seasonality with 15 months of metric data (storage and retention)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Lets you perform historical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CloudWatch Metrics Insights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fast, flexible, SQL-based query engine that enables you to identify trends and patterns within millions of operational metrics in near real-time.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866B-9A36-4C3E-8274-4A61BCF29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866B-9A36-4C3E-8274-4A61BCF29D1C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F31D5C9-2E60-4AE9-80C4-1587910EC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467"/>
            <a:ext cx="3911598" cy="315806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400">
                <a:solidFill>
                  <a:schemeClr val="bg1"/>
                </a:solidFill>
              </a:rPr>
              <a:t>Amazon Web Services Influence in MPC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 Owen T, Sulman M, Donavan D, Bruce R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ED3C-E84F-600A-56BD-84419041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AWS Elastic Beanstalk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A0DC-A645-BA61-DFB3-2D8444A7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en-US" sz="2000"/>
              <a:t> Service for deploying and scaling web applications and services</a:t>
            </a:r>
          </a:p>
          <a:p>
            <a:r>
              <a:rPr lang="en-US" sz="2000"/>
              <a:t>Upload the code, and Elastic Beanstalk automatically handles the deployment</a:t>
            </a:r>
          </a:p>
          <a:p>
            <a:pPr lvl="1"/>
            <a:r>
              <a:rPr lang="en-US"/>
              <a:t>from capacity provisioning, load balancing, and auto-scaling to application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130406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F58F-02D8-2676-1F31-CDFCDE57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/>
              <a:t>How the AWS Elastic Beanstalk Works</a:t>
            </a:r>
          </a:p>
        </p:txBody>
      </p:sp>
      <p:pic>
        <p:nvPicPr>
          <p:cNvPr id="3074" name="Picture 2" descr="Diagram showing how AWS Elastic Beanstalk lets users create environments to upload and set up applications.">
            <a:extLst>
              <a:ext uri="{FF2B5EF4-FFF2-40B4-BE49-F238E27FC236}">
                <a16:creationId xmlns:a16="http://schemas.microsoft.com/office/drawing/2014/main" id="{5954D0F6-20B9-2588-E456-A8B654DBD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12" y="1752599"/>
            <a:ext cx="9790506" cy="38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6EB6-DC0F-4E57-2838-2DBE49C9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03" y="27899"/>
            <a:ext cx="10018713" cy="1752599"/>
          </a:xfrm>
        </p:spPr>
        <p:txBody>
          <a:bodyPr/>
          <a:lstStyle/>
          <a:p>
            <a:r>
              <a:rPr lang="en-US"/>
              <a:t>AWS Lambda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09B9F9-D844-C3BB-AC36-909FF4540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96801" y="1455294"/>
          <a:ext cx="9889631" cy="5401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13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6780-AA10-5079-7959-18CDC752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8725"/>
            <a:ext cx="10018713" cy="1752599"/>
          </a:xfrm>
        </p:spPr>
        <p:txBody>
          <a:bodyPr/>
          <a:lstStyle/>
          <a:p>
            <a:r>
              <a:rPr lang="en-US"/>
              <a:t>5 Aspects to AWS Lambda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9F65-B57A-F5E4-5B68-65C28DEE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343" y="730770"/>
            <a:ext cx="10018713" cy="5872397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3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File Processing</a:t>
            </a:r>
            <a:endParaRPr lang="en-US"/>
          </a:p>
          <a:p>
            <a:pPr marL="800100" lvl="1" indent="-342900">
              <a:lnSpc>
                <a:spcPct val="300000"/>
              </a:lnSpc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Stream Processing</a:t>
            </a:r>
          </a:p>
          <a:p>
            <a:pPr marL="800100" lvl="1" indent="-342900">
              <a:lnSpc>
                <a:spcPct val="300000"/>
              </a:lnSpc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Web Application</a:t>
            </a:r>
          </a:p>
          <a:p>
            <a:pPr marL="800100" lvl="1" indent="-342900">
              <a:lnSpc>
                <a:spcPct val="300000"/>
              </a:lnSpc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IoT backends</a:t>
            </a:r>
          </a:p>
          <a:p>
            <a:pPr marL="800100" lvl="1" indent="-342900">
              <a:lnSpc>
                <a:spcPct val="300000"/>
              </a:lnSpc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Mobile Backends</a:t>
            </a:r>
            <a:endParaRPr lang="en-US"/>
          </a:p>
        </p:txBody>
      </p:sp>
      <p:pic>
        <p:nvPicPr>
          <p:cNvPr id="4" name="Picture 4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E2EF2F11-206D-2A56-7377-1C58D607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31" y="841510"/>
            <a:ext cx="4526783" cy="1315299"/>
          </a:xfrm>
          <a:prstGeom prst="rect">
            <a:avLst/>
          </a:prstGeom>
        </p:spPr>
      </p:pic>
      <p:pic>
        <p:nvPicPr>
          <p:cNvPr id="5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CC39EC1-9113-B642-B988-1151FF3D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60" y="2158572"/>
            <a:ext cx="4530969" cy="1315298"/>
          </a:xfrm>
          <a:prstGeom prst="rect">
            <a:avLst/>
          </a:pr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A7E7774-2429-21A1-0377-90226164C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59" y="3311051"/>
            <a:ext cx="4551903" cy="108281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407F11E-0DE5-2651-1247-87A86F2A1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59" y="4377581"/>
            <a:ext cx="4530969" cy="1323672"/>
          </a:xfrm>
          <a:prstGeom prst="rect">
            <a:avLst/>
          </a:prstGeom>
        </p:spPr>
      </p:pic>
      <p:pic>
        <p:nvPicPr>
          <p:cNvPr id="8" name="Picture 8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28609395-33C0-C2A6-0BC2-30E504182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060" y="5706190"/>
            <a:ext cx="4547717" cy="10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PU with binary numbers and blueprint">
            <a:extLst>
              <a:ext uri="{FF2B5EF4-FFF2-40B4-BE49-F238E27FC236}">
                <a16:creationId xmlns:a16="http://schemas.microsoft.com/office/drawing/2014/main" id="{E3CF5EDB-692B-BAB3-C98A-22BA7C4EA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2" b="-2"/>
          <a:stretch/>
        </p:blipFill>
        <p:spPr>
          <a:xfrm>
            <a:off x="-42313" y="-10582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0C993-232F-1CEF-E380-EF1E153D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What are some of the benefits to using AWS Lambda?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B63D-1731-C73F-5DCD-D678CEF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07" y="1138108"/>
            <a:ext cx="6591346" cy="4965833"/>
          </a:xfrm>
        </p:spPr>
        <p:txBody>
          <a:bodyPr>
            <a:normAutofit/>
          </a:bodyPr>
          <a:lstStyle/>
          <a:p>
            <a:r>
              <a:rPr lang="en-US"/>
              <a:t>Lambda is capable of scaling  functions (or application) by running event triggered code as well as processing each individual event simultaneously, leading to  "continuous scaling: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Using Lambda also</a:t>
            </a:r>
            <a:r>
              <a:rPr lang="en-US">
                <a:ea typeface="+mn-lt"/>
                <a:cs typeface="+mn-lt"/>
              </a:rPr>
              <a:t> frees up a large quantity of programming resources allowing a business to focus more on innovation and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3724-B90C-1464-1E1B-A14933FF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10D7802-EBF0-8E65-CAE6-B15167B5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17" y="2526786"/>
            <a:ext cx="1619250" cy="2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49FA-D7EA-9977-CDCB-BF930BF89824}"/>
              </a:ext>
            </a:extLst>
          </p:cNvPr>
          <p:cNvSpPr txBox="1"/>
          <p:nvPr/>
        </p:nvSpPr>
        <p:spPr>
          <a:xfrm>
            <a:off x="1437968" y="3079390"/>
            <a:ext cx="1825112" cy="2064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AFC43ED-1054-C784-279F-86398C1A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77" y="2351812"/>
            <a:ext cx="2399270" cy="599817"/>
          </a:xfrm>
          <a:prstGeom prst="rect">
            <a:avLst/>
          </a:prstGeom>
        </p:spPr>
      </p:pic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EE6CB69C-9C66-7C27-9342-1DFBF6A4A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86" y="2413595"/>
            <a:ext cx="1905000" cy="47625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CC813FC-4178-DB7E-5838-AB62AA5E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743" y="2413595"/>
            <a:ext cx="190500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C3D83-3047-0BE2-D469-29DEA16FFA67}"/>
              </a:ext>
            </a:extLst>
          </p:cNvPr>
          <p:cNvSpPr txBox="1"/>
          <p:nvPr/>
        </p:nvSpPr>
        <p:spPr>
          <a:xfrm>
            <a:off x="1458230" y="2947186"/>
            <a:ext cx="20589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2019 Siemens used AWS Lambda and DynamoDB to reduce power plant alerts by 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92913-5B0C-CE4C-697C-0024985607B2}"/>
              </a:ext>
            </a:extLst>
          </p:cNvPr>
          <p:cNvSpPr txBox="1"/>
          <p:nvPr/>
        </p:nvSpPr>
        <p:spPr>
          <a:xfrm>
            <a:off x="4045177" y="3080719"/>
            <a:ext cx="204633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 machine learning hosted on AWS SageMaker to help predict failures and update operators on optimal machine speeds and other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C73C3-7EF6-0AD3-CF47-B1F1E717FC89}"/>
              </a:ext>
            </a:extLst>
          </p:cNvPr>
          <p:cNvSpPr txBox="1"/>
          <p:nvPr/>
        </p:nvSpPr>
        <p:spPr>
          <a:xfrm>
            <a:off x="6718986" y="3081050"/>
            <a:ext cx="26821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LG has thousands of employees throughout the world. Many employees work remotely so LG decided to use NICE DCV to decrease latency, increase resolution, and improve 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8E616-6F95-5705-70A3-9E6C55DCFB22}"/>
              </a:ext>
            </a:extLst>
          </p:cNvPr>
          <p:cNvSpPr txBox="1"/>
          <p:nvPr/>
        </p:nvSpPr>
        <p:spPr>
          <a:xfrm>
            <a:off x="9490454" y="3078227"/>
            <a:ext cx="253197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2019 Volkswagen started moving 124 factories into a single architecture: The Volkswagen Industrial Cloud. They are also using machine learning to run algorithms and obtain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360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12B383-F99A-5664-8938-EED38E0F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B158-BD8D-8642-9A26-4F1256C7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521090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/>
              <a:t>Thanks to AWS, companies can see a wide range of benefits. Some of these include:</a:t>
            </a:r>
          </a:p>
          <a:p>
            <a:pPr>
              <a:lnSpc>
                <a:spcPct val="90000"/>
              </a:lnSpc>
            </a:pPr>
            <a:r>
              <a:rPr lang="en-US" sz="1800"/>
              <a:t>Lower IT/OT costs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By using web services, companies don't have to invest as much in infrastructure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Faster Innovation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AWS offers a wide suite of applications that can help companies solve problems quickly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Improved Operations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It is easy to store and organize data in AWS, and it is possible to run analytics in one place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Enhanced Security</a:t>
            </a:r>
          </a:p>
          <a:p>
            <a:pPr lvl="1">
              <a:lnSpc>
                <a:spcPct val="90000"/>
              </a:lnSpc>
              <a:buClr>
                <a:srgbClr val="1287C3"/>
              </a:buClr>
            </a:pPr>
            <a:r>
              <a:rPr lang="en-US" sz="1800"/>
              <a:t>Companies can be secure in knowing that AWS meets the most security-sensitive requirements for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84214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s in a line and one question mark is lit">
            <a:extLst>
              <a:ext uri="{FF2B5EF4-FFF2-40B4-BE49-F238E27FC236}">
                <a16:creationId xmlns:a16="http://schemas.microsoft.com/office/drawing/2014/main" id="{75F01EFF-EC9E-E0B6-7F18-F6742CC0B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7" r="-2" b="147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386F7-DD90-4234-8292-09A20AF126D7}"/>
              </a:ext>
            </a:extLst>
          </p:cNvPr>
          <p:cNvSpPr txBox="1"/>
          <p:nvPr/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3175" cmpd="sng">
                  <a:noFill/>
                </a:ln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174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88087-937B-5103-A158-0FE6BE33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What is Amazon Web Services?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DCE24-06AF-D1FE-F4F3-27AA441F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03820"/>
              </p:ext>
            </p:extLst>
          </p:nvPr>
        </p:nvGraphicFramePr>
        <p:xfrm>
          <a:off x="5007932" y="1261873"/>
          <a:ext cx="5951013" cy="44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850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F97F-D153-7E96-4213-05B42E7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AWS?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F3336-8A54-9901-FDC6-14634CEAA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81279"/>
              </p:ext>
            </p:extLst>
          </p:nvPr>
        </p:nvGraphicFramePr>
        <p:xfrm>
          <a:off x="4850375" y="206477"/>
          <a:ext cx="7340907" cy="581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8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DACFF-F08E-3D3A-634D-A308F132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96" y="1186359"/>
            <a:ext cx="2973915" cy="4450959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What is AWS Connect?</a:t>
            </a:r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7CA1017-584A-7109-9DCB-23D0EDA6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190380"/>
              </p:ext>
            </p:extLst>
          </p:nvPr>
        </p:nvGraphicFramePr>
        <p:xfrm>
          <a:off x="4822580" y="856847"/>
          <a:ext cx="6548257" cy="519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91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PU with binary numbers and blueprint">
            <a:extLst>
              <a:ext uri="{FF2B5EF4-FFF2-40B4-BE49-F238E27FC236}">
                <a16:creationId xmlns:a16="http://schemas.microsoft.com/office/drawing/2014/main" id="{E3CF5EDB-692B-BAB3-C98A-22BA7C4EA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0C993-232F-1CEF-E380-EF1E153D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What are some of the benefits to using AWS Connect?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B63D-1731-C73F-5DCD-D678CEFB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07" y="1138108"/>
            <a:ext cx="6591346" cy="4965833"/>
          </a:xfrm>
        </p:spPr>
        <p:txBody>
          <a:bodyPr>
            <a:normAutofit/>
          </a:bodyPr>
          <a:lstStyle/>
          <a:p>
            <a:pPr marL="342900" indent="-342900"/>
            <a:r>
              <a:rPr lang="en-US">
                <a:ea typeface="+mn-lt"/>
                <a:cs typeface="+mn-lt"/>
              </a:rPr>
              <a:t>Allows for a fluid implementation of forecasting, capacity planning, and scheduling tools. 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Access to ML powered forecasting that accurately </a:t>
            </a:r>
            <a:r>
              <a:rPr lang="en-US">
                <a:ea typeface="+mn-lt"/>
                <a:cs typeface="+mn-lt"/>
              </a:rPr>
              <a:t>predicts </a:t>
            </a:r>
            <a:r>
              <a:rPr lang="en-US"/>
              <a:t>and provides deep insights to assist in capacity planning and scheduling. 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Uses machine learning built into AWS Connect to assist with Capacity Planning.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Estimate how many employees are required to meet customer support demands based on forecast. </a:t>
            </a:r>
          </a:p>
        </p:txBody>
      </p:sp>
    </p:spTree>
    <p:extLst>
      <p:ext uri="{BB962C8B-B14F-4D97-AF65-F5344CB8AC3E}">
        <p14:creationId xmlns:p14="http://schemas.microsoft.com/office/powerpoint/2010/main" val="247643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rdboard boxes on conveyor belt">
            <a:extLst>
              <a:ext uri="{FF2B5EF4-FFF2-40B4-BE49-F238E27FC236}">
                <a16:creationId xmlns:a16="http://schemas.microsoft.com/office/drawing/2014/main" id="{242B940F-60C0-90B9-70A6-785A36D9B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3" r="19596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C15128-093F-637F-7BA6-FF69A64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What is AWS Supply Chain Optimization and its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BE90-40FB-B21B-E79D-191FA314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452896" cy="3920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Connects your existing enterprise resource planning and supply chain management systems to AWS tools. 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/>
              <a:t>Allows communication across teams to quickly resolve issues that arise during manufacturing.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/>
              <a:t>Lowers inventory cost by alleviating stock-out and overstock risks.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/>
              <a:t>Automatically evaluates, ranks and produces various rebalancing options to provide inventory managers with choices if a risk occurred.</a:t>
            </a:r>
          </a:p>
        </p:txBody>
      </p:sp>
    </p:spTree>
    <p:extLst>
      <p:ext uri="{BB962C8B-B14F-4D97-AF65-F5344CB8AC3E}">
        <p14:creationId xmlns:p14="http://schemas.microsoft.com/office/powerpoint/2010/main" val="25742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02EF-3D8E-3011-CD0B-5AB41B9E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AWS</a:t>
            </a:r>
            <a:r>
              <a:rPr lang="en-US"/>
              <a:t> </a:t>
            </a:r>
            <a:r>
              <a:rPr lang="en-US">
                <a:latin typeface="Arial"/>
                <a:cs typeface="Arial"/>
              </a:rPr>
              <a:t>EC2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26A3-7C1B-A7B2-FDA3-B0AA5A2B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449179"/>
            <a:ext cx="6376689" cy="6079958"/>
          </a:xfrm>
        </p:spPr>
        <p:txBody>
          <a:bodyPr anchor="ctr">
            <a:normAutofit/>
          </a:bodyPr>
          <a:lstStyle/>
          <a:p>
            <a:r>
              <a:rPr lang="en-US" sz="2000"/>
              <a:t>Amazon Elastic Compute Cloud (Amazon EC2)</a:t>
            </a:r>
          </a:p>
          <a:p>
            <a:r>
              <a:rPr lang="en-US" sz="2000"/>
              <a:t>Compute platform (a data environment where software implementation occurs or a piece of software is executed)</a:t>
            </a:r>
          </a:p>
          <a:p>
            <a:r>
              <a:rPr lang="en-US" sz="2000"/>
              <a:t>Over 500 instances (Regions and Availability Zones)</a:t>
            </a:r>
          </a:p>
          <a:p>
            <a:r>
              <a:rPr lang="en-US" sz="2000"/>
              <a:t>Choice of the latest processor, storage, networking, operating system, and purchase model to match the needs of a workload</a:t>
            </a:r>
          </a:p>
          <a:p>
            <a:r>
              <a:rPr lang="en-US" sz="2000"/>
              <a:t>Supports Intel, AMD, and Arm processors</a:t>
            </a:r>
          </a:p>
          <a:p>
            <a:r>
              <a:rPr lang="en-US" sz="2000"/>
              <a:t>Only cloud with on-demand EC2 Mac instances and 400 Gbps Ethernet networking</a:t>
            </a:r>
          </a:p>
          <a:p>
            <a:r>
              <a:rPr lang="en-US" sz="2000"/>
              <a:t>Different uses include but are not limited to: </a:t>
            </a:r>
          </a:p>
          <a:p>
            <a:pPr lvl="1"/>
            <a:r>
              <a:rPr lang="en-US"/>
              <a:t>A business needing a computing infrastructure</a:t>
            </a:r>
          </a:p>
          <a:p>
            <a:pPr lvl="1"/>
            <a:r>
              <a:rPr lang="en-US"/>
              <a:t>Training and deploying machine learning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420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ACC2F-8E78-4A03-D376-A808CFC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AWS CloudWatch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1D923E6-22B8-8A47-E36B-7A7560771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641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635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4488-E6F8-18D8-B13F-E53C9EE9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787" y="0"/>
            <a:ext cx="10018713" cy="1752599"/>
          </a:xfrm>
        </p:spPr>
        <p:txBody>
          <a:bodyPr/>
          <a:lstStyle/>
          <a:p>
            <a:r>
              <a:rPr lang="en-US"/>
              <a:t>How the AWS CloudWatch Works</a:t>
            </a:r>
          </a:p>
        </p:txBody>
      </p:sp>
      <p:pic>
        <p:nvPicPr>
          <p:cNvPr id="2050" name="Picture 2" descr="Diagram of how Amazon CloudWatch helps users collect, monitor, and understand their use of AWS resources.">
            <a:extLst>
              <a:ext uri="{FF2B5EF4-FFF2-40B4-BE49-F238E27FC236}">
                <a16:creationId xmlns:a16="http://schemas.microsoft.com/office/drawing/2014/main" id="{5EB60461-182E-1E2F-E9F8-2C204E79A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121569"/>
            <a:ext cx="996366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1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Amazon Web Services Influence in MPC</vt:lpstr>
      <vt:lpstr>What is Amazon Web Services?</vt:lpstr>
      <vt:lpstr>Why AWS?</vt:lpstr>
      <vt:lpstr>What is AWS Connect?</vt:lpstr>
      <vt:lpstr>What are some of the benefits to using AWS Connect?</vt:lpstr>
      <vt:lpstr>What is AWS Supply Chain Optimization and its Benefits?</vt:lpstr>
      <vt:lpstr>AWS EC2</vt:lpstr>
      <vt:lpstr>AWS CloudWatch</vt:lpstr>
      <vt:lpstr>How the AWS CloudWatch Works</vt:lpstr>
      <vt:lpstr>AWS Elastic Beanstalk</vt:lpstr>
      <vt:lpstr>How the AWS Elastic Beanstalk Works</vt:lpstr>
      <vt:lpstr>AWS Lambda</vt:lpstr>
      <vt:lpstr>5 Aspects to AWS Lambda </vt:lpstr>
      <vt:lpstr>What are some of the benefits to using AWS Lambda?</vt:lpstr>
      <vt:lpstr>Case Studies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2022-12-02T22:11:07Z</dcterms:created>
  <dcterms:modified xsi:type="dcterms:W3CDTF">2022-12-10T04:20:14Z</dcterms:modified>
</cp:coreProperties>
</file>