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d6c748e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d6c748e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3f9b0f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3f9b0f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d6c748e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d6c748e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f8261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f8261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d6c748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d6c748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d6c748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d6c748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d6c748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d6c748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d6c748e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d6c748e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d6c748e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d6c748e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2.jp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v--gpwu29IQ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ASL Fingerspelling with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Mccormack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44571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Deep Learning is very powerful and relatively easy to implement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 Vision applications are countless and cover many important areas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Questions?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50" y="2078875"/>
            <a:ext cx="3477526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17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Interested in Sign Language Recognition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Classify ASL letters from 28x28 sets of pixels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originally from 2018 Kaggle challenge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included over 27,000 images for training, over 2000 for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00" y="3360675"/>
            <a:ext cx="1162450" cy="12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750" y="3312025"/>
            <a:ext cx="2330199" cy="130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050" y="1594375"/>
            <a:ext cx="3488601" cy="15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177350"/>
            <a:ext cx="42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PyTorch as Deep Learning Framework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Convolutional Neural Network with 7 hidden layers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Convolution Layers, 2 Max-Pool Layers, and 2 Fully Connected Layers 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625" y="1705900"/>
            <a:ext cx="2858574" cy="7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725" y="2415287"/>
            <a:ext cx="1494925" cy="14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3450" y="3651748"/>
            <a:ext cx="2099576" cy="9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6046525" y="1614325"/>
            <a:ext cx="2898600" cy="96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Setup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391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class to access labels and image for each minibatch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different DataLoaders: train, validation, test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80/20 training validation split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Network architecture defined in forward function of net class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25" y="857250"/>
            <a:ext cx="3571425" cy="21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50" y="3526175"/>
            <a:ext cx="4235551" cy="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88" y="680925"/>
            <a:ext cx="8220426" cy="23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400" y="3232845"/>
            <a:ext cx="6561203" cy="172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484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ReLU activation applied after every CONV layer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Cross Entropy loss which uses combination of Softmax and negative log likelihood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Stuck with Adam for optimization after getting better results than standard SGD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25" y="1609350"/>
            <a:ext cx="1679000" cy="1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32560" t="0"/>
          <a:stretch/>
        </p:blipFill>
        <p:spPr>
          <a:xfrm>
            <a:off x="5948525" y="3095187"/>
            <a:ext cx="2751901" cy="12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768" y="1503943"/>
            <a:ext cx="1501950" cy="14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b="18169" l="5380" r="9353" t="10993"/>
          <a:stretch/>
        </p:blipFill>
        <p:spPr>
          <a:xfrm>
            <a:off x="6154425" y="4407379"/>
            <a:ext cx="704775" cy="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r>
              <a:rPr lang="en"/>
              <a:t>(cont.)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438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Validation set broken off of training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Network ran on GPU for 20 epochs in </a:t>
            </a:r>
            <a:r>
              <a:rPr lang="en"/>
              <a:t>mini batches</a:t>
            </a:r>
            <a:r>
              <a:rPr lang="en"/>
              <a:t> of 10 with learning rate 0.0001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Dropout was applied in final layer to reduce overfitting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43" y="1526418"/>
            <a:ext cx="2398925" cy="8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363" y="2597475"/>
            <a:ext cx="2755301" cy="21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05800" y="131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405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About ~92% accuracy on test 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Classification report and confusion matrix show results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https://youtu.be/v--gpwu29IQ</a:t>
            </a:r>
            <a:r>
              <a:rPr lang="en"/>
              <a:t> 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700" y="743150"/>
            <a:ext cx="2374175" cy="26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950" y="3439675"/>
            <a:ext cx="2468851" cy="13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344" y="1026819"/>
            <a:ext cx="363900" cy="19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6449025" y="1947950"/>
            <a:ext cx="1945500" cy="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449025" y="2450225"/>
            <a:ext cx="1945500" cy="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449025" y="2283675"/>
            <a:ext cx="1945500" cy="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328475" y="4004625"/>
            <a:ext cx="288300" cy="33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677100" y="4397075"/>
            <a:ext cx="288300" cy="4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259950" y="4397075"/>
            <a:ext cx="262200" cy="42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6900" y="4412175"/>
            <a:ext cx="2500049" cy="3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8650" y="3576925"/>
            <a:ext cx="1145875" cy="82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Learned/Regrets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371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Wanted to get webcam hand recognition for live demo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Lots of time was spent understanding deep learning and then getting a network actually working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17088" t="0"/>
          <a:stretch/>
        </p:blipFill>
        <p:spPr>
          <a:xfrm>
            <a:off x="4973875" y="1949900"/>
            <a:ext cx="3650051" cy="1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25" y="3581350"/>
            <a:ext cx="3785350" cy="1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