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58" r:id="rId5"/>
    <p:sldId id="259" r:id="rId6"/>
    <p:sldId id="260" r:id="rId7"/>
    <p:sldId id="279" r:id="rId8"/>
    <p:sldId id="280" r:id="rId9"/>
    <p:sldId id="281" r:id="rId10"/>
    <p:sldId id="282" r:id="rId11"/>
    <p:sldId id="284" r:id="rId12"/>
    <p:sldId id="278" r:id="rId13"/>
    <p:sldId id="286" r:id="rId14"/>
    <p:sldId id="277" r:id="rId15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13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800_#color-2111&amp;1275"/>
          <p:cNvSpPr/>
          <p:nvPr userDrawn="1">
            <p:custDataLst>
              <p:tags r:id="rId2"/>
            </p:custDataLst>
          </p:nvPr>
        </p:nvSpPr>
        <p:spPr>
          <a:xfrm>
            <a:off x="6586728" y="0"/>
            <a:ext cx="5605272" cy="6858000"/>
          </a:xfrm>
          <a:custGeom>
            <a:avLst/>
            <a:gdLst/>
            <a:ahLst/>
            <a:cxnLst/>
            <a:rect l="l" t="t" r="r" b="b"/>
            <a:pathLst>
              <a:path w="5605272" h="6858000">
                <a:moveTo>
                  <a:pt x="0" y="6858000"/>
                </a:moveTo>
                <a:lnTo>
                  <a:pt x="5605272" y="6858000"/>
                </a:lnTo>
                <a:lnTo>
                  <a:pt x="560527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chemeClr val="accent1">
              <a:alpha val="21000"/>
            </a:schemeClr>
          </a:solidFill>
        </p:spPr>
      </p:sp>
      <p:sp>
        <p:nvSpPr>
          <p:cNvPr id="8" name="Rectangle 29_#color_$accent1_$accent2-2111&amp;1278"/>
          <p:cNvSpPr/>
          <p:nvPr userDrawn="1">
            <p:custDataLst>
              <p:tags r:id="rId3"/>
            </p:custDataLst>
          </p:nvPr>
        </p:nvSpPr>
        <p:spPr>
          <a:xfrm>
            <a:off x="7960360" y="2626360"/>
            <a:ext cx="4231640" cy="4231640"/>
          </a:xfrm>
          <a:custGeom>
            <a:avLst/>
            <a:gdLst/>
            <a:ahLst/>
            <a:cxnLst/>
            <a:rect l="l" t="t" r="r" b="b"/>
            <a:pathLst>
              <a:path w="3584448" h="3584448">
                <a:moveTo>
                  <a:pt x="3584448" y="0"/>
                </a:moveTo>
                <a:lnTo>
                  <a:pt x="3584448" y="3584448"/>
                </a:lnTo>
                <a:lnTo>
                  <a:pt x="0" y="3584448"/>
                </a:lnTo>
                <a:lnTo>
                  <a:pt x="358444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30_#color_$accent1_$accent2_$accent1-2111&amp;1281"/>
          <p:cNvSpPr/>
          <p:nvPr userDrawn="1">
            <p:custDataLst>
              <p:tags r:id="rId4"/>
            </p:custDataLst>
          </p:nvPr>
        </p:nvSpPr>
        <p:spPr>
          <a:xfrm>
            <a:off x="4370832" y="0"/>
            <a:ext cx="7388352" cy="3694176"/>
          </a:xfrm>
          <a:custGeom>
            <a:avLst/>
            <a:gdLst/>
            <a:ahLst/>
            <a:cxnLst/>
            <a:rect l="l" t="t" r="r" b="b"/>
            <a:pathLst>
              <a:path w="7388352" h="3694176">
                <a:moveTo>
                  <a:pt x="7388352" y="0"/>
                </a:moveTo>
                <a:lnTo>
                  <a:pt x="3685032" y="3694176"/>
                </a:lnTo>
                <a:lnTo>
                  <a:pt x="0" y="9144"/>
                </a:lnTo>
                <a:lnTo>
                  <a:pt x="9144" y="0"/>
                </a:lnTo>
                <a:lnTo>
                  <a:pt x="7388352" y="0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20735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2132424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27_#color_#shadow_$dk2-2111&amp;128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9747504" cy="6858000"/>
          </a:xfrm>
          <a:custGeom>
            <a:avLst/>
            <a:gdLst/>
            <a:ahLst/>
            <a:cxnLst/>
            <a:rect l="l" t="t" r="r" b="b"/>
            <a:pathLst>
              <a:path w="9747504" h="6858000">
                <a:moveTo>
                  <a:pt x="5925312" y="0"/>
                </a:moveTo>
                <a:lnTo>
                  <a:pt x="9601200" y="3675888"/>
                </a:lnTo>
                <a:cubicBezTo>
                  <a:pt x="9793224" y="3877056"/>
                  <a:pt x="9793224" y="4197096"/>
                  <a:pt x="9601200" y="4398264"/>
                </a:cubicBezTo>
                <a:lnTo>
                  <a:pt x="713232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925312" y="0"/>
                </a:lnTo>
              </a:path>
            </a:pathLst>
          </a:custGeom>
          <a:solidFill>
            <a:schemeClr val="bg2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1460" dist="101600" dir="5400000" algn="bl" rotWithShape="0">
                    <a:srgbClr val="141414">
                      <a:alpha val="6000"/>
                    </a:srgbClr>
                  </a:outerShdw>
                </a:effectLst>
              </a14:hiddenEffects>
            </a:ext>
          </a:extLst>
        </p:spPr>
      </p:sp>
      <p:sp>
        <p:nvSpPr>
          <p:cNvPr id="12" name="Rectangle 28_#color_$lt2_$lt2-2111&amp;1287"/>
          <p:cNvSpPr/>
          <p:nvPr userDrawn="1">
            <p:custDataLst>
              <p:tags r:id="rId6"/>
            </p:custDataLst>
          </p:nvPr>
        </p:nvSpPr>
        <p:spPr>
          <a:xfrm>
            <a:off x="6729984" y="0"/>
            <a:ext cx="5458968" cy="3419856"/>
          </a:xfrm>
          <a:custGeom>
            <a:avLst/>
            <a:gdLst/>
            <a:ahLst/>
            <a:cxnLst/>
            <a:rect l="l" t="t" r="r" b="b"/>
            <a:pathLst>
              <a:path w="5458968" h="3419856">
                <a:moveTo>
                  <a:pt x="5458968" y="1801368"/>
                </a:moveTo>
                <a:lnTo>
                  <a:pt x="3986784" y="3273552"/>
                </a:lnTo>
                <a:cubicBezTo>
                  <a:pt x="3794760" y="3474720"/>
                  <a:pt x="3474720" y="3474720"/>
                  <a:pt x="3273552" y="3273552"/>
                </a:cubicBezTo>
                <a:lnTo>
                  <a:pt x="0" y="0"/>
                </a:lnTo>
                <a:lnTo>
                  <a:pt x="5458968" y="0"/>
                </a:lnTo>
                <a:lnTo>
                  <a:pt x="5458968" y="1801368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40000"/>
                </a:schemeClr>
              </a:gs>
            </a:gsLst>
            <a:lin ang="8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0"/>
            </p:custDataLst>
          </p:nvPr>
        </p:nvSpPr>
        <p:spPr>
          <a:xfrm>
            <a:off x="894780" y="2226335"/>
            <a:ext cx="7263732" cy="2852605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7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94780" y="5380332"/>
            <a:ext cx="7296720" cy="674393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6000" y="1296000"/>
            <a:ext cx="1080000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ea"/>
                <a:ea typeface="+mj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800_#color-2111&amp;855"/>
          <p:cNvSpPr/>
          <p:nvPr userDrawn="1">
            <p:custDataLst>
              <p:tags r:id="rId2"/>
            </p:custDataLst>
          </p:nvPr>
        </p:nvSpPr>
        <p:spPr>
          <a:xfrm>
            <a:off x="6574536" y="0"/>
            <a:ext cx="5614416" cy="6858000"/>
          </a:xfrm>
          <a:prstGeom prst="rect">
            <a:avLst/>
          </a:prstGeom>
          <a:solidFill>
            <a:schemeClr val="tx2">
              <a:alpha val="10000"/>
            </a:schemeClr>
          </a:solidFill>
        </p:spPr>
      </p:sp>
      <p:sp>
        <p:nvSpPr>
          <p:cNvPr id="9" name="Rectangle 30_#color_$accent1_$accent2_$accent1-2111&amp;1311"/>
          <p:cNvSpPr/>
          <p:nvPr userDrawn="1">
            <p:custDataLst>
              <p:tags r:id="rId3"/>
            </p:custDataLst>
          </p:nvPr>
        </p:nvSpPr>
        <p:spPr>
          <a:xfrm>
            <a:off x="4370832" y="0"/>
            <a:ext cx="7388352" cy="3694176"/>
          </a:xfrm>
          <a:custGeom>
            <a:avLst/>
            <a:gdLst/>
            <a:ahLst/>
            <a:cxnLst/>
            <a:rect l="l" t="t" r="r" b="b"/>
            <a:pathLst>
              <a:path w="7388352" h="3694176">
                <a:moveTo>
                  <a:pt x="7388352" y="0"/>
                </a:moveTo>
                <a:lnTo>
                  <a:pt x="3685032" y="3694176"/>
                </a:lnTo>
                <a:lnTo>
                  <a:pt x="0" y="9144"/>
                </a:lnTo>
                <a:lnTo>
                  <a:pt x="9144" y="0"/>
                </a:lnTo>
                <a:lnTo>
                  <a:pt x="7388352" y="0"/>
                </a:lnTo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20735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2132424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2700000" algn="tl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1" name="Rectangle 27_#color_$lt2_$lt2_#shadow_$dk2-2111&amp;1314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9747504" cy="6858000"/>
          </a:xfrm>
          <a:custGeom>
            <a:avLst/>
            <a:gdLst/>
            <a:ahLst/>
            <a:cxnLst/>
            <a:rect l="l" t="t" r="r" b="b"/>
            <a:pathLst>
              <a:path w="9747504" h="6858000">
                <a:moveTo>
                  <a:pt x="5925312" y="0"/>
                </a:moveTo>
                <a:lnTo>
                  <a:pt x="9601200" y="3675888"/>
                </a:lnTo>
                <a:cubicBezTo>
                  <a:pt x="9793224" y="3877056"/>
                  <a:pt x="9793224" y="4197096"/>
                  <a:pt x="9601200" y="4398264"/>
                </a:cubicBezTo>
                <a:lnTo>
                  <a:pt x="7132320" y="6858000"/>
                </a:lnTo>
                <a:lnTo>
                  <a:pt x="0" y="6858000"/>
                </a:lnTo>
                <a:lnTo>
                  <a:pt x="0" y="0"/>
                </a:lnTo>
                <a:lnTo>
                  <a:pt x="5925312" y="0"/>
                </a:lnTo>
              </a:path>
            </a:pathLst>
          </a:custGeom>
          <a:solidFill>
            <a:schemeClr val="bg2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1460" dist="101600" dir="5400000" algn="bl" rotWithShape="0">
                    <a:srgbClr val="141414">
                      <a:alpha val="6000"/>
                    </a:srgbClr>
                  </a:outerShdw>
                </a:effectLst>
              </a14:hiddenEffects>
            </a:ext>
          </a:extLst>
        </p:spPr>
      </p:sp>
      <p:sp>
        <p:nvSpPr>
          <p:cNvPr id="12" name="Rectangle 28_#color_$lt2_$lt2-2111&amp;1287"/>
          <p:cNvSpPr/>
          <p:nvPr userDrawn="1">
            <p:custDataLst>
              <p:tags r:id="rId5"/>
            </p:custDataLst>
          </p:nvPr>
        </p:nvSpPr>
        <p:spPr>
          <a:xfrm>
            <a:off x="6729984" y="0"/>
            <a:ext cx="5458968" cy="3419856"/>
          </a:xfrm>
          <a:custGeom>
            <a:avLst/>
            <a:gdLst/>
            <a:ahLst/>
            <a:cxnLst/>
            <a:rect l="l" t="t" r="r" b="b"/>
            <a:pathLst>
              <a:path w="5458968" h="3419856">
                <a:moveTo>
                  <a:pt x="5458968" y="1801368"/>
                </a:moveTo>
                <a:lnTo>
                  <a:pt x="3986784" y="3273552"/>
                </a:lnTo>
                <a:cubicBezTo>
                  <a:pt x="3794760" y="3474720"/>
                  <a:pt x="3474720" y="3474720"/>
                  <a:pt x="3273552" y="3273552"/>
                </a:cubicBezTo>
                <a:lnTo>
                  <a:pt x="0" y="0"/>
                </a:lnTo>
                <a:lnTo>
                  <a:pt x="5458968" y="0"/>
                </a:lnTo>
                <a:lnTo>
                  <a:pt x="5458968" y="1801368"/>
                </a:lnTo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bg2">
                  <a:alpha val="40000"/>
                </a:schemeClr>
              </a:gs>
            </a:gsLst>
            <a:lin ang="840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838200" y="1899891"/>
            <a:ext cx="7505700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8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3952430"/>
            <a:ext cx="7505700" cy="158585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3" name="Rectangle 29_#color_$accent1_$accent2-2111&amp;1278"/>
          <p:cNvSpPr/>
          <p:nvPr userDrawn="1">
            <p:custDataLst>
              <p:tags r:id="rId11"/>
            </p:custDataLst>
          </p:nvPr>
        </p:nvSpPr>
        <p:spPr>
          <a:xfrm>
            <a:off x="7960360" y="2626360"/>
            <a:ext cx="4231640" cy="4231640"/>
          </a:xfrm>
          <a:custGeom>
            <a:avLst/>
            <a:gdLst/>
            <a:ahLst/>
            <a:cxnLst/>
            <a:rect l="l" t="t" r="r" b="b"/>
            <a:pathLst>
              <a:path w="3584448" h="3584448">
                <a:moveTo>
                  <a:pt x="3584448" y="0"/>
                </a:moveTo>
                <a:lnTo>
                  <a:pt x="3584448" y="3584448"/>
                </a:lnTo>
                <a:lnTo>
                  <a:pt x="0" y="3584448"/>
                </a:lnTo>
                <a:lnTo>
                  <a:pt x="358444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800_#color-2111&amp;81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5614416" cy="6858000"/>
          </a:xfrm>
          <a:prstGeom prst="rect">
            <a:avLst/>
          </a:prstGeom>
          <a:solidFill>
            <a:schemeClr val="tx2">
              <a:alpha val="10000"/>
            </a:schemeClr>
          </a:solidFill>
        </p:spPr>
      </p:sp>
      <p:sp>
        <p:nvSpPr>
          <p:cNvPr id="5" name="Rectangle 29_#color_$accent1_$accent2-2111&amp;1290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0085832" cy="6858000"/>
          </a:xfrm>
          <a:custGeom>
            <a:avLst/>
            <a:gdLst/>
            <a:ahLst/>
            <a:cxnLst/>
            <a:rect l="l" t="t" r="r" b="b"/>
            <a:pathLst>
              <a:path w="10085832" h="6858000">
                <a:moveTo>
                  <a:pt x="0" y="4581144"/>
                </a:moveTo>
                <a:lnTo>
                  <a:pt x="4581144" y="0"/>
                </a:lnTo>
                <a:lnTo>
                  <a:pt x="6830568" y="0"/>
                </a:lnTo>
                <a:lnTo>
                  <a:pt x="10085832" y="3255264"/>
                </a:lnTo>
                <a:lnTo>
                  <a:pt x="6483096" y="6858000"/>
                </a:lnTo>
                <a:lnTo>
                  <a:pt x="0" y="6858000"/>
                </a:lnTo>
                <a:lnTo>
                  <a:pt x="0" y="4581144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6" name="Rectangle 27_#color-2111&amp;1293"/>
          <p:cNvSpPr/>
          <p:nvPr userDrawn="1">
            <p:custDataLst>
              <p:tags r:id="rId4"/>
            </p:custDataLst>
          </p:nvPr>
        </p:nvSpPr>
        <p:spPr>
          <a:xfrm>
            <a:off x="2673096" y="0"/>
            <a:ext cx="9518904" cy="6858000"/>
          </a:xfrm>
          <a:custGeom>
            <a:avLst/>
            <a:gdLst/>
            <a:ahLst/>
            <a:cxnLst/>
            <a:rect l="l" t="t" r="r" b="b"/>
            <a:pathLst>
              <a:path w="9518904" h="6858000">
                <a:moveTo>
                  <a:pt x="2569464" y="6858000"/>
                </a:moveTo>
                <a:lnTo>
                  <a:pt x="9518904" y="6858000"/>
                </a:lnTo>
                <a:lnTo>
                  <a:pt x="9518904" y="0"/>
                </a:lnTo>
                <a:lnTo>
                  <a:pt x="3867912" y="0"/>
                </a:lnTo>
                <a:lnTo>
                  <a:pt x="146304" y="3721608"/>
                </a:lnTo>
                <a:cubicBezTo>
                  <a:pt x="-45720" y="3913632"/>
                  <a:pt x="-45720" y="4242816"/>
                  <a:pt x="146304" y="4434840"/>
                </a:cubicBezTo>
                <a:lnTo>
                  <a:pt x="2569464" y="6858000"/>
                </a:lnTo>
              </a:path>
            </a:pathLst>
          </a:custGeom>
          <a:solidFill>
            <a:schemeClr val="bg2"/>
          </a:solidFill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251460" dist="101600" dir="5400000" algn="bl" rotWithShape="0">
                    <a:srgbClr val="DDDDDD">
                      <a:alpha val="25000"/>
                    </a:srgbClr>
                  </a:outerShdw>
                </a:effectLst>
              </a14:hiddenEffects>
            </a:ext>
          </a:extLst>
        </p:spPr>
      </p:sp>
      <p:sp>
        <p:nvSpPr>
          <p:cNvPr id="10" name="Rectangle 28_#color_$lt2_$lt2-2111&amp;1296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5879592" cy="3538728"/>
          </a:xfrm>
          <a:custGeom>
            <a:avLst/>
            <a:gdLst/>
            <a:ahLst/>
            <a:cxnLst/>
            <a:rect l="l" t="t" r="r" b="b"/>
            <a:pathLst>
              <a:path w="5879592" h="3538728">
                <a:moveTo>
                  <a:pt x="5879592" y="0"/>
                </a:moveTo>
                <a:lnTo>
                  <a:pt x="0" y="0"/>
                </a:lnTo>
                <a:lnTo>
                  <a:pt x="0" y="1618488"/>
                </a:lnTo>
                <a:lnTo>
                  <a:pt x="1773936" y="3392424"/>
                </a:lnTo>
                <a:cubicBezTo>
                  <a:pt x="1965960" y="3593592"/>
                  <a:pt x="2295144" y="3593592"/>
                  <a:pt x="2487168" y="3392424"/>
                </a:cubicBezTo>
                <a:lnTo>
                  <a:pt x="5879592" y="0"/>
                </a:lnTo>
              </a:path>
            </a:pathLst>
          </a:custGeom>
          <a:gradFill>
            <a:gsLst>
              <a:gs pos="0">
                <a:schemeClr val="bg2">
                  <a:alpha val="100000"/>
                </a:schemeClr>
              </a:gs>
              <a:gs pos="100000">
                <a:schemeClr val="bg2">
                  <a:alpha val="56000"/>
                </a:schemeClr>
              </a:gs>
            </a:gsLst>
            <a:lin ang="912000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654078" y="506780"/>
            <a:ext cx="10085831" cy="1081088"/>
          </a:xfrm>
        </p:spPr>
        <p:txBody>
          <a:bodyPr wrap="square" anchor="b">
            <a:normAutofit/>
          </a:bodyPr>
          <a:lstStyle>
            <a:lvl1pPr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1799_#color-2111&amp;1299"/>
          <p:cNvSpPr/>
          <p:nvPr userDrawn="1">
            <p:custDataLst>
              <p:tags r:id="rId2"/>
            </p:custDataLst>
          </p:nvPr>
        </p:nvSpPr>
        <p:spPr>
          <a:xfrm>
            <a:off x="6284976" y="4041648"/>
            <a:ext cx="5907024" cy="2816352"/>
          </a:xfrm>
          <a:custGeom>
            <a:avLst/>
            <a:gdLst/>
            <a:ahLst/>
            <a:cxnLst/>
            <a:rect l="l" t="t" r="r" b="b"/>
            <a:pathLst>
              <a:path w="5907024" h="2816352">
                <a:moveTo>
                  <a:pt x="5907024" y="2670048"/>
                </a:moveTo>
                <a:lnTo>
                  <a:pt x="5907024" y="2816352"/>
                </a:lnTo>
                <a:lnTo>
                  <a:pt x="0" y="2816352"/>
                </a:lnTo>
                <a:lnTo>
                  <a:pt x="2660904" y="146304"/>
                </a:lnTo>
                <a:cubicBezTo>
                  <a:pt x="2862072" y="-45720"/>
                  <a:pt x="3182112" y="-45720"/>
                  <a:pt x="3383280" y="146304"/>
                </a:cubicBezTo>
                <a:lnTo>
                  <a:pt x="5907024" y="2670048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>
            <a:outerShdw blurRad="254000" dist="101600" dir="5399998" algn="ctr" rotWithShape="0">
              <a:schemeClr val="tx2">
                <a:alpha val="8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9" name="Rectangle 29_#color_$accent1_$accent2_#shadow_$dk2-2111&amp;1302"/>
          <p:cNvSpPr/>
          <p:nvPr userDrawn="1">
            <p:custDataLst>
              <p:tags r:id="rId3"/>
            </p:custDataLst>
          </p:nvPr>
        </p:nvSpPr>
        <p:spPr>
          <a:xfrm>
            <a:off x="8311896" y="0"/>
            <a:ext cx="3877056" cy="5824728"/>
          </a:xfrm>
          <a:custGeom>
            <a:avLst/>
            <a:gdLst/>
            <a:ahLst/>
            <a:cxnLst/>
            <a:rect l="l" t="t" r="r" b="b"/>
            <a:pathLst>
              <a:path w="3877056" h="5824728">
                <a:moveTo>
                  <a:pt x="146304" y="1380744"/>
                </a:moveTo>
                <a:cubicBezTo>
                  <a:pt x="-45720" y="1581912"/>
                  <a:pt x="-45720" y="1901952"/>
                  <a:pt x="146304" y="2093976"/>
                </a:cubicBezTo>
                <a:lnTo>
                  <a:pt x="3877056" y="5824728"/>
                </a:lnTo>
                <a:lnTo>
                  <a:pt x="3877056" y="0"/>
                </a:lnTo>
                <a:lnTo>
                  <a:pt x="1527048" y="0"/>
                </a:lnTo>
                <a:lnTo>
                  <a:pt x="146304" y="1380744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>
            <a:outerShdw blurRad="254000" dist="101600" dir="5399998" algn="ctr" rotWithShape="0">
              <a:schemeClr val="tx2">
                <a:alpha val="8000"/>
              </a:scheme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31993" y="3198412"/>
            <a:ext cx="6496474" cy="1988866"/>
          </a:xfrm>
        </p:spPr>
        <p:txBody>
          <a:bodyPr wrap="square" anchor="t">
            <a:normAutofit/>
          </a:bodyPr>
          <a:lstStyle>
            <a:lvl1pPr algn="l">
              <a:defRPr sz="500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1131993" y="712258"/>
            <a:ext cx="6496474" cy="2242867"/>
          </a:xfrm>
        </p:spPr>
        <p:txBody>
          <a:bodyPr wrap="none" anchor="b">
            <a:normAutofit/>
          </a:bodyPr>
          <a:lstStyle>
            <a:lvl1pPr marL="0" indent="0" algn="l">
              <a:buNone/>
              <a:defRPr sz="89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64400"/>
            <a:ext cx="532384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64400"/>
            <a:ext cx="5323840" cy="481320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64400"/>
            <a:ext cx="5323840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2061275"/>
            <a:ext cx="5323840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64400"/>
            <a:ext cx="5323840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061275"/>
            <a:ext cx="5323840" cy="4128388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60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6000" y="1364400"/>
            <a:ext cx="10800000" cy="48132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60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411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29_#color_$accent1_$accent2-2111&amp;1305"/>
          <p:cNvSpPr/>
          <p:nvPr userDrawn="1">
            <p:custDataLst>
              <p:tags r:id="rId17"/>
            </p:custDataLst>
          </p:nvPr>
        </p:nvSpPr>
        <p:spPr>
          <a:xfrm>
            <a:off x="11213592" y="5879592"/>
            <a:ext cx="978408" cy="978408"/>
          </a:xfrm>
          <a:custGeom>
            <a:avLst/>
            <a:gdLst/>
            <a:ahLst/>
            <a:cxnLst/>
            <a:rect l="l" t="t" r="r" b="b"/>
            <a:pathLst>
              <a:path w="978408" h="978408">
                <a:moveTo>
                  <a:pt x="978408" y="0"/>
                </a:moveTo>
                <a:lnTo>
                  <a:pt x="978408" y="978408"/>
                </a:lnTo>
                <a:lnTo>
                  <a:pt x="0" y="978408"/>
                </a:lnTo>
                <a:lnTo>
                  <a:pt x="978408" y="0"/>
                </a:lnTo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94328">
                <a:schemeClr val="accent1">
                  <a:alpha val="100000"/>
                </a:schemeClr>
              </a:gs>
            </a:gsLst>
            <a:lin ang="10921821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IDoushu</a:t>
            </a:r>
            <a:r>
              <a:rPr lang="zh-CN" altLang="en-US"/>
              <a:t>项目开发</a:t>
            </a:r>
            <a:r>
              <a:rPr lang="zh-CN" altLang="en-US"/>
              <a:t>汇报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汇报人：张佳欣，</a:t>
            </a:r>
            <a:r>
              <a:rPr lang="zh-CN" altLang="en-US"/>
              <a:t>沙宝梁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过程代码（</a:t>
            </a:r>
            <a:r>
              <a:rPr lang="zh-CN" altLang="en-US"/>
              <a:t>部分）：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0890" y="1315085"/>
            <a:ext cx="5934075" cy="53638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70" y="1315085"/>
            <a:ext cx="4933950" cy="15621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过程代码（</a:t>
            </a:r>
            <a:r>
              <a:rPr lang="zh-CN" altLang="en-US"/>
              <a:t>部分）：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" y="1364615"/>
            <a:ext cx="4949190" cy="4699000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455" y="1364615"/>
            <a:ext cx="5286375" cy="4606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汇报人：张佳欣，</a:t>
            </a:r>
            <a:r>
              <a:rPr lang="zh-CN" altLang="en-US"/>
              <a:t>沙宝梁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序号"/>
          <p:cNvSpPr txBox="1"/>
          <p:nvPr>
            <p:custDataLst>
              <p:tags r:id="rId1"/>
            </p:custDataLst>
          </p:nvPr>
        </p:nvSpPr>
        <p:spPr>
          <a:xfrm>
            <a:off x="5356225" y="1803400"/>
            <a:ext cx="1054099" cy="9525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chemeClr val="accent1"/>
                </a:solidFill>
                <a:latin typeface="+mn-ea"/>
              </a:rPr>
              <a:t>01</a:t>
            </a:r>
            <a:endParaRPr lang="en-US" sz="5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项标题"/>
          <p:cNvSpPr txBox="1"/>
          <p:nvPr>
            <p:custDataLst>
              <p:tags r:id="rId2"/>
            </p:custDataLst>
          </p:nvPr>
        </p:nvSpPr>
        <p:spPr>
          <a:xfrm>
            <a:off x="5430837" y="2907346"/>
            <a:ext cx="904875" cy="3626804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重构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2" name="序号"/>
          <p:cNvSpPr txBox="1"/>
          <p:nvPr>
            <p:custDataLst>
              <p:tags r:id="rId3"/>
            </p:custDataLst>
          </p:nvPr>
        </p:nvSpPr>
        <p:spPr>
          <a:xfrm>
            <a:off x="6841066" y="1803400"/>
            <a:ext cx="1054099" cy="9525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chemeClr val="accent1"/>
                </a:solidFill>
                <a:latin typeface="+mn-ea"/>
              </a:rPr>
              <a:t>02</a:t>
            </a:r>
            <a:endParaRPr lang="en-US" sz="5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3" name="项标题"/>
          <p:cNvSpPr txBox="1"/>
          <p:nvPr>
            <p:custDataLst>
              <p:tags r:id="rId4"/>
            </p:custDataLst>
          </p:nvPr>
        </p:nvSpPr>
        <p:spPr>
          <a:xfrm>
            <a:off x="6915678" y="2907346"/>
            <a:ext cx="904875" cy="3626804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项目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增量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5" name="序号"/>
          <p:cNvSpPr txBox="1"/>
          <p:nvPr>
            <p:custDataLst>
              <p:tags r:id="rId5"/>
            </p:custDataLst>
          </p:nvPr>
        </p:nvSpPr>
        <p:spPr>
          <a:xfrm>
            <a:off x="8325907" y="1803400"/>
            <a:ext cx="1054099" cy="9525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000" b="1" dirty="0">
                <a:solidFill>
                  <a:schemeClr val="accent1"/>
                </a:solidFill>
                <a:latin typeface="+mn-ea"/>
              </a:rPr>
              <a:t>03</a:t>
            </a:r>
            <a:endParaRPr lang="en-US" sz="5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6" name="项标题"/>
          <p:cNvSpPr txBox="1"/>
          <p:nvPr>
            <p:custDataLst>
              <p:tags r:id="rId6"/>
            </p:custDataLst>
          </p:nvPr>
        </p:nvSpPr>
        <p:spPr>
          <a:xfrm>
            <a:off x="8400519" y="2907346"/>
            <a:ext cx="904875" cy="3626804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开发</a:t>
            </a:r>
            <a:r>
              <a:rPr lang="zh-CN" altLang="en-US" sz="28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流程</a:t>
            </a:r>
            <a:endParaRPr lang="zh-CN" altLang="en-US" sz="2800" b="1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标题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项目重构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页面重构：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把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关于我们</a:t>
            </a:r>
            <a:r>
              <a:rPr lang="en-US" altLang="zh-CN">
                <a:sym typeface="+mn-ea"/>
              </a:rPr>
              <a:t>”</a:t>
            </a:r>
            <a:r>
              <a:rPr lang="zh-CN" altLang="en-US"/>
              <a:t>页面的bigbanner 部分改为一张一张的轮播图，使用了JavaScript 计时器 setInterval() 实现每五秒自动切换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" y="2512378"/>
            <a:ext cx="5266690" cy="30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12695"/>
            <a:ext cx="5788025" cy="3089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项目</a:t>
            </a:r>
            <a:r>
              <a:rPr lang="zh-CN" altLang="en-US"/>
              <a:t>增量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个人中心页面：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/>
              <a:t>新增了一个个人中心，点击修改密码会显示弹窗，可以在弹窗里修改新密码</a:t>
            </a:r>
            <a:endParaRPr lang="zh-CN"/>
          </a:p>
          <a:p>
            <a:pPr marL="0" indent="0">
              <a:buNone/>
            </a:pPr>
          </a:p>
        </p:txBody>
      </p:sp>
      <p:pic>
        <p:nvPicPr>
          <p:cNvPr id="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2569528"/>
            <a:ext cx="5266690" cy="30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765" y="2569528"/>
            <a:ext cx="5266690" cy="30321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红包</a:t>
            </a:r>
            <a:r>
              <a:rPr lang="zh-CN" altLang="en-US"/>
              <a:t>动画：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zh-CN"/>
              <a:t>文章页面加入有动画的红包图片，放置在页面左上角</a:t>
            </a:r>
            <a:endParaRPr lang="zh-CN"/>
          </a:p>
          <a:p>
            <a:pPr marL="0" indent="0">
              <a:buNone/>
            </a:pPr>
            <a:r>
              <a:rPr lang="zh-CN"/>
              <a:t>余额可根据领取红包发生变化</a:t>
            </a:r>
            <a:endParaRPr lang="zh-CN"/>
          </a:p>
          <a:p>
            <a:pPr marL="0" indent="0">
              <a:buNone/>
            </a:p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2569528"/>
            <a:ext cx="5266690" cy="30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10" y="2569528"/>
            <a:ext cx="5266690" cy="30321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</a:t>
            </a:r>
            <a:r>
              <a:rPr lang="zh-CN" altLang="en-US"/>
              <a:t>技术：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95960" y="1364615"/>
            <a:ext cx="10999470" cy="5208905"/>
          </a:xfrm>
        </p:spPr>
        <p:txBody>
          <a:bodyPr>
            <a:normAutofit fontScale="80000"/>
          </a:bodyPr>
          <a:p>
            <a:r>
              <a:rPr lang="zh-CN" altLang="en-US"/>
              <a:t>点击修改密码会显示弹窗：通过定义一个一开始隐藏的div元素，把修改密码的部分，放进隐藏区域内，对修改密码按钮 添加如下script代码，在点击时，把modal的隐藏去掉，使用display:flex属性，把元素变为可见，做成点击之后显示弹窗的效果</a:t>
            </a:r>
            <a:endParaRPr lang="zh-CN" altLang="en-US"/>
          </a:p>
          <a:p>
            <a:r>
              <a:rPr lang="zh-CN" altLang="en-US"/>
              <a:t>红包</a:t>
            </a:r>
            <a:r>
              <a:rPr lang="zh-CN" altLang="en-US"/>
              <a:t>动画：通过加入图片元素和css，@keyframe完成有动画的img元素。点击领取红包，弹出弹窗，可以实际领取红包，并在缓存中存入price余额，这部分，使用了一个新的思想，通过页面嵌套的方式，在另一个界面中，完成红包部分的渲染，在这个界面中通过iframe标签把页面引入进来，采取上面同样的思想，通过点击事件，控制iframe的显隐，在子界面中，完成红包状态的固定，即，打开就保持已开启的状态，通过对左上角小红包图片绑定点击事件，来完成模拟领取红包的过程</a:t>
            </a:r>
            <a:endParaRPr lang="zh-CN" altLang="en-US"/>
          </a:p>
          <a:p>
            <a:r>
              <a:rPr lang="zh-CN" altLang="en-US"/>
              <a:t>余额变化：通过在页面加载时，执行javascript代码，获取本地浏览器缓存的localStorage实现，判断缓存中是否有红包奖励，price参数，如果有，则将参数除以100作为每次动画的增量，使用计时器，完成动画，每次在余额字段后面，增加每次的变化增量，通过变化数值，完成数字跳动变化的效果，每20秒执行一次数值变化，直到增加完成，在增加完成之后，清除缓存localStorage里的price属性。防止红包重复多次叠加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开发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00.xml><?xml version="1.0" encoding="utf-8"?>
<p:tagLst xmlns:p="http://schemas.openxmlformats.org/presentationml/2006/main">
  <p:tag name="KSO_WM_SLIDE_ID" val="custom20233297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297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TEXT_TYPE" val="1"/>
  <p:tag name="KSO_WM_UNIT_PRESET_TEXT" val="单击此处添加标题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f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TEXT_TYPE" val="1"/>
  <p:tag name="KSO_WM_UNIT_PRESET_TEXT" val="单击此处添加文本"/>
</p:tagLst>
</file>

<file path=ppt/tags/tag103.xml><?xml version="1.0" encoding="utf-8"?>
<p:tagLst xmlns:p="http://schemas.openxmlformats.org/presentationml/2006/main">
  <p:tag name="KSO_WM_SLIDE_ID" val="custom20233297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297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7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TEXT_TYPE" val="1"/>
  <p:tag name="KSO_WM_UNIT_PRESET_TEXT" val="单击此处添加章节&#10;标题内容"/>
</p:tagLst>
</file>

<file path=ppt/tags/tag10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7_7*e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_INDEX" val="0"/>
  <p:tag name="KSO_WM_UNIT_PRESET_TEXT_LEN" val="0"/>
</p:tagLst>
</file>

<file path=ppt/tags/tag107.xml><?xml version="1.0" encoding="utf-8"?>
<p:tagLst xmlns:p="http://schemas.openxmlformats.org/presentationml/2006/main">
  <p:tag name="KSO_WM_SLIDE_ID" val="custom20233297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7"/>
  <p:tag name="KSO_WM_SLIDE_TYPE" val="sectionTitle"/>
  <p:tag name="KSO_WM_SLIDE_SUBTYPE" val="pureTxt"/>
  <p:tag name="KSO_WM_SLIDE_LAYOUT" val="a_e"/>
  <p:tag name="KSO_WM_SLIDE_LAYOUT_CNT" val="1_1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7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9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9*f*4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SUBTYPE" val="b"/>
  <p:tag name="KSO_WM_UNIT_NOCLEAR" val="0"/>
  <p:tag name="KSO_WM_UNIT_VALUE" val="8"/>
  <p:tag name="KSO_WM_UNIT_TYPE" val="f"/>
  <p:tag name="KSO_WM_UNIT_INDEX" val="4"/>
</p:tagLst>
</file>

<file path=ppt/tags/tag112.xml><?xml version="1.0" encoding="utf-8"?>
<p:tagLst xmlns:p="http://schemas.openxmlformats.org/presentationml/2006/main">
  <p:tag name="KSO_WM_SLIDE_ID" val="custom20233297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7"/>
  <p:tag name="KSO_WM_SLIDE_TYPE" val="endPage"/>
  <p:tag name="KSO_WM_SLIDE_SUBTYPE" val="pureTxt"/>
  <p:tag name="KSO_WM_SLIDE_LAYOUT" val="a_f"/>
  <p:tag name="KSO_WM_SLIDE_LAYOUT_CNT" val="1_1"/>
</p:tagLst>
</file>

<file path=ppt/tags/tag113.xml><?xml version="1.0" encoding="utf-8"?>
<p:tagLst xmlns:p="http://schemas.openxmlformats.org/presentationml/2006/main">
  <p:tag name="commondata" val="eyJoZGlkIjoiYmE1Yzk4NWQ5YjI5OWZhZjdiYTMzYjBmNGIyZGY2MmY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7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7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297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7"/>
  <p:tag name="KSO_WM_TEMPLATE_THUMBS_INDEX" val="1、9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7_1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TEXT_TYPE" val="1"/>
  <p:tag name="KSO_WM_UNIT_PRESET_TEXT" val="蓝色简约风&#10;毕业论文答辩模板"/>
</p:tagLst>
</file>

<file path=ppt/tags/tag79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7_1*f*4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PRESET_TEXT_INDEX" val="0"/>
  <p:tag name="KSO_WM_UNIT_PRESET_TEXT_LEN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SLIDE_ID" val="custom20233297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7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3297_4*l_h_i*1_1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custom20233297_4*l_h_f*1_1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SUBTYPE" val="a"/>
  <p:tag name="KSO_WM_UNIT_PRESET_TEXT" val="添加目录项标题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3297_4*l_h_i*1_2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custom20233297_4*l_h_f*1_2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SUBTYPE" val="a"/>
  <p:tag name="KSO_WM_UNIT_PRESET_TEXT" val="添加目录项标题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3297_4*l_h_i*1_3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custom20233297_4*l_h_f*1_3_1"/>
  <p:tag name="KSO_WM_TEMPLATE_CATEGORY" val="custom"/>
  <p:tag name="KSO_WM_TEMPLATE_INDEX" val="20233297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2.5,&quot;left&quot;:359.27982848640505,&quot;top&quot;:142,&quot;width&quot;:558.69018554687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SUBTYPE" val="a"/>
  <p:tag name="KSO_WM_UNIT_PRESET_TEXT" val="添加目录项标题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4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_INDEX" val="0"/>
  <p:tag name="KSO_WM_UNIT_PRESET_TEXT_LEN" val="0"/>
</p:tagLst>
</file>

<file path=ppt/tags/tag88.xml><?xml version="1.0" encoding="utf-8"?>
<p:tagLst xmlns:p="http://schemas.openxmlformats.org/presentationml/2006/main">
  <p:tag name="KSO_WM_SLIDE_ID" val="custom20233297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3297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7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TEXT_TYPE" val="1"/>
  <p:tag name="KSO_WM_UNIT_PRESET_TEXT" val="单击此处添加章节&#10;标题内容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90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7_7*e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_INDEX" val="0"/>
  <p:tag name="KSO_WM_UNIT_PRESET_TEXT_LEN" val="0"/>
</p:tagLst>
</file>

<file path=ppt/tags/tag91.xml><?xml version="1.0" encoding="utf-8"?>
<p:tagLst xmlns:p="http://schemas.openxmlformats.org/presentationml/2006/main">
  <p:tag name="KSO_WM_SLIDE_ID" val="custom20233297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7"/>
  <p:tag name="KSO_WM_SLIDE_TYPE" val="sectionTitle"/>
  <p:tag name="KSO_WM_SLIDE_SUBTYPE" val="pureTxt"/>
  <p:tag name="KSO_WM_SLIDE_LAYOUT" val="a_e"/>
  <p:tag name="KSO_WM_SLIDE_LAYOUT_CNT" val="1_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TEXT_TYPE" val="1"/>
  <p:tag name="KSO_WM_UNIT_PRESET_TEXT" val="单击此处添加标题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f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TEXT_TYPE" val="1"/>
  <p:tag name="KSO_WM_UNIT_PRESET_TEXT" val="单击此处添加文本"/>
</p:tagLst>
</file>

<file path=ppt/tags/tag94.xml><?xml version="1.0" encoding="utf-8"?>
<p:tagLst xmlns:p="http://schemas.openxmlformats.org/presentationml/2006/main">
  <p:tag name="KSO_WM_SLIDE_ID" val="custom20233297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3297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7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TEXT_TYPE" val="1"/>
  <p:tag name="KSO_WM_UNIT_PRESET_TEXT" val="单击此处添加章节&#10;标题内容"/>
</p:tagLst>
</file>

<file path=ppt/tags/tag96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3297_7*e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_INDEX" val="0"/>
  <p:tag name="KSO_WM_UNIT_PRESET_TEXT_LEN" val="0"/>
</p:tagLst>
</file>

<file path=ppt/tags/tag97.xml><?xml version="1.0" encoding="utf-8"?>
<p:tagLst xmlns:p="http://schemas.openxmlformats.org/presentationml/2006/main">
  <p:tag name="KSO_WM_SLIDE_ID" val="custom20233297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297"/>
  <p:tag name="KSO_WM_SLIDE_TYPE" val="sectionTitle"/>
  <p:tag name="KSO_WM_SLIDE_SUBTYPE" val="pureTxt"/>
  <p:tag name="KSO_WM_SLIDE_LAYOUT" val="a_e"/>
  <p:tag name="KSO_WM_SLIDE_LAYOUT_CNT" val="1_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a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TEXT_TYPE" val="1"/>
  <p:tag name="KSO_WM_UNIT_PRESET_TEXT" val="单击此处添加标题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7_8*f*1"/>
  <p:tag name="KSO_WM_TEMPLATE_CATEGORY" val="custom"/>
  <p:tag name="KSO_WM_TEMPLATE_INDEX" val="20233297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TEXT_TYPE" val="1"/>
  <p:tag name="KSO_WM_UNIT_PRESET_TEXT" val="单击此处添加文本"/>
</p:tagLst>
</file>

<file path=ppt/theme/theme1.xml><?xml version="1.0" encoding="utf-8"?>
<a:theme xmlns:a="http://schemas.openxmlformats.org/drawingml/2006/main" name="图形职场办公简约风">
  <a:themeElements>
    <a:clrScheme name="">
      <a:dk1>
        <a:srgbClr val="000000"/>
      </a:dk1>
      <a:lt1>
        <a:srgbClr val="FFFFFF"/>
      </a:lt1>
      <a:dk2>
        <a:srgbClr val="001548"/>
      </a:dk2>
      <a:lt2>
        <a:srgbClr val="F8FAFE"/>
      </a:lt2>
      <a:accent1>
        <a:srgbClr val="88ACF1"/>
      </a:accent1>
      <a:accent2>
        <a:srgbClr val="6F6CE6"/>
      </a:accent2>
      <a:accent3>
        <a:srgbClr val="6CC6E6"/>
      </a:accent3>
      <a:accent4>
        <a:srgbClr val="6CE6D0"/>
      </a:accent4>
      <a:accent5>
        <a:srgbClr val="187CB1"/>
      </a:accent5>
      <a:accent6>
        <a:srgbClr val="3B56F1"/>
      </a:accent6>
      <a:hlink>
        <a:srgbClr val="658BD5"/>
      </a:hlink>
      <a:folHlink>
        <a:srgbClr val="A16AA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834</Words>
  <Application>WPS 演示</Application>
  <PresentationFormat>宽屏</PresentationFormat>
  <Paragraphs>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图形职场办公简约风</vt:lpstr>
      <vt:lpstr>IDoushu项目开发汇报 </vt:lpstr>
      <vt:lpstr>目录</vt:lpstr>
      <vt:lpstr>项目重构</vt:lpstr>
      <vt:lpstr>页面重构：</vt:lpstr>
      <vt:lpstr>项目增量</vt:lpstr>
      <vt:lpstr>个人中心页面：</vt:lpstr>
      <vt:lpstr>红包动画：</vt:lpstr>
      <vt:lpstr>实现技术：</vt:lpstr>
      <vt:lpstr>开发过程</vt:lpstr>
      <vt:lpstr>过程代码（部分）：</vt:lpstr>
      <vt:lpstr>过程代码（部分）：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企业用户_847956951</cp:lastModifiedBy>
  <cp:revision>7</cp:revision>
  <dcterms:created xsi:type="dcterms:W3CDTF">2024-10-27T23:04:00Z</dcterms:created>
  <dcterms:modified xsi:type="dcterms:W3CDTF">2024-10-30T00:45:00Z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/>
  </property>
</Properties>
</file>