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0599-3E53-074B-BF5E-6402ADD83401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09B3-5241-4B41-AE5B-CD3FE86C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BF29A-73ED-3F45-93EB-C4A0603F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60944"/>
              </p:ext>
            </p:extLst>
          </p:nvPr>
        </p:nvGraphicFramePr>
        <p:xfrm>
          <a:off x="2286000" y="351366"/>
          <a:ext cx="7200900" cy="26966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395048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1260551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717501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8278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1800" dirty="0"/>
                        <a:t>Isolation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800" dirty="0"/>
                        <a:t>CBLOF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8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1800" dirty="0"/>
                        <a:t>Elliptic Envelope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22400"/>
              </p:ext>
            </p:extLst>
          </p:nvPr>
        </p:nvGraphicFramePr>
        <p:xfrm>
          <a:off x="2946400" y="478366"/>
          <a:ext cx="6819992" cy="2616689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81518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371536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733469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733469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8044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72137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82055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  <a:tr h="682055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4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952500" y="448500"/>
            <a:ext cx="459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5-Fold Cross-Validation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92431"/>
              </p:ext>
            </p:extLst>
          </p:nvPr>
        </p:nvGraphicFramePr>
        <p:xfrm>
          <a:off x="1778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59B3EA-0854-BD48-97DC-5B662B6A6C9E}"/>
              </a:ext>
            </a:extLst>
          </p:cNvPr>
          <p:cNvSpPr txBox="1"/>
          <p:nvPr/>
        </p:nvSpPr>
        <p:spPr>
          <a:xfrm>
            <a:off x="7226300" y="4485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Predictions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F008DA-F45D-9A4B-8A66-46BFFB14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64218"/>
              </p:ext>
            </p:extLst>
          </p:nvPr>
        </p:nvGraphicFramePr>
        <p:xfrm>
          <a:off x="62484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7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75</Words>
  <Application>Microsoft Macintosh PowerPoint</Application>
  <PresentationFormat>Widescreen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dcterms:created xsi:type="dcterms:W3CDTF">2021-04-07T18:32:54Z</dcterms:created>
  <dcterms:modified xsi:type="dcterms:W3CDTF">2021-05-20T15:42:55Z</dcterms:modified>
</cp:coreProperties>
</file>