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14322"/>
              </p:ext>
            </p:extLst>
          </p:nvPr>
        </p:nvGraphicFramePr>
        <p:xfrm>
          <a:off x="2286000" y="351366"/>
          <a:ext cx="7200900" cy="26966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5048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260551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717501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827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1800" dirty="0"/>
                        <a:t>Isolation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800" dirty="0"/>
                        <a:t>CBLOF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1800" dirty="0"/>
                        <a:t>Elliptic Envelope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00202"/>
              </p:ext>
            </p:extLst>
          </p:nvPr>
        </p:nvGraphicFramePr>
        <p:xfrm>
          <a:off x="2946400" y="478366"/>
          <a:ext cx="69342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52500" y="448500"/>
            <a:ext cx="459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5-Fold Cross-Validation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88675"/>
              </p:ext>
            </p:extLst>
          </p:nvPr>
        </p:nvGraphicFramePr>
        <p:xfrm>
          <a:off x="1778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59B3EA-0854-BD48-97DC-5B662B6A6C9E}"/>
              </a:ext>
            </a:extLst>
          </p:cNvPr>
          <p:cNvSpPr txBox="1"/>
          <p:nvPr/>
        </p:nvSpPr>
        <p:spPr>
          <a:xfrm>
            <a:off x="7226300" y="4485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Predictions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F008DA-F45D-9A4B-8A66-46BFFB14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64907"/>
              </p:ext>
            </p:extLst>
          </p:nvPr>
        </p:nvGraphicFramePr>
        <p:xfrm>
          <a:off x="62484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7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71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2021-04-07T18:32:54Z</dcterms:created>
  <dcterms:modified xsi:type="dcterms:W3CDTF">2021-04-09T12:04:40Z</dcterms:modified>
</cp:coreProperties>
</file>