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10599-3E53-074B-BF5E-6402ADD83401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609B3-5241-4B41-AE5B-CD3FE86C0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96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609B3-5241-4B41-AE5B-CD3FE86C0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30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609B3-5241-4B41-AE5B-CD3FE86C09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4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609B3-5241-4B41-AE5B-CD3FE86C09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B53F-8FB5-4246-9186-F02409EB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5EA5B-504C-D84D-A434-3172E5D95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56180-7290-CD48-8A27-1E90DCB5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1183-987E-0840-A326-F83E50ED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817B8-E287-2C41-9159-65C33058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4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79F9-0287-6B4A-9F63-2B74E86E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EB6F6-B6CE-B34D-9596-BC5346701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B7C4-4EE5-F846-A688-0761A732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866F6-3C89-4F49-93A3-26426FB4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9FD9-ABE8-A042-8CC6-6C83F347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1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4B26E-C387-B947-8AD2-41C6ECEF3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99A8F-EFA9-5A42-955E-35C4F8D83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8C70D-BAD3-C040-BA14-4B9E8B1A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FD821-B16A-C249-A46C-801D6FF1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6DA16-65DF-5240-B9B0-A4967E4C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7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1AA7-8543-BF4D-8B60-7A70CB15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9366-6610-EA43-AD1F-669853EC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FB402-D1CB-E14C-BF24-A94D5578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3DCAF-C865-DE4D-9D02-59D155FA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A836C-5E3C-894E-8141-E585B37C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6D49-4442-1D4B-819D-ABFED150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8AAB1-E410-394B-80E9-E4158403B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EB6B-4141-5446-9A9D-B4063EB4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839EE-A0A4-314C-8EE2-5372827A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F5FFC-1AD1-864B-9886-1228E284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3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F85C-AC6E-E04E-B6A4-71D3E58A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7B753-51E1-4A4F-B9F7-71471F743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D85AB-745E-0544-9FDE-DEED22C35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E4404-5233-E943-8BD6-DCA337B9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1F69D-E4A1-1744-8E79-8A269C47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C98C9-B776-9C44-BCE2-7806C3D4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9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D857-2A20-914B-9590-1087A026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B162F-3354-CE40-BE0C-E53D56711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A1957-4767-604E-8EF8-CBA782C0E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D3920-B5FB-C340-B2B0-84A83531F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FBC02-A566-5C4B-B85F-DE664DC13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628A9-F94E-9748-A8D6-B134F8FF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45F85-CDE9-E144-B7E7-694D4D6E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AF252-4613-434B-9987-2A88DB28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4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F349-74FA-014F-96A2-DAD11FC9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46771-9D49-1341-9724-DA32CCAE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7C348-4B94-2249-ABEA-B17756A7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C2B28-020E-DB41-B697-AEF110E7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2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5688B-36EA-634F-A95C-F3C26120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1B9C4-E892-514E-B938-4AFDEB42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52D55-EABA-0A4E-B046-7CAFE2B1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8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08F4-26D5-4245-AD28-15EE18BC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465E-0CF6-0D46-BF06-03FD4899F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6C930-D58A-C047-BE78-68BB4D569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FA21D-E1A5-8046-B6F9-48A7D2BD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81F2B-6B6A-C84A-B812-6192881E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ED170-FE43-754C-AB88-C3EBBD8E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8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FE17-C7D3-4A45-A5D3-0BF1B12C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6B140-9A74-9D4D-9E66-EBCFDC377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CA1DF-F8CC-0B43-88F2-442BFFC49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EB1C2-38AE-6141-BE31-F5BB47AD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01430-EF8E-AE4F-B7FD-3C3CCDE3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2EEEB-1FF1-A749-B747-BD6789E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7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61025-AB38-484D-B5DC-7E34234E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52AB5-ADEA-B243-86A5-E6F4BC53A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2B1AF-CC2B-D146-92B6-A6E61BA5B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4D93-58EC-AB40-8F27-EE1581733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0EB7-09FC-3B48-A2F9-AD9AD61D7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1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ABF29A-73ED-3F45-93EB-C4A0603F1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226009"/>
              </p:ext>
            </p:extLst>
          </p:nvPr>
        </p:nvGraphicFramePr>
        <p:xfrm>
          <a:off x="2286000" y="351366"/>
          <a:ext cx="7200900" cy="269663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395048">
                  <a:extLst>
                    <a:ext uri="{9D8B030D-6E8A-4147-A177-3AD203B41FA5}">
                      <a16:colId xmlns:a16="http://schemas.microsoft.com/office/drawing/2014/main" val="968388122"/>
                    </a:ext>
                  </a:extLst>
                </a:gridCol>
                <a:gridCol w="1260551">
                  <a:extLst>
                    <a:ext uri="{9D8B030D-6E8A-4147-A177-3AD203B41FA5}">
                      <a16:colId xmlns:a16="http://schemas.microsoft.com/office/drawing/2014/main" val="2512006075"/>
                    </a:ext>
                  </a:extLst>
                </a:gridCol>
                <a:gridCol w="1717501">
                  <a:extLst>
                    <a:ext uri="{9D8B030D-6E8A-4147-A177-3AD203B41FA5}">
                      <a16:colId xmlns:a16="http://schemas.microsoft.com/office/drawing/2014/main" val="729881794"/>
                    </a:ext>
                  </a:extLst>
                </a:gridCol>
                <a:gridCol w="1827800">
                  <a:extLst>
                    <a:ext uri="{9D8B030D-6E8A-4147-A177-3AD203B41FA5}">
                      <a16:colId xmlns:a16="http://schemas.microsoft.com/office/drawing/2014/main" val="348077203"/>
                    </a:ext>
                  </a:extLst>
                </a:gridCol>
              </a:tblGrid>
              <a:tr h="461434">
                <a:tc>
                  <a:txBody>
                    <a:bodyPr/>
                    <a:lstStyle/>
                    <a:p>
                      <a:r>
                        <a:rPr lang="en-US" sz="1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46528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US" sz="1800" dirty="0"/>
                        <a:t>Isolation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2687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800" dirty="0"/>
                        <a:t>CBLOF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3128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sz="1800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216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r>
                        <a:rPr lang="en-US" sz="1800" dirty="0"/>
                        <a:t>Elliptic Envelope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32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96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4B1415-7A63-AF48-9A26-C8EE7F366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939435"/>
              </p:ext>
            </p:extLst>
          </p:nvPr>
        </p:nvGraphicFramePr>
        <p:xfrm>
          <a:off x="2946400" y="478366"/>
          <a:ext cx="6820218" cy="190923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981518">
                  <a:extLst>
                    <a:ext uri="{9D8B030D-6E8A-4147-A177-3AD203B41FA5}">
                      <a16:colId xmlns:a16="http://schemas.microsoft.com/office/drawing/2014/main" val="26846407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70426758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4200341199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961226742"/>
                    </a:ext>
                  </a:extLst>
                </a:gridCol>
              </a:tblGrid>
              <a:tr h="47413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771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40847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1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76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ACD8D-6FD4-794B-85E4-CFA5C5F5B253}"/>
              </a:ext>
            </a:extLst>
          </p:cNvPr>
          <p:cNvSpPr txBox="1"/>
          <p:nvPr/>
        </p:nvSpPr>
        <p:spPr>
          <a:xfrm>
            <a:off x="952500" y="448500"/>
            <a:ext cx="459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5-Fold Cross-Validation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4B1415-7A63-AF48-9A26-C8EE7F366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123457"/>
              </p:ext>
            </p:extLst>
          </p:nvPr>
        </p:nvGraphicFramePr>
        <p:xfrm>
          <a:off x="177800" y="1075266"/>
          <a:ext cx="5638800" cy="190923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684640754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070426758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4200341199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961226742"/>
                    </a:ext>
                  </a:extLst>
                </a:gridCol>
              </a:tblGrid>
              <a:tr h="47413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771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40847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116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F59B3EA-0854-BD48-97DC-5B662B6A6C9E}"/>
              </a:ext>
            </a:extLst>
          </p:cNvPr>
          <p:cNvSpPr txBox="1"/>
          <p:nvPr/>
        </p:nvSpPr>
        <p:spPr>
          <a:xfrm>
            <a:off x="7226300" y="4485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Predictions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F008DA-F45D-9A4B-8A66-46BFFB14A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97147"/>
              </p:ext>
            </p:extLst>
          </p:nvPr>
        </p:nvGraphicFramePr>
        <p:xfrm>
          <a:off x="6248400" y="1075266"/>
          <a:ext cx="5638800" cy="190923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684640754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070426758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4200341199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961226742"/>
                    </a:ext>
                  </a:extLst>
                </a:gridCol>
              </a:tblGrid>
              <a:tr h="47413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771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40847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1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17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71</Words>
  <Application>Microsoft Macintosh PowerPoint</Application>
  <PresentationFormat>Widescreen</PresentationFormat>
  <Paragraphs>61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41</cp:revision>
  <dcterms:created xsi:type="dcterms:W3CDTF">2021-04-07T18:32:54Z</dcterms:created>
  <dcterms:modified xsi:type="dcterms:W3CDTF">2021-05-20T11:40:36Z</dcterms:modified>
</cp:coreProperties>
</file>