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14322"/>
              </p:ext>
            </p:extLst>
          </p:nvPr>
        </p:nvGraphicFramePr>
        <p:xfrm>
          <a:off x="2286000" y="351366"/>
          <a:ext cx="7200900" cy="2696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3594"/>
              </p:ext>
            </p:extLst>
          </p:nvPr>
        </p:nvGraphicFramePr>
        <p:xfrm>
          <a:off x="2946400" y="478366"/>
          <a:ext cx="69342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88675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64907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71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2021-04-07T18:32:54Z</dcterms:created>
  <dcterms:modified xsi:type="dcterms:W3CDTF">2021-04-08T18:40:45Z</dcterms:modified>
</cp:coreProperties>
</file>