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22019"/>
              </p:ext>
            </p:extLst>
          </p:nvPr>
        </p:nvGraphicFramePr>
        <p:xfrm>
          <a:off x="165100" y="846666"/>
          <a:ext cx="5803900" cy="4634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45876" y="258001"/>
            <a:ext cx="35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Fold Cross Validation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9CC083-BBFE-6649-86DD-E90534A9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97993"/>
              </p:ext>
            </p:extLst>
          </p:nvPr>
        </p:nvGraphicFramePr>
        <p:xfrm>
          <a:off x="6388100" y="846666"/>
          <a:ext cx="5588000" cy="4634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5987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917713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03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7E294-A541-E249-89DF-230662E5E882}"/>
              </a:ext>
            </a:extLst>
          </p:cNvPr>
          <p:cNvSpPr txBox="1"/>
          <p:nvPr/>
        </p:nvSpPr>
        <p:spPr>
          <a:xfrm>
            <a:off x="7257776" y="317267"/>
            <a:ext cx="35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Set Predictions</a:t>
            </a:r>
          </a:p>
        </p:txBody>
      </p:sp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51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2021-04-07T18:32:54Z</dcterms:created>
  <dcterms:modified xsi:type="dcterms:W3CDTF">2021-04-07T19:05:24Z</dcterms:modified>
</cp:coreProperties>
</file>