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819150" y="550100"/>
            <a:ext cx="514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10-Fold Cross-Validation with RF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55009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229D45-3DAB-2642-8E71-D4597FB72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57746"/>
              </p:ext>
            </p:extLst>
          </p:nvPr>
        </p:nvGraphicFramePr>
        <p:xfrm>
          <a:off x="215900" y="1168401"/>
          <a:ext cx="5283200" cy="21132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002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952302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1657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085169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360744">
                <a:tc>
                  <a:txBody>
                    <a:bodyPr/>
                    <a:lstStyle/>
                    <a:p>
                      <a:r>
                        <a:rPr lang="en-US" sz="1800" dirty="0"/>
                        <a:t>Data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426935">
                <a:tc>
                  <a:txBody>
                    <a:bodyPr/>
                    <a:lstStyle/>
                    <a:p>
                      <a:r>
                        <a:rPr lang="en-US" sz="1800" dirty="0"/>
                        <a:t>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397149">
                <a:tc>
                  <a:txBody>
                    <a:bodyPr/>
                    <a:lstStyle/>
                    <a:p>
                      <a:r>
                        <a:rPr lang="en-US" sz="1800" dirty="0"/>
                        <a:t>SMOTE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456721">
                <a:tc>
                  <a:txBody>
                    <a:bodyPr/>
                    <a:lstStyle/>
                    <a:p>
                      <a:r>
                        <a:rPr lang="en-US" sz="1800" dirty="0" err="1"/>
                        <a:t>Undersampled</a:t>
                      </a:r>
                      <a:r>
                        <a:rPr lang="en-US" sz="1800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4666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E90584-ED45-774D-9815-18E356420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98107"/>
              </p:ext>
            </p:extLst>
          </p:nvPr>
        </p:nvGraphicFramePr>
        <p:xfrm>
          <a:off x="6184900" y="1168401"/>
          <a:ext cx="5283200" cy="21132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002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952302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1657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085169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360744">
                <a:tc>
                  <a:txBody>
                    <a:bodyPr/>
                    <a:lstStyle/>
                    <a:p>
                      <a:r>
                        <a:rPr lang="en-US" sz="1800" dirty="0"/>
                        <a:t>Data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426935">
                <a:tc>
                  <a:txBody>
                    <a:bodyPr/>
                    <a:lstStyle/>
                    <a:p>
                      <a:r>
                        <a:rPr lang="en-US" sz="1800" dirty="0"/>
                        <a:t>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397149">
                <a:tc>
                  <a:txBody>
                    <a:bodyPr/>
                    <a:lstStyle/>
                    <a:p>
                      <a:r>
                        <a:rPr lang="en-US" sz="1800" dirty="0"/>
                        <a:t>SMOTE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456721">
                <a:tc>
                  <a:txBody>
                    <a:bodyPr/>
                    <a:lstStyle/>
                    <a:p>
                      <a:r>
                        <a:rPr lang="en-US" sz="1800" dirty="0" err="1"/>
                        <a:t>Undersampled</a:t>
                      </a:r>
                      <a:r>
                        <a:rPr lang="en-US" sz="1800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4666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47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2021-04-07T18:32:54Z</dcterms:created>
  <dcterms:modified xsi:type="dcterms:W3CDTF">2021-04-09T11:02:59Z</dcterms:modified>
</cp:coreProperties>
</file>