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5" r:id="rId5"/>
    <p:sldId id="268" r:id="rId6"/>
    <p:sldId id="269" r:id="rId7"/>
    <p:sldId id="266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29" autoAdjust="0"/>
  </p:normalViewPr>
  <p:slideViewPr>
    <p:cSldViewPr snapToGrid="0">
      <p:cViewPr varScale="1">
        <p:scale>
          <a:sx n="49" d="100"/>
          <a:sy n="49" d="100"/>
        </p:scale>
        <p:origin x="379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461C7-4469-43B1-BCFE-AC5862E93F0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2C65D-FD2A-4195-A451-A214A296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2C65D-FD2A-4195-A451-A214A2960C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1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 for choice in solution:</a:t>
            </a:r>
          </a:p>
          <a:p>
            <a:pPr marL="228600" indent="-228600">
              <a:buAutoNum type="arabicPeriod"/>
            </a:pPr>
            <a:r>
              <a:rPr lang="en-US" dirty="0"/>
              <a:t>To provide a centralized data collection point </a:t>
            </a:r>
          </a:p>
          <a:p>
            <a:pPr marL="228600" indent="-228600">
              <a:buAutoNum type="arabicPeriod"/>
            </a:pPr>
            <a:r>
              <a:rPr lang="en-US" dirty="0"/>
              <a:t>To provide a common view space for all cameras</a:t>
            </a:r>
          </a:p>
          <a:p>
            <a:pPr marL="228600" indent="-228600">
              <a:buAutoNum type="arabicPeriod"/>
            </a:pPr>
            <a:r>
              <a:rPr lang="en-US" dirty="0"/>
              <a:t>For easy setup</a:t>
            </a:r>
          </a:p>
          <a:p>
            <a:pPr marL="228600" indent="-228600">
              <a:buAutoNum type="arabicPeriod"/>
            </a:pPr>
            <a:r>
              <a:rPr lang="en-US" dirty="0"/>
              <a:t>Provides a single medium of communication between the web server and the clients.</a:t>
            </a:r>
          </a:p>
          <a:p>
            <a:pPr marL="228600" indent="-228600">
              <a:buAutoNum type="arabicPeriod"/>
            </a:pPr>
            <a:r>
              <a:rPr lang="en-US" dirty="0"/>
              <a:t>Allows for faster communication between the cameras and the apps since cameras are connected on a local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2C65D-FD2A-4195-A451-A214A2960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7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 for choice in solution:</a:t>
            </a:r>
          </a:p>
          <a:p>
            <a:pPr marL="228600" indent="-228600">
              <a:buAutoNum type="arabicPeriod"/>
            </a:pPr>
            <a:r>
              <a:rPr lang="en-US" dirty="0"/>
              <a:t>To provide a centralized data collection point </a:t>
            </a:r>
          </a:p>
          <a:p>
            <a:pPr marL="228600" indent="-228600">
              <a:buAutoNum type="arabicPeriod"/>
            </a:pPr>
            <a:r>
              <a:rPr lang="en-US" dirty="0"/>
              <a:t>To provide a common view space for all cameras</a:t>
            </a:r>
          </a:p>
          <a:p>
            <a:pPr marL="228600" indent="-228600">
              <a:buAutoNum type="arabicPeriod"/>
            </a:pPr>
            <a:r>
              <a:rPr lang="en-US" dirty="0"/>
              <a:t>For easy setup</a:t>
            </a:r>
          </a:p>
          <a:p>
            <a:pPr marL="228600" indent="-228600">
              <a:buAutoNum type="arabicPeriod"/>
            </a:pPr>
            <a:r>
              <a:rPr lang="en-US" dirty="0"/>
              <a:t>Provides a single medium of communication between the web server and the clients.</a:t>
            </a:r>
          </a:p>
          <a:p>
            <a:pPr marL="228600" indent="-228600">
              <a:buAutoNum type="arabicPeriod"/>
            </a:pPr>
            <a:r>
              <a:rPr lang="en-US" dirty="0"/>
              <a:t>Allows for faster communication between the cameras and the apps since cameras are connected on a local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2C65D-FD2A-4195-A451-A214A2960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 for choice in solution:</a:t>
            </a:r>
          </a:p>
          <a:p>
            <a:pPr marL="228600" indent="-228600">
              <a:buAutoNum type="arabicPeriod"/>
            </a:pPr>
            <a:r>
              <a:rPr lang="en-US" dirty="0"/>
              <a:t>To provide a centralized data collection point </a:t>
            </a:r>
          </a:p>
          <a:p>
            <a:pPr marL="228600" indent="-228600">
              <a:buAutoNum type="arabicPeriod"/>
            </a:pPr>
            <a:r>
              <a:rPr lang="en-US" dirty="0"/>
              <a:t>To provide a common view space for all cameras</a:t>
            </a:r>
          </a:p>
          <a:p>
            <a:pPr marL="228600" indent="-228600">
              <a:buAutoNum type="arabicPeriod"/>
            </a:pPr>
            <a:r>
              <a:rPr lang="en-US" dirty="0"/>
              <a:t>For easy setup</a:t>
            </a:r>
          </a:p>
          <a:p>
            <a:pPr marL="228600" indent="-228600">
              <a:buAutoNum type="arabicPeriod"/>
            </a:pPr>
            <a:r>
              <a:rPr lang="en-US" dirty="0"/>
              <a:t>Provides a single medium of communication between the web server and the clients.</a:t>
            </a:r>
          </a:p>
          <a:p>
            <a:pPr marL="228600" indent="-228600">
              <a:buAutoNum type="arabicPeriod"/>
            </a:pPr>
            <a:r>
              <a:rPr lang="en-US" dirty="0"/>
              <a:t>Allows for faster communication between the cameras and the apps since cameras are connected on a local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2C65D-FD2A-4195-A451-A214A2960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5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 for choice in solution:</a:t>
            </a:r>
          </a:p>
          <a:p>
            <a:pPr marL="228600" indent="-228600">
              <a:buAutoNum type="arabicPeriod"/>
            </a:pPr>
            <a:r>
              <a:rPr lang="en-US" dirty="0"/>
              <a:t>To provide a centralized data collection point </a:t>
            </a:r>
          </a:p>
          <a:p>
            <a:pPr marL="228600" indent="-228600">
              <a:buAutoNum type="arabicPeriod"/>
            </a:pPr>
            <a:r>
              <a:rPr lang="en-US" dirty="0"/>
              <a:t>To provide a common view space for all cameras</a:t>
            </a:r>
          </a:p>
          <a:p>
            <a:pPr marL="228600" indent="-228600">
              <a:buAutoNum type="arabicPeriod"/>
            </a:pPr>
            <a:r>
              <a:rPr lang="en-US" dirty="0"/>
              <a:t>For easy setup</a:t>
            </a:r>
          </a:p>
          <a:p>
            <a:pPr marL="228600" indent="-228600">
              <a:buAutoNum type="arabicPeriod"/>
            </a:pPr>
            <a:r>
              <a:rPr lang="en-US" dirty="0"/>
              <a:t>Provides a single medium of communication between the web server and the clients.</a:t>
            </a:r>
          </a:p>
          <a:p>
            <a:pPr marL="228600" indent="-228600">
              <a:buAutoNum type="arabicPeriod"/>
            </a:pPr>
            <a:r>
              <a:rPr lang="en-US" dirty="0"/>
              <a:t>Allows for faster communication between the cameras and the apps since cameras are connected on a local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2C65D-FD2A-4195-A451-A214A2960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 for choice in solution:</a:t>
            </a:r>
          </a:p>
          <a:p>
            <a:pPr marL="228600" indent="-228600">
              <a:buAutoNum type="arabicPeriod"/>
            </a:pPr>
            <a:r>
              <a:rPr lang="en-US" dirty="0"/>
              <a:t>To provide a centralized data collection point </a:t>
            </a:r>
          </a:p>
          <a:p>
            <a:pPr marL="228600" indent="-228600">
              <a:buAutoNum type="arabicPeriod"/>
            </a:pPr>
            <a:r>
              <a:rPr lang="en-US" dirty="0"/>
              <a:t>To provide a common view space for all cameras</a:t>
            </a:r>
          </a:p>
          <a:p>
            <a:pPr marL="228600" indent="-228600">
              <a:buAutoNum type="arabicPeriod"/>
            </a:pPr>
            <a:r>
              <a:rPr lang="en-US" dirty="0"/>
              <a:t>For easy setup</a:t>
            </a:r>
          </a:p>
          <a:p>
            <a:pPr marL="228600" indent="-228600">
              <a:buAutoNum type="arabicPeriod"/>
            </a:pPr>
            <a:r>
              <a:rPr lang="en-US" dirty="0"/>
              <a:t>Provides a single medium of communication between the web server and the clients.</a:t>
            </a:r>
          </a:p>
          <a:p>
            <a:pPr marL="228600" indent="-228600">
              <a:buAutoNum type="arabicPeriod"/>
            </a:pPr>
            <a:r>
              <a:rPr lang="en-US" dirty="0"/>
              <a:t>Allows for faster communication between the cameras and the apps since cameras are connected on a local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2C65D-FD2A-4195-A451-A214A2960C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 for choice in solution:</a:t>
            </a:r>
          </a:p>
          <a:p>
            <a:pPr marL="228600" indent="-228600">
              <a:buAutoNum type="arabicPeriod"/>
            </a:pPr>
            <a:r>
              <a:rPr lang="en-US" dirty="0"/>
              <a:t>To provide a centralized data collection point </a:t>
            </a:r>
          </a:p>
          <a:p>
            <a:pPr marL="228600" indent="-228600">
              <a:buAutoNum type="arabicPeriod"/>
            </a:pPr>
            <a:r>
              <a:rPr lang="en-US" dirty="0"/>
              <a:t>To provide a common view space for all cameras</a:t>
            </a:r>
          </a:p>
          <a:p>
            <a:pPr marL="228600" indent="-228600">
              <a:buAutoNum type="arabicPeriod"/>
            </a:pPr>
            <a:r>
              <a:rPr lang="en-US" dirty="0"/>
              <a:t>For easy setup</a:t>
            </a:r>
          </a:p>
          <a:p>
            <a:pPr marL="228600" indent="-228600">
              <a:buAutoNum type="arabicPeriod"/>
            </a:pPr>
            <a:r>
              <a:rPr lang="en-US" dirty="0"/>
              <a:t>Provides a single medium of communication between the web server and the clients.</a:t>
            </a:r>
          </a:p>
          <a:p>
            <a:pPr marL="228600" indent="-228600">
              <a:buAutoNum type="arabicPeriod"/>
            </a:pPr>
            <a:r>
              <a:rPr lang="en-US" dirty="0"/>
              <a:t>Allows for faster communication between the cameras and the apps since cameras are connected on a local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2C65D-FD2A-4195-A451-A214A2960C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F5C0-1B39-449D-B500-8F1CA671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A3C49-62C8-4F54-A0EB-E4BB9B7B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578D-9D16-4CA6-97EB-236FFE55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7E5-FE93-436F-9E60-589D80340847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8998-4A1C-453B-9F64-67C3D206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7335-8568-42CC-BAE2-BAA2D56D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1673-DB7F-4DD7-B99A-6D0F7014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AE713-2FD9-41CE-AAAD-6BA015BD8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B1D0-FE98-4683-AF61-2AAC2AEC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B8CE-141D-4DDE-853D-730C300C9693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6A06-C039-40D3-BC1F-18DF0A43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2740-A581-48C7-AB56-B3E319B0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A9C1F-DC8C-4792-89E7-C10729C1B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8DAD7-D5E1-4CB9-BE3B-2E3ED157C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597D-80A0-4C31-9F5E-5A8726FF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765C-D76B-4881-8D81-677C51CB1645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2925-1384-46F5-B0D7-CC39541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3205-E7A8-4383-9A3A-29EBC33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C80C-EABB-4AF3-991C-73A57962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2B99-1AC9-48C7-B641-6B03EEAD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85A7-9175-4063-A46B-6AD044C9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C895-C4BF-422F-ACCF-730CED50ED61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5DF1-A9DE-4D01-A3E7-F75E4EAB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0C89-7B9A-4C69-B40B-F7945C7A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9630-98E5-4F36-B2D0-D5F465F0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E9B1F-1D5A-4B1B-AAAB-AF5195AE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177E-FA9F-4287-B331-8A5D969F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733F-80D6-4019-AD23-6E2AD0D777BC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5620-8D1F-43D0-9F06-1B69E3F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7C3-A15B-4ABA-AFD2-E0EBCD2D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A34-534F-4337-8503-3AB0808B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780C-0081-423A-B943-FB369CA22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C949D-E9C9-408D-8994-C3B775992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0FA-8703-44B6-82D7-4BBF905B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99B4-A80E-428A-B3B3-B5F150D4A737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9D8F0-8309-42ED-8374-8E0E647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15436-98D8-4E65-ABEA-BD473128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76B4-68B3-4EEA-98E0-0126719E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B348-2A02-4516-ABC3-49144217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2861B-2C42-4D90-8493-4737CE24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5C3C5-7DBC-4AD8-8E09-07F05AF6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79420-25AA-4A14-96C2-16931E70C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0F83A-0A7D-49BD-940D-AB523017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E10A-3FD9-4C35-8A3F-5E6A1D3BE6C3}" type="datetime1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B82A6-2B9D-4F03-A28E-5446C65F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FFE5C-9B5A-43E0-B3FC-668617D0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6ECE-A2A6-4CC0-A94D-E403A53A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90D5A-A850-4F21-8724-0AE0F1B5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F47A-506C-452B-A9A4-104AD0D42ACD}" type="datetime1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786CD-21D0-423E-8AF5-98D27BF8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361F-D22F-470B-B302-DDCD16BB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7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5B1BF-7F07-4447-B57C-08626241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8679-4C82-4C0A-A055-4E4907F586CC}" type="datetime1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30570-5AFC-427F-8818-FFBB11DF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AA03-A3D4-48CA-9266-40453865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6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EF1A-B692-4808-9212-11707F69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5C30-B30C-4CC5-BABD-CE1180A0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4412B-EFD5-413F-987F-F0F76578D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CD07C-5129-44BC-8188-B934B4E0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E10-1969-4DD7-A484-7BF2C8760A22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7558-F6DF-45F1-91FF-F5FB78A2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CDD9A-F4EF-41D4-8918-7BA205EF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1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25AD-ECF6-4774-B3EB-76C6065C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8537B-5276-48C3-8A89-D347787F8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9211E-C687-43FB-81EA-54E6F63B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93BE8-482A-4803-9A68-7B50202E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C869-9F86-49C3-9D77-D5F6053A4926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4F07A-93EB-4EAB-9EAE-7C6B2DA5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A6F58-28FA-4F9A-BFB4-E507AE7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AA534-0CC8-4904-A04A-B0A70A77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80E3B-0038-485D-8C92-CDE49C130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779D8-2E75-44AE-B49A-CF2A98B79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0E574-E809-45A5-AC77-758D6EDE9956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9DD0-92B5-4CBD-9F1B-1CEAAAF30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6BDA-158B-49CE-B635-6806E422A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675F3-386F-49E6-875D-04A684EB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6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7B239F-63FD-463B-A216-ADD5DC3BD6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37" r="-1" b="9117"/>
          <a:stretch/>
        </p:blipFill>
        <p:spPr>
          <a:xfrm>
            <a:off x="0" y="0"/>
            <a:ext cx="12192000" cy="77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1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6EB6E1-2332-45A4-8CEE-436F2123B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33400" y="-303039"/>
            <a:ext cx="13258800" cy="75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99DA-4845-415D-83C9-EC534ECF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84720" cy="269811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System </a:t>
            </a:r>
            <a:br>
              <a:rPr lang="en-US" sz="6000" b="1" dirty="0">
                <a:solidFill>
                  <a:srgbClr val="0070C0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</a:br>
            <a:r>
              <a:rPr lang="en-US" sz="6000" b="1" dirty="0">
                <a:solidFill>
                  <a:srgbClr val="0070C0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41AF5-5FEB-40BD-801E-5548E0DBC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20" y="4014422"/>
            <a:ext cx="944575" cy="94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B5A52-DD00-4749-A181-AD9DA14B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880" y="4014422"/>
            <a:ext cx="1101953" cy="1101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1525E5-FE5D-4631-8AAA-454ABBD10C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18" y="3961417"/>
            <a:ext cx="997580" cy="997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BF6F8F-C497-4C6D-8847-981587259D60}"/>
              </a:ext>
            </a:extLst>
          </p:cNvPr>
          <p:cNvSpPr txBox="1"/>
          <p:nvPr/>
        </p:nvSpPr>
        <p:spPr>
          <a:xfrm>
            <a:off x="3187174" y="5362413"/>
            <a:ext cx="144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Desktop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57034-0EFE-4E17-A075-33E711F0C3F3}"/>
              </a:ext>
            </a:extLst>
          </p:cNvPr>
          <p:cNvSpPr txBox="1"/>
          <p:nvPr/>
        </p:nvSpPr>
        <p:spPr>
          <a:xfrm>
            <a:off x="5467835" y="5408133"/>
            <a:ext cx="11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Webpage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5C031-02B4-4D99-8A3E-1297E85A0DF2}"/>
              </a:ext>
            </a:extLst>
          </p:cNvPr>
          <p:cNvSpPr txBox="1"/>
          <p:nvPr/>
        </p:nvSpPr>
        <p:spPr>
          <a:xfrm>
            <a:off x="7649187" y="5408133"/>
            <a:ext cx="132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Web Server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1BD527-8400-47AC-8483-A0BD9DD7A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2192000" cy="41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CDF232-D93B-4C5C-95DE-37B391318A72}"/>
              </a:ext>
            </a:extLst>
          </p:cNvPr>
          <p:cNvSpPr txBox="1"/>
          <p:nvPr/>
        </p:nvSpPr>
        <p:spPr>
          <a:xfrm>
            <a:off x="834680" y="2820866"/>
            <a:ext cx="4648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  <a:cs typeface="+mn-cs"/>
              </a:rPr>
              <a:t>The system has three parts: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285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99DA-4845-415D-83C9-EC534ECF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936"/>
            <a:ext cx="7284720" cy="172054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Desktop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BF6F8F-C497-4C6D-8847-981587259D60}"/>
              </a:ext>
            </a:extLst>
          </p:cNvPr>
          <p:cNvSpPr txBox="1"/>
          <p:nvPr/>
        </p:nvSpPr>
        <p:spPr>
          <a:xfrm>
            <a:off x="2765710" y="4421202"/>
            <a:ext cx="2574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Compatible with wired and wireless cameras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1BD527-8400-47AC-8483-A0BD9DD7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2192000" cy="41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B28C5E-F141-4851-AC9D-05211DB5C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94" y="3070486"/>
            <a:ext cx="1321196" cy="1321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4C73B9-BE22-4AE6-8292-221A38540488}"/>
              </a:ext>
            </a:extLst>
          </p:cNvPr>
          <p:cNvSpPr txBox="1"/>
          <p:nvPr/>
        </p:nvSpPr>
        <p:spPr>
          <a:xfrm>
            <a:off x="6438550" y="4421202"/>
            <a:ext cx="2796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Supports HTTPS and RTSP protocols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A7D778-2592-4549-B710-37F692E89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8320" y="3261360"/>
            <a:ext cx="960926" cy="9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0AC3B-7797-4C66-BFA9-B156A5E2B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069"/>
            <a:ext cx="9906000" cy="7027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F11E8E-5582-42CB-AA96-D297581F6D7B}"/>
              </a:ext>
            </a:extLst>
          </p:cNvPr>
          <p:cNvSpPr txBox="1"/>
          <p:nvPr/>
        </p:nvSpPr>
        <p:spPr>
          <a:xfrm>
            <a:off x="10058400" y="5334000"/>
            <a:ext cx="2987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Desktop</a:t>
            </a:r>
            <a:b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</a:b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677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99DA-4845-415D-83C9-EC534ECF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936"/>
            <a:ext cx="7284720" cy="172054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Desktop App Functionalities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1BD527-8400-47AC-8483-A0BD9DD7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2192000" cy="417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D10B44-1A04-4AA5-A67C-E527BA4328A3}"/>
              </a:ext>
            </a:extLst>
          </p:cNvPr>
          <p:cNvSpPr txBox="1"/>
          <p:nvPr/>
        </p:nvSpPr>
        <p:spPr>
          <a:xfrm>
            <a:off x="1417320" y="2956782"/>
            <a:ext cx="9083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Counts various individuals moving in and out of the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Saves surveillance videos for future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Users can capture and save frames as pictures during surveillance.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Multiple cameras in the same view simultaneously.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Inbuilt video gallery, image gallery and a video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Processing of recorded videos from video files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Sends frequent updates to the web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Exports saved videos and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32DFF4-903F-4905-BF3F-76368855C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120" y="1142210"/>
            <a:ext cx="5665253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99DA-4845-415D-83C9-EC534ECF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936"/>
            <a:ext cx="7284720" cy="172054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Webpage and Web Server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1BD527-8400-47AC-8483-A0BD9DD7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2192000" cy="417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D7B207D-60FA-4516-B0D6-1DB3EE67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3315907"/>
            <a:ext cx="1421335" cy="1421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AF7B1-FEA0-4260-84D8-C7C0A28030BD}"/>
              </a:ext>
            </a:extLst>
          </p:cNvPr>
          <p:cNvSpPr txBox="1"/>
          <p:nvPr/>
        </p:nvSpPr>
        <p:spPr>
          <a:xfrm>
            <a:off x="2514600" y="5021198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Stores data from the desktop app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24D90FC-234B-46F5-B4C9-1A0E56BC4D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167" y="3315907"/>
            <a:ext cx="1421335" cy="1421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605308-8900-48D0-B4A1-6334FE00FE42}"/>
              </a:ext>
            </a:extLst>
          </p:cNvPr>
          <p:cNvSpPr txBox="1"/>
          <p:nvPr/>
        </p:nvSpPr>
        <p:spPr>
          <a:xfrm>
            <a:off x="6145735" y="5021198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Displays statistics of counted individuals</a:t>
            </a:r>
          </a:p>
        </p:txBody>
      </p:sp>
    </p:spTree>
    <p:extLst>
      <p:ext uri="{BB962C8B-B14F-4D97-AF65-F5344CB8AC3E}">
        <p14:creationId xmlns:p14="http://schemas.microsoft.com/office/powerpoint/2010/main" val="306551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7323EE-8A68-49E7-86D0-0D5C39EA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12192000" cy="628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87299B-BFEE-4004-8AB9-ED62A84AEF4D}"/>
              </a:ext>
            </a:extLst>
          </p:cNvPr>
          <p:cNvSpPr txBox="1"/>
          <p:nvPr/>
        </p:nvSpPr>
        <p:spPr>
          <a:xfrm>
            <a:off x="4518660" y="5684520"/>
            <a:ext cx="315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Web Interface</a:t>
            </a:r>
          </a:p>
        </p:txBody>
      </p:sp>
    </p:spTree>
    <p:extLst>
      <p:ext uri="{BB962C8B-B14F-4D97-AF65-F5344CB8AC3E}">
        <p14:creationId xmlns:p14="http://schemas.microsoft.com/office/powerpoint/2010/main" val="216496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99DA-4845-415D-83C9-EC534ECF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936"/>
            <a:ext cx="7284720" cy="172054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Business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1BD527-8400-47AC-8483-A0BD9DD7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2192000" cy="417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0FA7EE4-FF5D-4C39-9615-EC1C2CEAA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8227" y="399439"/>
            <a:ext cx="6223293" cy="6223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D10B44-1A04-4AA5-A67C-E527BA4328A3}"/>
              </a:ext>
            </a:extLst>
          </p:cNvPr>
          <p:cNvSpPr txBox="1"/>
          <p:nvPr/>
        </p:nvSpPr>
        <p:spPr>
          <a:xfrm>
            <a:off x="1386840" y="2616485"/>
            <a:ext cx="90830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F Pro Display" panose="00000500000000000000" pitchFamily="2" charset="0"/>
                <a:ea typeface="SF Pro Display" panose="00000500000000000000" pitchFamily="2" charset="0"/>
              </a:rPr>
              <a:t>Data from the system will be used to identify periods/seasons where there is high human traffic in and out of the building or shop.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F Pro Display" panose="00000500000000000000" pitchFamily="2" charset="0"/>
                <a:ea typeface="SF Pro Display" panose="00000500000000000000" pitchFamily="2" charset="0"/>
              </a:rPr>
              <a:t>This will help management in deciding when to import more products and services to satisfy their clients.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F Pro Display" panose="00000500000000000000" pitchFamily="2" charset="0"/>
                <a:ea typeface="SF Pro Display" panose="00000500000000000000" pitchFamily="2" charset="0"/>
              </a:rPr>
              <a:t>The system helps to control overcrowding, especially in times of pandemics such as COVID-19.</a:t>
            </a:r>
          </a:p>
        </p:txBody>
      </p:sp>
    </p:spTree>
    <p:extLst>
      <p:ext uri="{BB962C8B-B14F-4D97-AF65-F5344CB8AC3E}">
        <p14:creationId xmlns:p14="http://schemas.microsoft.com/office/powerpoint/2010/main" val="40270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A208075-5FAE-4FB1-A348-26EE5C2B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2880" y="524817"/>
            <a:ext cx="6184797" cy="6184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199DA-4845-415D-83C9-EC534ECF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80" y="631410"/>
            <a:ext cx="7284720" cy="145647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Future Works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1BD527-8400-47AC-8483-A0BD9DD7A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2192000" cy="41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CDF232-D93B-4C5C-95DE-37B391318A72}"/>
              </a:ext>
            </a:extLst>
          </p:cNvPr>
          <p:cNvSpPr txBox="1"/>
          <p:nvPr/>
        </p:nvSpPr>
        <p:spPr>
          <a:xfrm>
            <a:off x="834680" y="2187965"/>
            <a:ext cx="4648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  <a:cs typeface="+mn-cs"/>
              </a:rPr>
              <a:t>The system will;</a:t>
            </a:r>
            <a:endParaRPr lang="en-US" sz="2400" b="1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32EB3-9119-4868-97CF-88A925FECCBD}"/>
              </a:ext>
            </a:extLst>
          </p:cNvPr>
          <p:cNvSpPr txBox="1"/>
          <p:nvPr/>
        </p:nvSpPr>
        <p:spPr>
          <a:xfrm>
            <a:off x="834680" y="2916863"/>
            <a:ext cx="972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Provide daily, weekly and monthly statistics in order to know the nature of traffic at the premises.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Export daily statistics via csv or </a:t>
            </a:r>
            <a:r>
              <a:rPr lang="en-US" sz="2400" dirty="0" err="1">
                <a:latin typeface="SF Pro Display" panose="00000500000000000000" pitchFamily="2" charset="0"/>
                <a:ea typeface="SF Pro Display" panose="00000500000000000000" pitchFamily="2" charset="0"/>
              </a:rPr>
              <a:t>xls</a:t>
            </a: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Allow managers to control desktop app from remote locations via the web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Automate and set application runtime to open hours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F Pro Display" panose="00000500000000000000" pitchFamily="2" charset="0"/>
                <a:ea typeface="SF Pro Display" panose="00000500000000000000" pitchFamily="2" charset="0"/>
              </a:rPr>
              <a:t>Rely on data from application to enforce the number of people that can be admitted in a building or 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611</Words>
  <Application>Microsoft Office PowerPoint</Application>
  <PresentationFormat>Widescreen</PresentationFormat>
  <Paragraphs>76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SF Pro Display</vt:lpstr>
      <vt:lpstr>Office Theme</vt:lpstr>
      <vt:lpstr>PowerPoint Presentation</vt:lpstr>
      <vt:lpstr>System  Architecture</vt:lpstr>
      <vt:lpstr>Desktop App</vt:lpstr>
      <vt:lpstr>PowerPoint Presentation</vt:lpstr>
      <vt:lpstr>Desktop App Functionalities</vt:lpstr>
      <vt:lpstr>Webpage and Web Server</vt:lpstr>
      <vt:lpstr>PowerPoint Presentation</vt:lpstr>
      <vt:lpstr>Business Model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Trestle Hackathon</dc:title>
  <dc:creator>Akosua Nyarkoa Wiafe-Akenten</dc:creator>
  <cp:lastModifiedBy>Nana Kofi</cp:lastModifiedBy>
  <cp:revision>68</cp:revision>
  <dcterms:created xsi:type="dcterms:W3CDTF">2021-06-23T05:07:44Z</dcterms:created>
  <dcterms:modified xsi:type="dcterms:W3CDTF">2021-06-24T22:34:06Z</dcterms:modified>
</cp:coreProperties>
</file>