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A0AC8B9-53FC-4CC8-BAC2-572A3AE61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Kang-Seokjun Portfolio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EEE2A-6A46-4DEE-933F-9BBFBCBBDB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8D8E4-B8FF-4997-972F-C5F4487E728E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61FD0F-8192-4C54-B0B3-416833F04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248A11-567E-47DD-AA7D-42065F3A47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7DEE7-C7D2-4803-AD94-7E6AC6F60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153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Kang-Seokjun Portfolio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3D7E4-1248-4852-A4FD-468A042164DB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368CB-2124-4794-91FA-F458D3410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137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BCC5495-D97A-4FD2-A69B-8FFE69AC2E42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105C-BDE0-4081-89D0-7B81C5987321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3764-BB7E-4F3F-8FF6-B72040EFB534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34CB-BEEB-48C3-877D-9BBB2BEDB7A1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83D9-6BAF-4F5C-9EFA-68D72DAF80EC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1F21-538E-4C63-A8D9-1FE141D1F6B2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820E-26B5-4100-8BC4-C0C933406531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EFF7-6DA6-4372-80EF-07F6F5EAB670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6611-0F91-42BC-8F4E-1E9CDF416B21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698B-0B42-4EF3-8C1F-3042C9C756F4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9B84-541B-40D3-AF7A-35534F632A3E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80E9-2BC0-4639-A573-5E31347B91F8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7377-CA97-4B54-980A-5C49AF2CBB61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5235-66ED-4053-B989-2C3DEC7E8466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671F-7A72-4195-8FFD-FEC24481E92F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CF4-EB18-4223-BF26-599029906CF0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3134-6B25-48BC-AC2F-CF20F21F41C9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B8A1C1-AE95-4991-89F3-3ED56DE2B4F3}" type="datetime1">
              <a:rPr lang="en-US" altLang="ko-KR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7EC7B-0751-4A0E-A5F2-EA330F1D0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4764" y="1744136"/>
            <a:ext cx="8375361" cy="2421464"/>
          </a:xfrm>
        </p:spPr>
        <p:txBody>
          <a:bodyPr/>
          <a:lstStyle/>
          <a:p>
            <a:r>
              <a:rPr lang="ko-KR" altLang="en-US" dirty="0"/>
              <a:t>협동 보스 레이드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E2E3E6-18B3-4117-A03F-998438875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9756" y="4385732"/>
            <a:ext cx="8660369" cy="1405467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b="1" dirty="0"/>
              <a:t>안정적인 서버 운영</a:t>
            </a:r>
            <a:r>
              <a:rPr lang="ko-KR" altLang="en-US" dirty="0"/>
              <a:t>을 위한 하트비트 중앙 관리 서버 기반의 </a:t>
            </a:r>
            <a:r>
              <a:rPr lang="ko-KR" altLang="en-US" b="1" dirty="0"/>
              <a:t>게임 서버 </a:t>
            </a:r>
            <a:r>
              <a:rPr lang="ko-KR" altLang="en-US" b="1" dirty="0" err="1"/>
              <a:t>아키텍쳐</a:t>
            </a:r>
            <a:r>
              <a:rPr lang="ko-KR" altLang="en-US" b="1" dirty="0"/>
              <a:t> 구현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개발 도구 </a:t>
            </a:r>
            <a:r>
              <a:rPr lang="en-US" altLang="ko-KR" b="1" dirty="0"/>
              <a:t>:</a:t>
            </a:r>
            <a:r>
              <a:rPr lang="en-US" altLang="ko-KR" dirty="0"/>
              <a:t> Visual Studio 2022 / C++ 20 / ASIO / Unity</a:t>
            </a:r>
          </a:p>
          <a:p>
            <a:r>
              <a:rPr lang="ko-KR" altLang="en-US" b="1" dirty="0"/>
              <a:t>주요 기능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서버기반 전투시스템 </a:t>
            </a:r>
            <a:r>
              <a:rPr lang="en-US" altLang="ko-KR" dirty="0"/>
              <a:t>, </a:t>
            </a:r>
            <a:r>
              <a:rPr lang="ko-KR" altLang="en-US" dirty="0"/>
              <a:t>멀티채널 서버 </a:t>
            </a:r>
            <a:r>
              <a:rPr lang="en-US" altLang="ko-KR" dirty="0"/>
              <a:t>, </a:t>
            </a:r>
            <a:r>
              <a:rPr lang="ko-KR" altLang="en-US" dirty="0"/>
              <a:t>게임 룸 시스템 </a:t>
            </a:r>
            <a:r>
              <a:rPr lang="en-US" altLang="ko-KR" dirty="0"/>
              <a:t>, </a:t>
            </a:r>
            <a:r>
              <a:rPr lang="ko-KR" altLang="en-US" dirty="0" err="1"/>
              <a:t>재접속</a:t>
            </a:r>
            <a:r>
              <a:rPr lang="ko-KR" altLang="en-US" dirty="0"/>
              <a:t> 시 룸 복귀 로직</a:t>
            </a:r>
          </a:p>
        </p:txBody>
      </p:sp>
    </p:spTree>
    <p:extLst>
      <p:ext uri="{BB962C8B-B14F-4D97-AF65-F5344CB8AC3E}">
        <p14:creationId xmlns:p14="http://schemas.microsoft.com/office/powerpoint/2010/main" val="349083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ADB6A2-5EE8-493A-8CF0-4DAE8669AC6D}"/>
              </a:ext>
            </a:extLst>
          </p:cNvPr>
          <p:cNvSpPr/>
          <p:nvPr/>
        </p:nvSpPr>
        <p:spPr>
          <a:xfrm>
            <a:off x="-2" y="1052519"/>
            <a:ext cx="12192002" cy="3855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55177-440A-4D5B-90FD-8AA28B81F77D}"/>
              </a:ext>
            </a:extLst>
          </p:cNvPr>
          <p:cNvSpPr txBox="1"/>
          <p:nvPr/>
        </p:nvSpPr>
        <p:spPr>
          <a:xfrm>
            <a:off x="4946486" y="290946"/>
            <a:ext cx="2299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PREVIEW</a:t>
            </a:r>
            <a:endParaRPr lang="ko-KR" altLang="en-US" sz="4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5312-FEE8-4820-AC04-3E6F0C23E6C8}"/>
              </a:ext>
            </a:extLst>
          </p:cNvPr>
          <p:cNvSpPr/>
          <p:nvPr/>
        </p:nvSpPr>
        <p:spPr>
          <a:xfrm>
            <a:off x="2661256" y="1393885"/>
            <a:ext cx="2992585" cy="318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5744B-75BD-4BC8-9A1A-69D22464BABA}"/>
              </a:ext>
            </a:extLst>
          </p:cNvPr>
          <p:cNvSpPr/>
          <p:nvPr/>
        </p:nvSpPr>
        <p:spPr>
          <a:xfrm>
            <a:off x="2741422" y="2347226"/>
            <a:ext cx="1068779" cy="213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A9FCCF-701C-4425-BE97-5E522CEA1707}"/>
              </a:ext>
            </a:extLst>
          </p:cNvPr>
          <p:cNvSpPr/>
          <p:nvPr/>
        </p:nvSpPr>
        <p:spPr>
          <a:xfrm>
            <a:off x="2741421" y="2749245"/>
            <a:ext cx="1068779" cy="213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A30F34-9ECD-4BD6-A8A6-98DCB28AABAA}"/>
              </a:ext>
            </a:extLst>
          </p:cNvPr>
          <p:cNvSpPr/>
          <p:nvPr/>
        </p:nvSpPr>
        <p:spPr>
          <a:xfrm>
            <a:off x="2741421" y="3156489"/>
            <a:ext cx="1068779" cy="213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558818-CBBB-40CF-85BC-084372204F65}"/>
              </a:ext>
            </a:extLst>
          </p:cNvPr>
          <p:cNvSpPr/>
          <p:nvPr/>
        </p:nvSpPr>
        <p:spPr>
          <a:xfrm>
            <a:off x="2741420" y="3558508"/>
            <a:ext cx="1068779" cy="213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6FF2F8-907E-4A70-B03A-B5961C63BFD0}"/>
              </a:ext>
            </a:extLst>
          </p:cNvPr>
          <p:cNvSpPr/>
          <p:nvPr/>
        </p:nvSpPr>
        <p:spPr>
          <a:xfrm>
            <a:off x="4443550" y="2347226"/>
            <a:ext cx="1068779" cy="2137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D6E08-2477-4774-82DE-B1CD4CA87ACA}"/>
              </a:ext>
            </a:extLst>
          </p:cNvPr>
          <p:cNvSpPr/>
          <p:nvPr/>
        </p:nvSpPr>
        <p:spPr>
          <a:xfrm>
            <a:off x="4443549" y="2749245"/>
            <a:ext cx="1068779" cy="2137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06216C-D8DC-4D88-91FB-8ABBFF6DB760}"/>
              </a:ext>
            </a:extLst>
          </p:cNvPr>
          <p:cNvSpPr/>
          <p:nvPr/>
        </p:nvSpPr>
        <p:spPr>
          <a:xfrm>
            <a:off x="4443549" y="3156489"/>
            <a:ext cx="1068779" cy="2137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4142BE-BDF1-454C-BEC0-3A752116F155}"/>
              </a:ext>
            </a:extLst>
          </p:cNvPr>
          <p:cNvSpPr/>
          <p:nvPr/>
        </p:nvSpPr>
        <p:spPr>
          <a:xfrm>
            <a:off x="4443548" y="3558508"/>
            <a:ext cx="1068779" cy="213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1E16B-141C-4063-9EA5-BF62A8A5387E}"/>
              </a:ext>
            </a:extLst>
          </p:cNvPr>
          <p:cNvSpPr txBox="1"/>
          <p:nvPr/>
        </p:nvSpPr>
        <p:spPr>
          <a:xfrm>
            <a:off x="3432162" y="1546615"/>
            <a:ext cx="15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채널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F0546-DAE0-4B9A-8143-AADE6632BBD4}"/>
              </a:ext>
            </a:extLst>
          </p:cNvPr>
          <p:cNvSpPr txBox="1"/>
          <p:nvPr/>
        </p:nvSpPr>
        <p:spPr>
          <a:xfrm>
            <a:off x="2661258" y="2085616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Ch1 : </a:t>
            </a:r>
            <a:r>
              <a:rPr lang="ko-KR" altLang="en-US" sz="1100" dirty="0"/>
              <a:t>여유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ABC34A-B912-47EB-BCD1-4862D72882AE}"/>
              </a:ext>
            </a:extLst>
          </p:cNvPr>
          <p:cNvSpPr txBox="1"/>
          <p:nvPr/>
        </p:nvSpPr>
        <p:spPr>
          <a:xfrm>
            <a:off x="2661257" y="2545091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Ch2 : </a:t>
            </a:r>
            <a:r>
              <a:rPr lang="ko-KR" altLang="en-US" sz="1100" dirty="0"/>
              <a:t>여유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111E23-4EF1-42B0-AE3C-3010092F437A}"/>
              </a:ext>
            </a:extLst>
          </p:cNvPr>
          <p:cNvSpPr txBox="1"/>
          <p:nvPr/>
        </p:nvSpPr>
        <p:spPr>
          <a:xfrm>
            <a:off x="2661257" y="2953385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Ch3 : </a:t>
            </a:r>
            <a:r>
              <a:rPr lang="ko-KR" altLang="en-US" sz="1100" dirty="0"/>
              <a:t>여유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2D0D98-1FB1-4152-96FB-2370AA4F7460}"/>
              </a:ext>
            </a:extLst>
          </p:cNvPr>
          <p:cNvSpPr txBox="1"/>
          <p:nvPr/>
        </p:nvSpPr>
        <p:spPr>
          <a:xfrm>
            <a:off x="2661256" y="3354354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Ch4 : </a:t>
            </a:r>
            <a:r>
              <a:rPr lang="ko-KR" altLang="en-US" sz="1100" dirty="0"/>
              <a:t>여유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D3F97-6F3E-4A0C-A501-3E6BBCC1D8B4}"/>
              </a:ext>
            </a:extLst>
          </p:cNvPr>
          <p:cNvSpPr txBox="1"/>
          <p:nvPr/>
        </p:nvSpPr>
        <p:spPr>
          <a:xfrm>
            <a:off x="4400500" y="2084212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Ch5 : </a:t>
            </a:r>
            <a:r>
              <a:rPr lang="ko-KR" altLang="en-US" sz="1100" dirty="0"/>
              <a:t>포화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2E1BC7-78AC-413A-8FAE-8FACED3A1A91}"/>
              </a:ext>
            </a:extLst>
          </p:cNvPr>
          <p:cNvSpPr txBox="1"/>
          <p:nvPr/>
        </p:nvSpPr>
        <p:spPr>
          <a:xfrm>
            <a:off x="4400499" y="2545091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Ch6 : </a:t>
            </a:r>
            <a:r>
              <a:rPr lang="ko-KR" altLang="en-US" sz="1100" dirty="0"/>
              <a:t>혼잡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BA691-B073-4472-A7FE-B3F5C5ABCB73}"/>
              </a:ext>
            </a:extLst>
          </p:cNvPr>
          <p:cNvSpPr txBox="1"/>
          <p:nvPr/>
        </p:nvSpPr>
        <p:spPr>
          <a:xfrm>
            <a:off x="4400498" y="2953385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Ch7 : </a:t>
            </a:r>
            <a:r>
              <a:rPr lang="ko-KR" altLang="en-US" sz="1100" dirty="0"/>
              <a:t>혼잡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F1DC0A-A2EA-4DD2-99E1-4A61D937C58A}"/>
              </a:ext>
            </a:extLst>
          </p:cNvPr>
          <p:cNvSpPr txBox="1"/>
          <p:nvPr/>
        </p:nvSpPr>
        <p:spPr>
          <a:xfrm>
            <a:off x="4400497" y="3360730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Ch8 : </a:t>
            </a:r>
            <a:r>
              <a:rPr lang="ko-KR" altLang="en-US" sz="1100" dirty="0"/>
              <a:t>여유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B8547F-C4F3-4482-B992-D9C3E59DD217}"/>
              </a:ext>
            </a:extLst>
          </p:cNvPr>
          <p:cNvSpPr/>
          <p:nvPr/>
        </p:nvSpPr>
        <p:spPr>
          <a:xfrm>
            <a:off x="9009657" y="1393885"/>
            <a:ext cx="2992585" cy="313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1B526-DE0A-490B-AA52-D799E86CF388}"/>
              </a:ext>
            </a:extLst>
          </p:cNvPr>
          <p:cNvSpPr txBox="1"/>
          <p:nvPr/>
        </p:nvSpPr>
        <p:spPr>
          <a:xfrm>
            <a:off x="9745926" y="1574836"/>
            <a:ext cx="15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</a:t>
            </a:r>
            <a:r>
              <a:rPr lang="en-US" altLang="ko-KR" dirty="0"/>
              <a:t>ROOM</a:t>
            </a:r>
            <a:endParaRPr lang="ko-KR" altLang="en-US" dirty="0"/>
          </a:p>
        </p:txBody>
      </p:sp>
      <p:sp>
        <p:nvSpPr>
          <p:cNvPr id="26" name="웃는 얼굴 25">
            <a:extLst>
              <a:ext uri="{FF2B5EF4-FFF2-40B4-BE49-F238E27FC236}">
                <a16:creationId xmlns:a16="http://schemas.microsoft.com/office/drawing/2014/main" id="{592EA020-1F80-4539-B60D-C607547B1CB4}"/>
              </a:ext>
            </a:extLst>
          </p:cNvPr>
          <p:cNvSpPr/>
          <p:nvPr/>
        </p:nvSpPr>
        <p:spPr>
          <a:xfrm>
            <a:off x="9199415" y="2251977"/>
            <a:ext cx="617517" cy="607563"/>
          </a:xfrm>
          <a:prstGeom prst="smileyFac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웃는 얼굴 26">
            <a:extLst>
              <a:ext uri="{FF2B5EF4-FFF2-40B4-BE49-F238E27FC236}">
                <a16:creationId xmlns:a16="http://schemas.microsoft.com/office/drawing/2014/main" id="{5F9D0248-878A-4EF3-B642-7490C0F8A73D}"/>
              </a:ext>
            </a:extLst>
          </p:cNvPr>
          <p:cNvSpPr/>
          <p:nvPr/>
        </p:nvSpPr>
        <p:spPr>
          <a:xfrm>
            <a:off x="10203045" y="2256412"/>
            <a:ext cx="617517" cy="607563"/>
          </a:xfrm>
          <a:prstGeom prst="smileyFac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9A9882-D90E-455D-90F5-409433EE9ECB}"/>
              </a:ext>
            </a:extLst>
          </p:cNvPr>
          <p:cNvSpPr/>
          <p:nvPr/>
        </p:nvSpPr>
        <p:spPr>
          <a:xfrm>
            <a:off x="9199415" y="2251977"/>
            <a:ext cx="617517" cy="60756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A091B5-083E-47EE-82D3-E009AA468B82}"/>
              </a:ext>
            </a:extLst>
          </p:cNvPr>
          <p:cNvSpPr/>
          <p:nvPr/>
        </p:nvSpPr>
        <p:spPr>
          <a:xfrm>
            <a:off x="10203045" y="2251976"/>
            <a:ext cx="617517" cy="60756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DACE27-C4F1-4D0C-AFAE-72791B9778E7}"/>
              </a:ext>
            </a:extLst>
          </p:cNvPr>
          <p:cNvSpPr/>
          <p:nvPr/>
        </p:nvSpPr>
        <p:spPr>
          <a:xfrm>
            <a:off x="11218962" y="2251977"/>
            <a:ext cx="617517" cy="60756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26A80A-CD76-4B53-93BA-6E224869DE6D}"/>
              </a:ext>
            </a:extLst>
          </p:cNvPr>
          <p:cNvSpPr txBox="1"/>
          <p:nvPr/>
        </p:nvSpPr>
        <p:spPr>
          <a:xfrm>
            <a:off x="11280565" y="2444131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Wait…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7CC9A9-054A-4768-832B-8FFF5B3EA7C1}"/>
              </a:ext>
            </a:extLst>
          </p:cNvPr>
          <p:cNvSpPr/>
          <p:nvPr/>
        </p:nvSpPr>
        <p:spPr>
          <a:xfrm>
            <a:off x="9009657" y="3495827"/>
            <a:ext cx="2992585" cy="1048009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[System] 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</a:rPr>
              <a:t>Kingkong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님이 입장 하셨습니다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dirty="0">
                <a:solidFill>
                  <a:srgbClr val="FFFF00"/>
                </a:solidFill>
              </a:rPr>
              <a:t>Admin : </a:t>
            </a:r>
            <a:r>
              <a:rPr lang="ko-KR" altLang="en-US" sz="1000" dirty="0">
                <a:solidFill>
                  <a:srgbClr val="FFFF00"/>
                </a:solidFill>
              </a:rPr>
              <a:t>반갑습니다</a:t>
            </a:r>
            <a:endParaRPr lang="en-US" altLang="ko-KR" sz="1000" dirty="0">
              <a:solidFill>
                <a:srgbClr val="FFFF00"/>
              </a:solidFill>
            </a:endParaRPr>
          </a:p>
          <a:p>
            <a:r>
              <a:rPr lang="en-US" altLang="ko-KR" sz="1000" dirty="0" err="1"/>
              <a:t>Kingkong</a:t>
            </a:r>
            <a:r>
              <a:rPr lang="en-US" altLang="ko-KR" sz="1000" dirty="0"/>
              <a:t> : </a:t>
            </a:r>
            <a:r>
              <a:rPr lang="ko-KR" altLang="en-US" sz="1000" dirty="0" err="1"/>
              <a:t>ㅎㅇㅎㅇ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FFFF00"/>
                </a:solidFill>
              </a:rPr>
              <a:t>Admin : </a:t>
            </a:r>
            <a:r>
              <a:rPr lang="ko-KR" altLang="en-US" sz="1000" dirty="0" err="1">
                <a:solidFill>
                  <a:srgbClr val="FFFF00"/>
                </a:solidFill>
              </a:rPr>
              <a:t>한분</a:t>
            </a:r>
            <a:r>
              <a:rPr lang="ko-KR" altLang="en-US" sz="1000" dirty="0">
                <a:solidFill>
                  <a:srgbClr val="FFFF00"/>
                </a:solidFill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</a:rPr>
              <a:t>없으려나</a:t>
            </a:r>
            <a:r>
              <a:rPr lang="en-US" altLang="ko-KR" sz="1000" dirty="0">
                <a:solidFill>
                  <a:srgbClr val="FFFF00"/>
                </a:solidFill>
              </a:rPr>
              <a:t>..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80AA1D-74E3-4C5B-989B-BECA803B4C19}"/>
              </a:ext>
            </a:extLst>
          </p:cNvPr>
          <p:cNvSpPr txBox="1"/>
          <p:nvPr/>
        </p:nvSpPr>
        <p:spPr>
          <a:xfrm>
            <a:off x="9139626" y="2787683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8DB6EF-E526-46DF-8885-48BD0B3EA0B6}"/>
              </a:ext>
            </a:extLst>
          </p:cNvPr>
          <p:cNvSpPr txBox="1"/>
          <p:nvPr/>
        </p:nvSpPr>
        <p:spPr>
          <a:xfrm>
            <a:off x="10052088" y="2807227"/>
            <a:ext cx="933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Kingkong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B7906C-3D93-418C-969A-E00A3C77E93F}"/>
              </a:ext>
            </a:extLst>
          </p:cNvPr>
          <p:cNvSpPr/>
          <p:nvPr/>
        </p:nvSpPr>
        <p:spPr>
          <a:xfrm>
            <a:off x="5817871" y="1393885"/>
            <a:ext cx="2992585" cy="313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C0720E-0EDE-4C9C-984A-D63818ABE346}"/>
              </a:ext>
            </a:extLst>
          </p:cNvPr>
          <p:cNvSpPr txBox="1"/>
          <p:nvPr/>
        </p:nvSpPr>
        <p:spPr>
          <a:xfrm>
            <a:off x="6959041" y="1574836"/>
            <a:ext cx="7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로비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F126EAD-F5BD-49B5-AD79-F038679EEF89}"/>
              </a:ext>
            </a:extLst>
          </p:cNvPr>
          <p:cNvSpPr/>
          <p:nvPr/>
        </p:nvSpPr>
        <p:spPr>
          <a:xfrm>
            <a:off x="5817870" y="3527009"/>
            <a:ext cx="2992585" cy="1048009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[System] Admin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님이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채널에 입장하셨습니다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. (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</a:rPr>
              <a:t>ch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 8)</a:t>
            </a:r>
          </a:p>
          <a:p>
            <a:r>
              <a:rPr lang="ko-KR" altLang="en-US" sz="1000" dirty="0" err="1">
                <a:solidFill>
                  <a:schemeClr val="tx1"/>
                </a:solidFill>
              </a:rPr>
              <a:t>나일론머스크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Epoll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이 좋아요</a:t>
            </a:r>
            <a:r>
              <a:rPr lang="en-US" altLang="ko-KR" sz="1000" dirty="0">
                <a:solidFill>
                  <a:schemeClr val="tx1"/>
                </a:solidFill>
              </a:rPr>
              <a:t>? IOCP</a:t>
            </a:r>
            <a:r>
              <a:rPr lang="ko-KR" altLang="en-US" sz="1000" dirty="0">
                <a:solidFill>
                  <a:schemeClr val="tx1"/>
                </a:solidFill>
              </a:rPr>
              <a:t> 가 좋아요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1000" dirty="0" err="1">
                <a:solidFill>
                  <a:schemeClr val="tx1"/>
                </a:solidFill>
              </a:rPr>
              <a:t>도람포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분탕 </a:t>
            </a:r>
            <a:r>
              <a:rPr lang="ko-KR" altLang="en-US" sz="1000" dirty="0" err="1">
                <a:solidFill>
                  <a:schemeClr val="tx1"/>
                </a:solidFill>
              </a:rPr>
              <a:t>자제좀요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F9339C-A42D-47D9-8683-C8898A8E9AD2}"/>
              </a:ext>
            </a:extLst>
          </p:cNvPr>
          <p:cNvSpPr/>
          <p:nvPr/>
        </p:nvSpPr>
        <p:spPr>
          <a:xfrm>
            <a:off x="6454938" y="2458562"/>
            <a:ext cx="15811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매치 메이킹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8AEF32-E1A4-4ABC-9A3C-D08426043EB5}"/>
              </a:ext>
            </a:extLst>
          </p:cNvPr>
          <p:cNvSpPr/>
          <p:nvPr/>
        </p:nvSpPr>
        <p:spPr>
          <a:xfrm>
            <a:off x="50618" y="1393885"/>
            <a:ext cx="2480669" cy="318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2451E2-19E7-44F6-B38D-679EBBA91FBD}"/>
              </a:ext>
            </a:extLst>
          </p:cNvPr>
          <p:cNvSpPr/>
          <p:nvPr/>
        </p:nvSpPr>
        <p:spPr>
          <a:xfrm>
            <a:off x="756562" y="2331335"/>
            <a:ext cx="1076887" cy="2137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AC7F12-1688-40EB-8EC0-79A2C99C89FB}"/>
              </a:ext>
            </a:extLst>
          </p:cNvPr>
          <p:cNvSpPr txBox="1"/>
          <p:nvPr/>
        </p:nvSpPr>
        <p:spPr>
          <a:xfrm>
            <a:off x="835234" y="1546615"/>
            <a:ext cx="91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68040B-511B-4572-B797-2286B7B3199C}"/>
              </a:ext>
            </a:extLst>
          </p:cNvPr>
          <p:cNvSpPr txBox="1"/>
          <p:nvPr/>
        </p:nvSpPr>
        <p:spPr>
          <a:xfrm>
            <a:off x="442064" y="2294147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ID</a:t>
            </a:r>
            <a:endParaRPr lang="ko-KR" altLang="en-US" sz="11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08603E-FB06-4C5F-86FC-4C34BACAD306}"/>
              </a:ext>
            </a:extLst>
          </p:cNvPr>
          <p:cNvSpPr/>
          <p:nvPr/>
        </p:nvSpPr>
        <p:spPr>
          <a:xfrm>
            <a:off x="764670" y="2720201"/>
            <a:ext cx="1068779" cy="2137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9D3C06-69E4-4602-8CA9-03185E55E6AC}"/>
              </a:ext>
            </a:extLst>
          </p:cNvPr>
          <p:cNvSpPr txBox="1"/>
          <p:nvPr/>
        </p:nvSpPr>
        <p:spPr>
          <a:xfrm>
            <a:off x="422763" y="2685404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PW</a:t>
            </a:r>
            <a:endParaRPr lang="ko-KR" altLang="en-US" sz="11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EECD529-3D13-4445-B98A-62A023AB5382}"/>
              </a:ext>
            </a:extLst>
          </p:cNvPr>
          <p:cNvSpPr/>
          <p:nvPr/>
        </p:nvSpPr>
        <p:spPr>
          <a:xfrm>
            <a:off x="764670" y="3111358"/>
            <a:ext cx="1068779" cy="2137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AD8F09-0AB2-4FA0-BC90-F195EDF8D30E}"/>
              </a:ext>
            </a:extLst>
          </p:cNvPr>
          <p:cNvSpPr txBox="1"/>
          <p:nvPr/>
        </p:nvSpPr>
        <p:spPr>
          <a:xfrm>
            <a:off x="1038726" y="3084190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LOGIN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0CB8FA-F5FE-41EB-A862-8042F40FDD59}"/>
              </a:ext>
            </a:extLst>
          </p:cNvPr>
          <p:cNvSpPr txBox="1"/>
          <p:nvPr/>
        </p:nvSpPr>
        <p:spPr>
          <a:xfrm>
            <a:off x="497707" y="4205839"/>
            <a:ext cx="91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회원가입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2035F3-0712-4A7D-A02F-3C7954439AD0}"/>
              </a:ext>
            </a:extLst>
          </p:cNvPr>
          <p:cNvSpPr txBox="1"/>
          <p:nvPr/>
        </p:nvSpPr>
        <p:spPr>
          <a:xfrm>
            <a:off x="1192802" y="4201271"/>
            <a:ext cx="91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ID/PW </a:t>
            </a:r>
            <a:r>
              <a:rPr lang="ko-KR" altLang="en-US" sz="1000" dirty="0"/>
              <a:t>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2E0ECA-30DE-4C2A-854A-67DB360BFDDD}"/>
              </a:ext>
            </a:extLst>
          </p:cNvPr>
          <p:cNvSpPr txBox="1"/>
          <p:nvPr/>
        </p:nvSpPr>
        <p:spPr>
          <a:xfrm>
            <a:off x="355600" y="5140731"/>
            <a:ext cx="11480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 게임의 실행 </a:t>
            </a:r>
            <a:r>
              <a:rPr lang="en-US" altLang="ko-KR" dirty="0"/>
              <a:t>~ </a:t>
            </a:r>
            <a:r>
              <a:rPr lang="ko-KR" altLang="en-US" dirty="0"/>
              <a:t>게임 시작 전 까지의 흐름을 보실 수 있는 그림입니다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좌측 </a:t>
            </a:r>
            <a:r>
              <a:rPr lang="ko-KR" altLang="en-US" dirty="0" err="1"/>
              <a:t>부터</a:t>
            </a:r>
            <a:r>
              <a:rPr lang="ko-KR" altLang="en-US" dirty="0"/>
              <a:t> 우측으로 흘러가게 됩니다</a:t>
            </a:r>
            <a:r>
              <a:rPr lang="en-US" altLang="ko-KR" dirty="0"/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ACBDB2-6C2F-4F30-B507-C78A32C96AD4}"/>
              </a:ext>
            </a:extLst>
          </p:cNvPr>
          <p:cNvSpPr/>
          <p:nvPr/>
        </p:nvSpPr>
        <p:spPr>
          <a:xfrm>
            <a:off x="11442700" y="1441828"/>
            <a:ext cx="511501" cy="261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나가기</a:t>
            </a:r>
            <a:endParaRPr lang="ko-KR" altLang="en-US" sz="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9C34760-CA5C-42D5-A3B3-C699AB4C7B33}"/>
              </a:ext>
            </a:extLst>
          </p:cNvPr>
          <p:cNvSpPr/>
          <p:nvPr/>
        </p:nvSpPr>
        <p:spPr>
          <a:xfrm>
            <a:off x="11442700" y="3163216"/>
            <a:ext cx="511501" cy="261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358896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ADB6A2-5EE8-493A-8CF0-4DAE8669AC6D}"/>
              </a:ext>
            </a:extLst>
          </p:cNvPr>
          <p:cNvSpPr/>
          <p:nvPr/>
        </p:nvSpPr>
        <p:spPr>
          <a:xfrm>
            <a:off x="-2" y="1052519"/>
            <a:ext cx="12192002" cy="3855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55177-440A-4D5B-90FD-8AA28B81F77D}"/>
              </a:ext>
            </a:extLst>
          </p:cNvPr>
          <p:cNvSpPr txBox="1"/>
          <p:nvPr/>
        </p:nvSpPr>
        <p:spPr>
          <a:xfrm>
            <a:off x="4946486" y="290946"/>
            <a:ext cx="2299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PREVIEW</a:t>
            </a:r>
            <a:endParaRPr lang="ko-KR" altLang="en-US" sz="4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2E0ECA-30DE-4C2A-854A-67DB360BFDDD}"/>
              </a:ext>
            </a:extLst>
          </p:cNvPr>
          <p:cNvSpPr txBox="1"/>
          <p:nvPr/>
        </p:nvSpPr>
        <p:spPr>
          <a:xfrm>
            <a:off x="355600" y="5140731"/>
            <a:ext cx="11480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전투 시스템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캐릭터의 이동 및 스킬</a:t>
            </a:r>
            <a:r>
              <a:rPr lang="en-US" altLang="ko-KR" dirty="0"/>
              <a:t>, </a:t>
            </a:r>
            <a:r>
              <a:rPr lang="ko-KR" altLang="en-US" dirty="0"/>
              <a:t>상태이상 </a:t>
            </a:r>
            <a:r>
              <a:rPr lang="en-US" altLang="ko-KR" dirty="0"/>
              <a:t>, </a:t>
            </a:r>
            <a:r>
              <a:rPr lang="ko-KR" altLang="en-US" dirty="0"/>
              <a:t>보스의 </a:t>
            </a:r>
            <a:r>
              <a:rPr lang="en-US" altLang="ko-KR" dirty="0"/>
              <a:t>AI </a:t>
            </a:r>
            <a:r>
              <a:rPr lang="ko-KR" altLang="en-US" dirty="0"/>
              <a:t>패턴 모두 서버기반에서 실시간 처리 됩니다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B60F92-62D9-41FD-B3D7-EE52951E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4" y="1192587"/>
            <a:ext cx="7524750" cy="35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1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ADB6A2-5EE8-493A-8CF0-4DAE8669AC6D}"/>
              </a:ext>
            </a:extLst>
          </p:cNvPr>
          <p:cNvSpPr/>
          <p:nvPr/>
        </p:nvSpPr>
        <p:spPr>
          <a:xfrm>
            <a:off x="0" y="1056452"/>
            <a:ext cx="12172950" cy="3855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55177-440A-4D5B-90FD-8AA28B81F77D}"/>
              </a:ext>
            </a:extLst>
          </p:cNvPr>
          <p:cNvSpPr txBox="1"/>
          <p:nvPr/>
        </p:nvSpPr>
        <p:spPr>
          <a:xfrm>
            <a:off x="4946486" y="290946"/>
            <a:ext cx="2299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PREVIEW</a:t>
            </a:r>
            <a:endParaRPr lang="ko-KR" altLang="en-US" sz="4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5312-FEE8-4820-AC04-3E6F0C23E6C8}"/>
              </a:ext>
            </a:extLst>
          </p:cNvPr>
          <p:cNvSpPr/>
          <p:nvPr/>
        </p:nvSpPr>
        <p:spPr>
          <a:xfrm>
            <a:off x="357889" y="1393885"/>
            <a:ext cx="2992585" cy="318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1E16B-141C-4063-9EA5-BF62A8A5387E}"/>
              </a:ext>
            </a:extLst>
          </p:cNvPr>
          <p:cNvSpPr txBox="1"/>
          <p:nvPr/>
        </p:nvSpPr>
        <p:spPr>
          <a:xfrm>
            <a:off x="355600" y="1461831"/>
            <a:ext cx="299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장애 발생시 자동 복구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B8547F-C4F3-4482-B992-D9C3E59DD217}"/>
              </a:ext>
            </a:extLst>
          </p:cNvPr>
          <p:cNvSpPr/>
          <p:nvPr/>
        </p:nvSpPr>
        <p:spPr>
          <a:xfrm>
            <a:off x="8659745" y="1393885"/>
            <a:ext cx="2992585" cy="313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1B526-DE0A-490B-AA52-D799E86CF388}"/>
              </a:ext>
            </a:extLst>
          </p:cNvPr>
          <p:cNvSpPr txBox="1"/>
          <p:nvPr/>
        </p:nvSpPr>
        <p:spPr>
          <a:xfrm>
            <a:off x="8659744" y="1461831"/>
            <a:ext cx="299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채널 수용인원 동적 산정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B7906C-3D93-418C-969A-E00A3C77E93F}"/>
              </a:ext>
            </a:extLst>
          </p:cNvPr>
          <p:cNvSpPr/>
          <p:nvPr/>
        </p:nvSpPr>
        <p:spPr>
          <a:xfrm>
            <a:off x="4436347" y="1393885"/>
            <a:ext cx="2992585" cy="318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C0720E-0EDE-4C9C-984A-D63818ABE346}"/>
              </a:ext>
            </a:extLst>
          </p:cNvPr>
          <p:cNvSpPr txBox="1"/>
          <p:nvPr/>
        </p:nvSpPr>
        <p:spPr>
          <a:xfrm>
            <a:off x="4436346" y="1461831"/>
            <a:ext cx="299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재접속</a:t>
            </a:r>
            <a:r>
              <a:rPr lang="ko-KR" altLang="en-US" dirty="0"/>
              <a:t> 시 게임 룸 복귀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F9339C-A42D-47D9-8683-C8898A8E9AD2}"/>
              </a:ext>
            </a:extLst>
          </p:cNvPr>
          <p:cNvSpPr/>
          <p:nvPr/>
        </p:nvSpPr>
        <p:spPr>
          <a:xfrm>
            <a:off x="5041662" y="2586204"/>
            <a:ext cx="1701801" cy="82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Pending Sessions</a:t>
            </a:r>
          </a:p>
          <a:p>
            <a:pPr algn="ctr"/>
            <a:r>
              <a:rPr lang="ko-KR" altLang="en-US" sz="1400" dirty="0"/>
              <a:t>현재 상태 저장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2E0ECA-30DE-4C2A-854A-67DB360BFDDD}"/>
              </a:ext>
            </a:extLst>
          </p:cNvPr>
          <p:cNvSpPr txBox="1"/>
          <p:nvPr/>
        </p:nvSpPr>
        <p:spPr>
          <a:xfrm>
            <a:off x="355600" y="5140731"/>
            <a:ext cx="1148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안전한 운영을 위해 서버가 제공하는 기능입니다</a:t>
            </a:r>
            <a:r>
              <a:rPr lang="en-US" altLang="ko-KR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5F8D0D-B3B8-4B1A-98FF-A4DDAAFAA893}"/>
              </a:ext>
            </a:extLst>
          </p:cNvPr>
          <p:cNvSpPr/>
          <p:nvPr/>
        </p:nvSpPr>
        <p:spPr>
          <a:xfrm>
            <a:off x="377567" y="2458562"/>
            <a:ext cx="1143000" cy="1238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중앙서버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7DF4B6-BD90-41DA-9743-A3662165B81D}"/>
              </a:ext>
            </a:extLst>
          </p:cNvPr>
          <p:cNvSpPr/>
          <p:nvPr/>
        </p:nvSpPr>
        <p:spPr>
          <a:xfrm>
            <a:off x="2093211" y="1915947"/>
            <a:ext cx="1143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0D0F1BE-B716-4BFE-81F4-7AC945465409}"/>
              </a:ext>
            </a:extLst>
          </p:cNvPr>
          <p:cNvSpPr/>
          <p:nvPr/>
        </p:nvSpPr>
        <p:spPr>
          <a:xfrm>
            <a:off x="2093211" y="2574936"/>
            <a:ext cx="1143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02AD7AD-FD04-49B9-8B07-27639707D2EC}"/>
              </a:ext>
            </a:extLst>
          </p:cNvPr>
          <p:cNvSpPr/>
          <p:nvPr/>
        </p:nvSpPr>
        <p:spPr>
          <a:xfrm>
            <a:off x="2093211" y="3227565"/>
            <a:ext cx="1143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C5109E-8BE6-4BB1-8CE5-C6F4BA642A09}"/>
              </a:ext>
            </a:extLst>
          </p:cNvPr>
          <p:cNvSpPr/>
          <p:nvPr/>
        </p:nvSpPr>
        <p:spPr>
          <a:xfrm>
            <a:off x="2093211" y="3866347"/>
            <a:ext cx="1143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A1D6F6-6366-446A-A920-0BF0B3D07AA4}"/>
              </a:ext>
            </a:extLst>
          </p:cNvPr>
          <p:cNvCxnSpPr>
            <a:stCxn id="2" idx="3"/>
            <a:endCxn id="51" idx="1"/>
          </p:cNvCxnSpPr>
          <p:nvPr/>
        </p:nvCxnSpPr>
        <p:spPr>
          <a:xfrm flipV="1">
            <a:off x="1520567" y="2100613"/>
            <a:ext cx="572644" cy="97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DC3FE04-E4AB-4B30-A07F-23935FA9CDFB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1540245" y="2100613"/>
            <a:ext cx="552966" cy="97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81D8FB-9726-485D-822A-46C1CEBE90CE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1520566" y="2100613"/>
            <a:ext cx="572645" cy="68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6094681-50E6-42EA-A1A5-CBD8A119CF48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1520565" y="2759602"/>
            <a:ext cx="5726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57AF24B-109F-4DD3-9AE0-B5905621D511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1520565" y="3233925"/>
            <a:ext cx="572646" cy="17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EA9E79D-0974-44B3-A13C-A924C62DC3CA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1520565" y="3435636"/>
            <a:ext cx="572646" cy="61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218B170-6F63-49EF-8EA9-68AEF9590642}"/>
              </a:ext>
            </a:extLst>
          </p:cNvPr>
          <p:cNvSpPr txBox="1"/>
          <p:nvPr/>
        </p:nvSpPr>
        <p:spPr>
          <a:xfrm>
            <a:off x="327025" y="3923324"/>
            <a:ext cx="1390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주기적 패킷 전송으로 서버 상태 파악 후</a:t>
            </a:r>
            <a:endParaRPr lang="en-US" altLang="ko-KR" sz="1000" dirty="0"/>
          </a:p>
          <a:p>
            <a:r>
              <a:rPr lang="ko-KR" altLang="en-US" sz="1000" dirty="0"/>
              <a:t>조치를 취합니다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FEF49A7-0CD9-4EFA-912D-127C69021FA4}"/>
              </a:ext>
            </a:extLst>
          </p:cNvPr>
          <p:cNvSpPr/>
          <p:nvPr/>
        </p:nvSpPr>
        <p:spPr>
          <a:xfrm>
            <a:off x="5041662" y="1987030"/>
            <a:ext cx="1701801" cy="2649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접속오류로 종료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843ACA6-D2B3-4CBC-984D-D683A5615253}"/>
              </a:ext>
            </a:extLst>
          </p:cNvPr>
          <p:cNvSpPr/>
          <p:nvPr/>
        </p:nvSpPr>
        <p:spPr>
          <a:xfrm>
            <a:off x="5041662" y="3774479"/>
            <a:ext cx="1701801" cy="2649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동일</a:t>
            </a:r>
            <a:r>
              <a:rPr lang="en-US" altLang="ko-KR" sz="1400" dirty="0"/>
              <a:t>ID </a:t>
            </a:r>
            <a:r>
              <a:rPr lang="ko-KR" altLang="en-US" sz="1400" dirty="0"/>
              <a:t>접속 시 복구</a:t>
            </a:r>
          </a:p>
        </p:txBody>
      </p: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ABC8053F-7F1F-4C9A-B465-726F7C8285A2}"/>
              </a:ext>
            </a:extLst>
          </p:cNvPr>
          <p:cNvSpPr/>
          <p:nvPr/>
        </p:nvSpPr>
        <p:spPr>
          <a:xfrm>
            <a:off x="5771912" y="2251976"/>
            <a:ext cx="241300" cy="32296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화살표: 아래쪽 84">
            <a:extLst>
              <a:ext uri="{FF2B5EF4-FFF2-40B4-BE49-F238E27FC236}">
                <a16:creationId xmlns:a16="http://schemas.microsoft.com/office/drawing/2014/main" id="{BE4F042E-005E-4373-8B00-D72F70AD8E60}"/>
              </a:ext>
            </a:extLst>
          </p:cNvPr>
          <p:cNvSpPr/>
          <p:nvPr/>
        </p:nvSpPr>
        <p:spPr>
          <a:xfrm>
            <a:off x="5763809" y="3411421"/>
            <a:ext cx="241300" cy="3343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BF6ED7F-FE87-47F6-9D86-8CB01138E6E9}"/>
              </a:ext>
            </a:extLst>
          </p:cNvPr>
          <p:cNvSpPr/>
          <p:nvPr/>
        </p:nvSpPr>
        <p:spPr>
          <a:xfrm>
            <a:off x="8982440" y="2127233"/>
            <a:ext cx="2347194" cy="2649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브로드 캐스팅 완료시간 측정</a:t>
            </a:r>
          </a:p>
        </p:txBody>
      </p:sp>
      <p:sp>
        <p:nvSpPr>
          <p:cNvPr id="87" name="화살표: 아래쪽 86">
            <a:extLst>
              <a:ext uri="{FF2B5EF4-FFF2-40B4-BE49-F238E27FC236}">
                <a16:creationId xmlns:a16="http://schemas.microsoft.com/office/drawing/2014/main" id="{00C33C07-86D0-4DEF-98D0-6F13F985A910}"/>
              </a:ext>
            </a:extLst>
          </p:cNvPr>
          <p:cNvSpPr/>
          <p:nvPr/>
        </p:nvSpPr>
        <p:spPr>
          <a:xfrm>
            <a:off x="10035387" y="2392179"/>
            <a:ext cx="241300" cy="32296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A0CD3C-DD1D-489A-814F-05B4A87516C4}"/>
              </a:ext>
            </a:extLst>
          </p:cNvPr>
          <p:cNvSpPr/>
          <p:nvPr/>
        </p:nvSpPr>
        <p:spPr>
          <a:xfrm>
            <a:off x="9305136" y="2720614"/>
            <a:ext cx="1701801" cy="5133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신규 유저 </a:t>
            </a:r>
            <a:r>
              <a:rPr lang="ko-KR" altLang="en-US" sz="1200" dirty="0" err="1"/>
              <a:t>입장시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레이턴시</a:t>
            </a:r>
            <a:r>
              <a:rPr lang="ko-KR" altLang="en-US" sz="1200" dirty="0"/>
              <a:t> 측정</a:t>
            </a:r>
            <a:endParaRPr lang="en-US" altLang="ko-KR" sz="1200" dirty="0"/>
          </a:p>
        </p:txBody>
      </p:sp>
      <p:sp>
        <p:nvSpPr>
          <p:cNvPr id="89" name="화살표: 아래쪽 88">
            <a:extLst>
              <a:ext uri="{FF2B5EF4-FFF2-40B4-BE49-F238E27FC236}">
                <a16:creationId xmlns:a16="http://schemas.microsoft.com/office/drawing/2014/main" id="{54D15FE2-7A95-4825-B6F3-EA00FBC4151E}"/>
              </a:ext>
            </a:extLst>
          </p:cNvPr>
          <p:cNvSpPr/>
          <p:nvPr/>
        </p:nvSpPr>
        <p:spPr>
          <a:xfrm>
            <a:off x="10035386" y="3239400"/>
            <a:ext cx="241300" cy="32296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77784D1-E2D4-412B-8A9F-966FB56D4813}"/>
              </a:ext>
            </a:extLst>
          </p:cNvPr>
          <p:cNvSpPr/>
          <p:nvPr/>
        </p:nvSpPr>
        <p:spPr>
          <a:xfrm>
            <a:off x="9305135" y="3596896"/>
            <a:ext cx="1701801" cy="562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50ms </a:t>
            </a:r>
            <a:r>
              <a:rPr lang="ko-KR" altLang="en-US" sz="1200" dirty="0"/>
              <a:t>초과시 입장인원을 대기 큐에 등록</a:t>
            </a:r>
          </a:p>
        </p:txBody>
      </p:sp>
    </p:spTree>
    <p:extLst>
      <p:ext uri="{BB962C8B-B14F-4D97-AF65-F5344CB8AC3E}">
        <p14:creationId xmlns:p14="http://schemas.microsoft.com/office/powerpoint/2010/main" val="7749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ADB6A2-5EE8-493A-8CF0-4DAE8669AC6D}"/>
              </a:ext>
            </a:extLst>
          </p:cNvPr>
          <p:cNvSpPr/>
          <p:nvPr/>
        </p:nvSpPr>
        <p:spPr>
          <a:xfrm>
            <a:off x="0" y="1056452"/>
            <a:ext cx="12172950" cy="3855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55177-440A-4D5B-90FD-8AA28B81F77D}"/>
              </a:ext>
            </a:extLst>
          </p:cNvPr>
          <p:cNvSpPr txBox="1"/>
          <p:nvPr/>
        </p:nvSpPr>
        <p:spPr>
          <a:xfrm>
            <a:off x="4753257" y="225348"/>
            <a:ext cx="2666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CONTENTS</a:t>
            </a:r>
            <a:endParaRPr lang="ko-KR" altLang="en-US" sz="4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2E0ECA-30DE-4C2A-854A-67DB360BFDDD}"/>
              </a:ext>
            </a:extLst>
          </p:cNvPr>
          <p:cNvSpPr txBox="1"/>
          <p:nvPr/>
        </p:nvSpPr>
        <p:spPr>
          <a:xfrm>
            <a:off x="4753257" y="1674674"/>
            <a:ext cx="1901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설계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테스트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성능 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281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ADB6A2-5EE8-493A-8CF0-4DAE8669AC6D}"/>
              </a:ext>
            </a:extLst>
          </p:cNvPr>
          <p:cNvSpPr/>
          <p:nvPr/>
        </p:nvSpPr>
        <p:spPr>
          <a:xfrm>
            <a:off x="0" y="1056452"/>
            <a:ext cx="12172950" cy="3855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55177-440A-4D5B-90FD-8AA28B81F77D}"/>
              </a:ext>
            </a:extLst>
          </p:cNvPr>
          <p:cNvSpPr txBox="1"/>
          <p:nvPr/>
        </p:nvSpPr>
        <p:spPr>
          <a:xfrm>
            <a:off x="5151763" y="211402"/>
            <a:ext cx="1869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1.</a:t>
            </a:r>
            <a:r>
              <a:rPr lang="ko-KR" altLang="en-US" sz="4400" dirty="0"/>
              <a:t> 설계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2E0ECA-30DE-4C2A-854A-67DB360BFDDD}"/>
              </a:ext>
            </a:extLst>
          </p:cNvPr>
          <p:cNvSpPr txBox="1"/>
          <p:nvPr/>
        </p:nvSpPr>
        <p:spPr>
          <a:xfrm>
            <a:off x="406401" y="5057566"/>
            <a:ext cx="11207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 구현은 이번 프로젝트의 큰 관심사가 아닌 관계로</a:t>
            </a:r>
            <a:r>
              <a:rPr lang="en-US" altLang="ko-KR" dirty="0"/>
              <a:t>, </a:t>
            </a:r>
            <a:r>
              <a:rPr lang="ko-KR" altLang="en-US" dirty="0"/>
              <a:t>따로 언급하지 않겠습니다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서버 단의 전체적인 설계도 입니다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하나의 서버가 죽어도 </a:t>
            </a:r>
            <a:r>
              <a:rPr lang="ko-KR" altLang="en-US" dirty="0">
                <a:solidFill>
                  <a:srgbClr val="FFFF00"/>
                </a:solidFill>
              </a:rPr>
              <a:t>게임 전체가 종료되지 않게끔 분리하여 설계하였으며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빠르게 자동으로 복구할 수 있게끔 설계하였습니다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44C3DF-5E28-4D56-9E3D-2BA8018669E9}"/>
              </a:ext>
            </a:extLst>
          </p:cNvPr>
          <p:cNvSpPr/>
          <p:nvPr/>
        </p:nvSpPr>
        <p:spPr>
          <a:xfrm>
            <a:off x="406400" y="2281599"/>
            <a:ext cx="2635250" cy="226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LoginServer</a:t>
            </a:r>
            <a:endParaRPr lang="en-US" altLang="ko-KR" dirty="0"/>
          </a:p>
          <a:p>
            <a:pPr algn="ctr"/>
            <a:r>
              <a:rPr lang="en-US" altLang="ko-KR" dirty="0"/>
              <a:t>(REST API)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로그인</a:t>
            </a:r>
            <a:r>
              <a:rPr lang="en-US" altLang="ko-KR" sz="1400" dirty="0"/>
              <a:t>&amp;</a:t>
            </a:r>
            <a:r>
              <a:rPr lang="ko-KR" altLang="en-US" sz="1400" dirty="0"/>
              <a:t>회원가입</a:t>
            </a:r>
            <a:endParaRPr lang="en-US" altLang="ko-KR" sz="1400" dirty="0"/>
          </a:p>
          <a:p>
            <a:pPr algn="ctr"/>
            <a:r>
              <a:rPr lang="ko-KR" altLang="en-US" sz="1400" dirty="0"/>
              <a:t>각종 인증 관리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A66271-4B8A-416A-A5A0-21364F3EB602}"/>
              </a:ext>
            </a:extLst>
          </p:cNvPr>
          <p:cNvSpPr/>
          <p:nvPr/>
        </p:nvSpPr>
        <p:spPr>
          <a:xfrm>
            <a:off x="3327400" y="2298700"/>
            <a:ext cx="2571750" cy="226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ChannelServer</a:t>
            </a:r>
            <a:endParaRPr lang="en-US" altLang="ko-KR" dirty="0"/>
          </a:p>
          <a:p>
            <a:pPr algn="ctr"/>
            <a:r>
              <a:rPr lang="en-US" altLang="ko-KR" dirty="0"/>
              <a:t>(TCP)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채널인원 관리</a:t>
            </a:r>
            <a:endParaRPr lang="en-US" altLang="ko-KR" sz="1400" dirty="0"/>
          </a:p>
          <a:p>
            <a:pPr algn="ctr"/>
            <a:r>
              <a:rPr lang="ko-KR" altLang="en-US" sz="1400" dirty="0"/>
              <a:t>연결 세션 관리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매치메이킹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게임 룸 </a:t>
            </a:r>
            <a:r>
              <a:rPr lang="en-US" altLang="ko-KR" sz="1400" dirty="0"/>
              <a:t>&amp; </a:t>
            </a:r>
            <a:r>
              <a:rPr lang="ko-KR" altLang="en-US" sz="1400" dirty="0"/>
              <a:t>채팅</a:t>
            </a:r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4FCA89-2E44-4693-AA2D-A2065CBFB3EF}"/>
              </a:ext>
            </a:extLst>
          </p:cNvPr>
          <p:cNvSpPr/>
          <p:nvPr/>
        </p:nvSpPr>
        <p:spPr>
          <a:xfrm>
            <a:off x="6184900" y="2298700"/>
            <a:ext cx="2571750" cy="226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BattleServer</a:t>
            </a:r>
            <a:endParaRPr lang="en-US" altLang="ko-KR" dirty="0"/>
          </a:p>
          <a:p>
            <a:pPr algn="ctr"/>
            <a:r>
              <a:rPr lang="en-US" altLang="ko-KR" dirty="0"/>
              <a:t>(TCP)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실시간 전투 로직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C217CE-C21C-410C-AD8C-5FA846B99AC5}"/>
              </a:ext>
            </a:extLst>
          </p:cNvPr>
          <p:cNvSpPr/>
          <p:nvPr/>
        </p:nvSpPr>
        <p:spPr>
          <a:xfrm>
            <a:off x="9042400" y="2298700"/>
            <a:ext cx="2571750" cy="226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&amp; Redis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데이터 저장</a:t>
            </a:r>
            <a:r>
              <a:rPr lang="en-US" altLang="ko-KR" sz="1400" dirty="0"/>
              <a:t>(MySQL)</a:t>
            </a:r>
          </a:p>
          <a:p>
            <a:pPr algn="ctr"/>
            <a:r>
              <a:rPr lang="ko-KR" altLang="en-US" sz="1400" dirty="0"/>
              <a:t>데이터 </a:t>
            </a:r>
            <a:r>
              <a:rPr lang="ko-KR" altLang="en-US" sz="1400" dirty="0" err="1"/>
              <a:t>캐싱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 동기화</a:t>
            </a:r>
            <a:r>
              <a:rPr lang="en-US" altLang="ko-KR" sz="1400" dirty="0"/>
              <a:t>(Pub/Sub)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A97C93-C199-4B8F-B193-C5D0EB56BDCC}"/>
              </a:ext>
            </a:extLst>
          </p:cNvPr>
          <p:cNvSpPr/>
          <p:nvPr/>
        </p:nvSpPr>
        <p:spPr>
          <a:xfrm>
            <a:off x="406400" y="1276350"/>
            <a:ext cx="1120775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HeartBeat</a:t>
            </a:r>
            <a:r>
              <a:rPr lang="en-US" altLang="ko-KR" dirty="0"/>
              <a:t> Server (</a:t>
            </a:r>
            <a:r>
              <a:rPr lang="ko-KR" altLang="en-US" dirty="0"/>
              <a:t>서버 상태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07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255177-440A-4D5B-90FD-8AA28B81F77D}"/>
              </a:ext>
            </a:extLst>
          </p:cNvPr>
          <p:cNvSpPr txBox="1"/>
          <p:nvPr/>
        </p:nvSpPr>
        <p:spPr>
          <a:xfrm>
            <a:off x="3525873" y="211402"/>
            <a:ext cx="5121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1.</a:t>
            </a:r>
            <a:r>
              <a:rPr lang="ko-KR" altLang="en-US" sz="4400" dirty="0"/>
              <a:t> 설계 </a:t>
            </a:r>
            <a:r>
              <a:rPr lang="en-US" altLang="ko-KR" sz="4400" dirty="0"/>
              <a:t>- </a:t>
            </a:r>
            <a:r>
              <a:rPr lang="en-US" altLang="ko-KR" sz="4400" dirty="0" err="1"/>
              <a:t>BattleServer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18935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646</TotalTime>
  <Words>358</Words>
  <Application>Microsoft Office PowerPoint</Application>
  <PresentationFormat>와이드스크린</PresentationFormat>
  <Paragraphs>104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천체</vt:lpstr>
      <vt:lpstr>협동 보스 레이드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하트비트 기반 서버 아키텍쳐</dc:title>
  <dc:creator>owljun2@gmail.com</dc:creator>
  <cp:lastModifiedBy>owljun2@gmail.com</cp:lastModifiedBy>
  <cp:revision>15</cp:revision>
  <dcterms:created xsi:type="dcterms:W3CDTF">2025-07-05T03:39:03Z</dcterms:created>
  <dcterms:modified xsi:type="dcterms:W3CDTF">2025-07-05T14:25:42Z</dcterms:modified>
</cp:coreProperties>
</file>