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7D7D4-A4E2-4864-BC2F-FA355CE02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21915-7073-4108-A868-4DE678190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C2D70-7927-43A4-B7BF-C4CC55DA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22CFD-70A9-4341-A507-EF3BDB8D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AAE2C-79DB-4F12-8338-9937846C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62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6A8A7-A0B0-44F2-8E7F-5700F014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8A6D6-8E9F-4885-BE5B-E36D108B2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B5672-DAA2-4A46-8225-23DC3074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482ED-2A0C-499B-9F86-1A69AF6F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FB82E-1621-4127-8375-E9733300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6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053074-3465-463B-9E67-319BFE661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2A0121-9617-4AEC-A655-BB990CF8F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077EC-9B96-4D70-B02F-F77E0AFB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64374-DFD9-49C0-9079-929BA891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502B1-1F5D-4EC5-BCDA-85AA7D58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6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79B0C-CD1D-4AE9-BE67-79A910A7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01E61-27A1-4E6B-87FE-72C2F55CC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CCDEA-CA29-46CF-90D6-1F62305D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3317E-39AA-4C0C-89A2-A5624888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71B88-4B61-4C7F-A3D5-6FE4ABB0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30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0605D-3BDD-4F04-97CB-DFF4E2E9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63B08-43A1-4C70-96B0-87462EF9C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ADAA6-AF93-46C7-94F2-9238A26E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83F9D-9C9C-4F0E-9A0E-9D542770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88DC8-7093-424D-A0D8-B9DD2974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25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AD0AF-31C7-4008-82A8-0F7AB0F8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24B27-CFAF-4D4D-BE00-E0AED2D6D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29CE5B-FD4D-4F31-9BC6-C3524E922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262E24-F627-4AED-9236-A10263FD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838F61-7745-4A79-98FD-88A4DC22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23F1D-3ECF-4794-A044-1D46D1FF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7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AE27F-EBD0-4AB4-B5BA-3DD5BEFB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916A8-C416-46E0-B4D1-CF2DCE56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274D9B-3344-4194-ADD7-BE26FD248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7021AC-3B6E-4423-BDA0-E142B61A0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CCA2F6-0863-4AC0-942A-8727A30E1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0005EE-D748-45AC-90CC-0075F137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373682-F795-4369-AF9A-32B1E473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9C7EE3-A311-47BD-8391-241F30FB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80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4356C-02FE-495D-AC8D-9EAB16B9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A137E5-BA6C-4BA6-87F2-0CB73F35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681777-0D38-494F-A8D4-DCA52332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E91FC9-EE0F-4982-A285-CAF151DC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9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00DFDC-3AF9-4CCC-BE7E-9CF85496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D07C75-CCED-4456-A483-8064165C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E8D57B-1EBD-4B76-BCF1-54AB0135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5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9FD1E-18EA-464A-9686-612B2978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36B57-A05B-464E-8A50-07188A409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4FD509-ECFC-4A1B-A9EC-9C12D49DB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0E4B6-E7A4-4B38-9D33-3648F725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7400B6-D2BB-4AD4-8B35-1415C29D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85DD7F-3D7E-4634-AC2F-01903EC4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6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27A35-294F-48DC-A2A1-D94FFB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98C52B-FF1A-4146-8D05-DC6419967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8BC035-9942-4AAA-8671-43B0F7D03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1E4E3C-87AE-463C-A68B-6EA4101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6A746-82F3-487D-86B0-C7767AB3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8F404D-2EAC-4336-93FA-B16A6759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1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3CBDC5-3AC0-4261-8F14-A271FEA9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53291C-FD9E-4E91-B434-C76E4B8BA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A12D4-6CC6-4310-A39E-2D6D4BD89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58C8-6DBB-42F2-A506-990A5391488F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5EFCE-D888-4908-BBB6-0207E02B6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24F75-67DE-489E-922C-ED648E070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69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2E674E-D396-46C2-A16E-B8AF419668B4}"/>
              </a:ext>
            </a:extLst>
          </p:cNvPr>
          <p:cNvSpPr/>
          <p:nvPr/>
        </p:nvSpPr>
        <p:spPr>
          <a:xfrm>
            <a:off x="138544" y="175490"/>
            <a:ext cx="4682837" cy="15055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Io_context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비동기 네트워크 통신 작업만 수행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D2D8C0-EDF2-4900-8BB5-A3F372E60611}"/>
              </a:ext>
            </a:extLst>
          </p:cNvPr>
          <p:cNvSpPr/>
          <p:nvPr/>
        </p:nvSpPr>
        <p:spPr>
          <a:xfrm>
            <a:off x="323273" y="3020291"/>
            <a:ext cx="2974109" cy="320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NetThreads</a:t>
            </a:r>
            <a:endParaRPr lang="en-US" altLang="ko-KR" dirty="0"/>
          </a:p>
          <a:p>
            <a:pPr algn="ctr"/>
            <a:r>
              <a:rPr lang="en-US" altLang="ko-KR" dirty="0"/>
              <a:t>(2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45710F8-A3DB-4AC3-88F7-EB1815E7FE5D}"/>
              </a:ext>
            </a:extLst>
          </p:cNvPr>
          <p:cNvCxnSpPr>
            <a:stCxn id="41" idx="3"/>
          </p:cNvCxnSpPr>
          <p:nvPr/>
        </p:nvCxnSpPr>
        <p:spPr>
          <a:xfrm flipV="1">
            <a:off x="3297382" y="4608945"/>
            <a:ext cx="1191491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59462A3-5EAD-463C-BA78-BE97D46434FE}"/>
              </a:ext>
            </a:extLst>
          </p:cNvPr>
          <p:cNvSpPr/>
          <p:nvPr/>
        </p:nvSpPr>
        <p:spPr>
          <a:xfrm>
            <a:off x="4488873" y="4170217"/>
            <a:ext cx="2447636" cy="877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Io.context.run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002F893-EF17-4FF6-B77E-A99A88B017B5}"/>
              </a:ext>
            </a:extLst>
          </p:cNvPr>
          <p:cNvSpPr/>
          <p:nvPr/>
        </p:nvSpPr>
        <p:spPr>
          <a:xfrm>
            <a:off x="3657600" y="3114962"/>
            <a:ext cx="1662546" cy="43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Async_write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9ABC0A-3C37-4E4F-ACC5-19FBEAB2FB86}"/>
              </a:ext>
            </a:extLst>
          </p:cNvPr>
          <p:cNvSpPr/>
          <p:nvPr/>
        </p:nvSpPr>
        <p:spPr>
          <a:xfrm>
            <a:off x="5398654" y="3114962"/>
            <a:ext cx="1662546" cy="43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Async_read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A8BFDEA-6DA7-4A2E-89AD-EDF6679EFE9B}"/>
              </a:ext>
            </a:extLst>
          </p:cNvPr>
          <p:cNvSpPr/>
          <p:nvPr/>
        </p:nvSpPr>
        <p:spPr>
          <a:xfrm>
            <a:off x="7139708" y="3114962"/>
            <a:ext cx="1662546" cy="43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Acceptor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351633-34A8-4601-810A-656521E2AF9A}"/>
              </a:ext>
            </a:extLst>
          </p:cNvPr>
          <p:cNvCxnSpPr>
            <a:stCxn id="46" idx="2"/>
            <a:endCxn id="44" idx="0"/>
          </p:cNvCxnSpPr>
          <p:nvPr/>
        </p:nvCxnSpPr>
        <p:spPr>
          <a:xfrm>
            <a:off x="4488873" y="3553690"/>
            <a:ext cx="1223818" cy="61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A0FDAE4-9A3F-4BFE-BFCB-98505CA8D7E7}"/>
              </a:ext>
            </a:extLst>
          </p:cNvPr>
          <p:cNvCxnSpPr>
            <a:stCxn id="47" idx="2"/>
            <a:endCxn id="44" idx="0"/>
          </p:cNvCxnSpPr>
          <p:nvPr/>
        </p:nvCxnSpPr>
        <p:spPr>
          <a:xfrm flipH="1">
            <a:off x="5712691" y="3553690"/>
            <a:ext cx="517236" cy="61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165879D-167F-4C92-9CBB-C56D0A1BB88C}"/>
              </a:ext>
            </a:extLst>
          </p:cNvPr>
          <p:cNvCxnSpPr>
            <a:stCxn id="48" idx="2"/>
            <a:endCxn id="44" idx="0"/>
          </p:cNvCxnSpPr>
          <p:nvPr/>
        </p:nvCxnSpPr>
        <p:spPr>
          <a:xfrm flipH="1">
            <a:off x="5712691" y="3553690"/>
            <a:ext cx="2258290" cy="61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52DCF28E-B03A-44CB-B8C9-EF10C87AB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82" y="404489"/>
            <a:ext cx="6020640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2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2E674E-D396-46C2-A16E-B8AF419668B4}"/>
              </a:ext>
            </a:extLst>
          </p:cNvPr>
          <p:cNvSpPr/>
          <p:nvPr/>
        </p:nvSpPr>
        <p:spPr>
          <a:xfrm>
            <a:off x="138544" y="175490"/>
            <a:ext cx="4682837" cy="15055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QueueManager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네트워크 외 게임 로직 수행</a:t>
            </a:r>
            <a:endParaRPr lang="en-US" altLang="ko-KR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D2D8C0-EDF2-4900-8BB5-A3F372E60611}"/>
              </a:ext>
            </a:extLst>
          </p:cNvPr>
          <p:cNvSpPr/>
          <p:nvPr/>
        </p:nvSpPr>
        <p:spPr>
          <a:xfrm>
            <a:off x="323273" y="3020291"/>
            <a:ext cx="2974109" cy="320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WorkerThreads</a:t>
            </a:r>
            <a:endParaRPr lang="en-US" altLang="ko-KR" dirty="0"/>
          </a:p>
          <a:p>
            <a:pPr algn="ctr"/>
            <a:r>
              <a:rPr lang="en-US" altLang="ko-KR" dirty="0"/>
              <a:t>(4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45710F8-A3DB-4AC3-88F7-EB1815E7FE5D}"/>
              </a:ext>
            </a:extLst>
          </p:cNvPr>
          <p:cNvCxnSpPr>
            <a:stCxn id="41" idx="3"/>
          </p:cNvCxnSpPr>
          <p:nvPr/>
        </p:nvCxnSpPr>
        <p:spPr>
          <a:xfrm flipV="1">
            <a:off x="3297382" y="4608945"/>
            <a:ext cx="1191491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59462A3-5EAD-463C-BA78-BE97D46434FE}"/>
              </a:ext>
            </a:extLst>
          </p:cNvPr>
          <p:cNvSpPr/>
          <p:nvPr/>
        </p:nvSpPr>
        <p:spPr>
          <a:xfrm>
            <a:off x="4488873" y="4170217"/>
            <a:ext cx="2447636" cy="877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QueueManager.run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002F893-EF17-4FF6-B77E-A99A88B017B5}"/>
              </a:ext>
            </a:extLst>
          </p:cNvPr>
          <p:cNvSpPr/>
          <p:nvPr/>
        </p:nvSpPr>
        <p:spPr>
          <a:xfrm>
            <a:off x="3657600" y="3114962"/>
            <a:ext cx="1662546" cy="43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351633-34A8-4601-810A-656521E2AF9A}"/>
              </a:ext>
            </a:extLst>
          </p:cNvPr>
          <p:cNvCxnSpPr>
            <a:stCxn id="46" idx="2"/>
            <a:endCxn id="44" idx="0"/>
          </p:cNvCxnSpPr>
          <p:nvPr/>
        </p:nvCxnSpPr>
        <p:spPr>
          <a:xfrm>
            <a:off x="4488873" y="3553690"/>
            <a:ext cx="1223818" cy="61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B4BDCD-FF7D-4A05-8103-B563BC5C57A9}"/>
              </a:ext>
            </a:extLst>
          </p:cNvPr>
          <p:cNvSpPr/>
          <p:nvPr/>
        </p:nvSpPr>
        <p:spPr>
          <a:xfrm>
            <a:off x="5389418" y="3114962"/>
            <a:ext cx="1662546" cy="43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5FA6E2-6585-4530-BCF3-93C32C693779}"/>
              </a:ext>
            </a:extLst>
          </p:cNvPr>
          <p:cNvSpPr/>
          <p:nvPr/>
        </p:nvSpPr>
        <p:spPr>
          <a:xfrm>
            <a:off x="7121236" y="3114962"/>
            <a:ext cx="1662546" cy="43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MOVE …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09D41C9-2EE5-4593-BAD3-68DD72F5E417}"/>
              </a:ext>
            </a:extLst>
          </p:cNvPr>
          <p:cNvCxnSpPr>
            <a:stCxn id="12" idx="2"/>
            <a:endCxn id="44" idx="0"/>
          </p:cNvCxnSpPr>
          <p:nvPr/>
        </p:nvCxnSpPr>
        <p:spPr>
          <a:xfrm flipH="1">
            <a:off x="5712691" y="3553690"/>
            <a:ext cx="508000" cy="61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018C2C7-50D7-4724-890D-B8AC864F44E3}"/>
              </a:ext>
            </a:extLst>
          </p:cNvPr>
          <p:cNvCxnSpPr>
            <a:stCxn id="13" idx="2"/>
            <a:endCxn id="44" idx="0"/>
          </p:cNvCxnSpPr>
          <p:nvPr/>
        </p:nvCxnSpPr>
        <p:spPr>
          <a:xfrm flipH="1">
            <a:off x="5712691" y="3553690"/>
            <a:ext cx="2239818" cy="61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21EA3D4-B4A4-421C-9B1A-1C155C46F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748" y="442594"/>
            <a:ext cx="511563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7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2E674E-D396-46C2-A16E-B8AF419668B4}"/>
              </a:ext>
            </a:extLst>
          </p:cNvPr>
          <p:cNvSpPr/>
          <p:nvPr/>
        </p:nvSpPr>
        <p:spPr>
          <a:xfrm>
            <a:off x="6206836" y="995730"/>
            <a:ext cx="5401429" cy="48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Session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5FF2EE-F8E4-4FFF-80EA-A216CB1ECC1B}"/>
              </a:ext>
            </a:extLst>
          </p:cNvPr>
          <p:cNvSpPr/>
          <p:nvPr/>
        </p:nvSpPr>
        <p:spPr>
          <a:xfrm>
            <a:off x="221671" y="2964873"/>
            <a:ext cx="2281382" cy="125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클라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연결시도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704FD26-9B0B-4028-B1D1-988DCD40DC0C}"/>
              </a:ext>
            </a:extLst>
          </p:cNvPr>
          <p:cNvCxnSpPr>
            <a:stCxn id="2" idx="3"/>
          </p:cNvCxnSpPr>
          <p:nvPr/>
        </p:nvCxnSpPr>
        <p:spPr>
          <a:xfrm>
            <a:off x="2503053" y="3592946"/>
            <a:ext cx="969819" cy="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A14EDB-00C3-427B-8B9C-E42D58BA8CF3}"/>
              </a:ext>
            </a:extLst>
          </p:cNvPr>
          <p:cNvSpPr/>
          <p:nvPr/>
        </p:nvSpPr>
        <p:spPr>
          <a:xfrm>
            <a:off x="3472872" y="2964872"/>
            <a:ext cx="2281382" cy="125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 </a:t>
            </a:r>
            <a:r>
              <a:rPr lang="ko-KR" altLang="en-US" dirty="0" err="1"/>
              <a:t>성공시</a:t>
            </a:r>
            <a:endParaRPr lang="en-US" altLang="ko-KR" dirty="0"/>
          </a:p>
          <a:p>
            <a:pPr algn="ctr"/>
            <a:r>
              <a:rPr lang="en-US" altLang="ko-KR" dirty="0"/>
              <a:t>Session </a:t>
            </a:r>
            <a:r>
              <a:rPr lang="ko-KR" altLang="en-US" dirty="0"/>
              <a:t>인스턴스 </a:t>
            </a:r>
            <a:endParaRPr lang="en-US" altLang="ko-KR" dirty="0"/>
          </a:p>
          <a:p>
            <a:pPr algn="ctr"/>
            <a:r>
              <a:rPr lang="ko-KR" altLang="en-US" dirty="0"/>
              <a:t>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A4331F-B357-4B77-A3F8-A3A370D84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36" y="1477828"/>
            <a:ext cx="5401429" cy="4610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AB5FC0-355D-4BA8-8EE4-9950EA790717}"/>
              </a:ext>
            </a:extLst>
          </p:cNvPr>
          <p:cNvSpPr txBox="1"/>
          <p:nvPr/>
        </p:nvSpPr>
        <p:spPr>
          <a:xfrm>
            <a:off x="2826327" y="286327"/>
            <a:ext cx="638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서버 동작 흐름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3539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2E674E-D396-46C2-A16E-B8AF419668B4}"/>
              </a:ext>
            </a:extLst>
          </p:cNvPr>
          <p:cNvSpPr/>
          <p:nvPr/>
        </p:nvSpPr>
        <p:spPr>
          <a:xfrm>
            <a:off x="6206836" y="995730"/>
            <a:ext cx="5401429" cy="48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SessionManager</a:t>
            </a:r>
            <a:r>
              <a:rPr lang="en-US" altLang="ko-KR" dirty="0"/>
              <a:t> (</a:t>
            </a:r>
            <a:r>
              <a:rPr lang="ko-KR" altLang="en-US" dirty="0" err="1"/>
              <a:t>싱글톤</a:t>
            </a:r>
            <a:r>
              <a:rPr lang="en-US" altLang="ko-KR" dirty="0"/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5FF2EE-F8E4-4FFF-80EA-A216CB1ECC1B}"/>
              </a:ext>
            </a:extLst>
          </p:cNvPr>
          <p:cNvSpPr/>
          <p:nvPr/>
        </p:nvSpPr>
        <p:spPr>
          <a:xfrm>
            <a:off x="221671" y="995730"/>
            <a:ext cx="5401428" cy="125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생성된 </a:t>
            </a:r>
            <a:r>
              <a:rPr lang="en-US" altLang="ko-KR" dirty="0"/>
              <a:t>Session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SessionManager</a:t>
            </a:r>
            <a:r>
              <a:rPr lang="en-US" altLang="ko-KR" dirty="0"/>
              <a:t> </a:t>
            </a:r>
            <a:r>
              <a:rPr lang="ko-KR" altLang="en-US" dirty="0"/>
              <a:t>에 등록</a:t>
            </a:r>
            <a:endParaRPr lang="en-US" altLang="ko-KR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704FD26-9B0B-4028-B1D1-988DCD40DC0C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flipH="1">
            <a:off x="2922384" y="2251875"/>
            <a:ext cx="1" cy="67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A14EDB-00C3-427B-8B9C-E42D58BA8CF3}"/>
              </a:ext>
            </a:extLst>
          </p:cNvPr>
          <p:cNvSpPr/>
          <p:nvPr/>
        </p:nvSpPr>
        <p:spPr>
          <a:xfrm>
            <a:off x="221670" y="2924122"/>
            <a:ext cx="5401427" cy="125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비동기 네트워크 작업 등록</a:t>
            </a:r>
            <a:endParaRPr lang="en-US" altLang="ko-KR" dirty="0"/>
          </a:p>
          <a:p>
            <a:pPr algn="ctr"/>
            <a:r>
              <a:rPr lang="en-US" altLang="ko-KR" dirty="0" err="1"/>
              <a:t>asio</a:t>
            </a:r>
            <a:r>
              <a:rPr lang="en-US" altLang="ko-KR" dirty="0"/>
              <a:t>::</a:t>
            </a:r>
            <a:r>
              <a:rPr lang="en-US" altLang="ko-KR" dirty="0" err="1"/>
              <a:t>async_read_until</a:t>
            </a:r>
            <a:r>
              <a:rPr lang="en-US" altLang="ko-KR" dirty="0"/>
              <a:t>(…)</a:t>
            </a:r>
          </a:p>
          <a:p>
            <a:pPr algn="ctr"/>
            <a:r>
              <a:rPr lang="en-US" altLang="ko-KR" dirty="0" err="1"/>
              <a:t>asio</a:t>
            </a:r>
            <a:r>
              <a:rPr lang="en-US" altLang="ko-KR" dirty="0"/>
              <a:t>::</a:t>
            </a:r>
            <a:r>
              <a:rPr lang="en-US" altLang="ko-KR" dirty="0" err="1"/>
              <a:t>async_write</a:t>
            </a:r>
            <a:r>
              <a:rPr lang="en-US" altLang="ko-KR" dirty="0"/>
              <a:t>(…)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B5FC0-355D-4BA8-8EE4-9950EA790717}"/>
              </a:ext>
            </a:extLst>
          </p:cNvPr>
          <p:cNvSpPr txBox="1"/>
          <p:nvPr/>
        </p:nvSpPr>
        <p:spPr>
          <a:xfrm>
            <a:off x="2826327" y="286327"/>
            <a:ext cx="638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서버 동작 흐름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37A0C4-2F43-4E5B-95EA-D6A1B430D15F}"/>
              </a:ext>
            </a:extLst>
          </p:cNvPr>
          <p:cNvSpPr/>
          <p:nvPr/>
        </p:nvSpPr>
        <p:spPr>
          <a:xfrm>
            <a:off x="6206836" y="1477828"/>
            <a:ext cx="5401429" cy="48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Session </a:t>
            </a:r>
            <a:r>
              <a:rPr lang="ko-KR" altLang="en-US" dirty="0"/>
              <a:t>관리용 </a:t>
            </a:r>
            <a:r>
              <a:rPr lang="en-US" altLang="ko-KR" dirty="0"/>
              <a:t>vector </a:t>
            </a:r>
            <a:r>
              <a:rPr lang="ko-KR" altLang="en-US" dirty="0"/>
              <a:t>멤버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76CCCC-5600-4940-A6FD-3ED780DD3071}"/>
              </a:ext>
            </a:extLst>
          </p:cNvPr>
          <p:cNvSpPr/>
          <p:nvPr/>
        </p:nvSpPr>
        <p:spPr>
          <a:xfrm>
            <a:off x="6206836" y="1959926"/>
            <a:ext cx="5401429" cy="48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패킷 유효성 검사용 </a:t>
            </a:r>
            <a:r>
              <a:rPr lang="en-US" altLang="ko-KR" dirty="0"/>
              <a:t>vector </a:t>
            </a:r>
            <a:r>
              <a:rPr lang="ko-KR" altLang="en-US" dirty="0"/>
              <a:t>멤버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0EDA75-B238-499B-A18C-018B10B985DC}"/>
              </a:ext>
            </a:extLst>
          </p:cNvPr>
          <p:cNvSpPr/>
          <p:nvPr/>
        </p:nvSpPr>
        <p:spPr>
          <a:xfrm>
            <a:off x="6206835" y="2442024"/>
            <a:ext cx="5401429" cy="48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멤버들 </a:t>
            </a:r>
            <a:r>
              <a:rPr lang="ko-KR" altLang="en-US" dirty="0" err="1"/>
              <a:t>유틸메서드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getter,setter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247545-3E6C-4C58-8A46-B4921E721272}"/>
              </a:ext>
            </a:extLst>
          </p:cNvPr>
          <p:cNvSpPr/>
          <p:nvPr/>
        </p:nvSpPr>
        <p:spPr>
          <a:xfrm>
            <a:off x="6206835" y="2924122"/>
            <a:ext cx="5401429" cy="48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브로드캐스팅</a:t>
            </a:r>
            <a:r>
              <a:rPr lang="ko-KR" altLang="en-US" dirty="0"/>
              <a:t> 지원 메서드</a:t>
            </a:r>
          </a:p>
        </p:txBody>
      </p:sp>
    </p:spTree>
    <p:extLst>
      <p:ext uri="{BB962C8B-B14F-4D97-AF65-F5344CB8AC3E}">
        <p14:creationId xmlns:p14="http://schemas.microsoft.com/office/powerpoint/2010/main" val="288112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2E674E-D396-46C2-A16E-B8AF419668B4}"/>
              </a:ext>
            </a:extLst>
          </p:cNvPr>
          <p:cNvSpPr/>
          <p:nvPr/>
        </p:nvSpPr>
        <p:spPr>
          <a:xfrm>
            <a:off x="6206837" y="995730"/>
            <a:ext cx="5366328" cy="48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QueueManager</a:t>
            </a:r>
            <a:r>
              <a:rPr lang="en-US" altLang="ko-KR" dirty="0"/>
              <a:t> (</a:t>
            </a:r>
            <a:r>
              <a:rPr lang="ko-KR" altLang="en-US" dirty="0" err="1"/>
              <a:t>싱글톤</a:t>
            </a:r>
            <a:r>
              <a:rPr lang="en-US" altLang="ko-KR" dirty="0"/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5FF2EE-F8E4-4FFF-80EA-A216CB1ECC1B}"/>
              </a:ext>
            </a:extLst>
          </p:cNvPr>
          <p:cNvSpPr/>
          <p:nvPr/>
        </p:nvSpPr>
        <p:spPr>
          <a:xfrm>
            <a:off x="221671" y="995730"/>
            <a:ext cx="5401428" cy="125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로직 처리를 위한 </a:t>
            </a:r>
            <a:r>
              <a:rPr lang="en-US" altLang="ko-KR" dirty="0" err="1"/>
              <a:t>QueueManager</a:t>
            </a:r>
            <a:endParaRPr lang="en-US" altLang="ko-KR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704FD26-9B0B-4028-B1D1-988DCD40DC0C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flipH="1">
            <a:off x="2922384" y="2251875"/>
            <a:ext cx="1" cy="67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A14EDB-00C3-427B-8B9C-E42D58BA8CF3}"/>
              </a:ext>
            </a:extLst>
          </p:cNvPr>
          <p:cNvSpPr/>
          <p:nvPr/>
        </p:nvSpPr>
        <p:spPr>
          <a:xfrm>
            <a:off x="221670" y="2924122"/>
            <a:ext cx="5401427" cy="125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작업들을 </a:t>
            </a:r>
            <a:r>
              <a:rPr lang="en-US" altLang="ko-KR" dirty="0" err="1"/>
              <a:t>TaskQueue</a:t>
            </a:r>
            <a:r>
              <a:rPr lang="ko-KR" altLang="en-US" dirty="0"/>
              <a:t>에 보관</a:t>
            </a:r>
          </a:p>
          <a:p>
            <a:pPr algn="ctr"/>
            <a:r>
              <a:rPr lang="ko-KR" altLang="en-US" dirty="0"/>
              <a:t>동기화를 위해 모니터패턴을 선택</a:t>
            </a:r>
            <a:endParaRPr lang="en-US" altLang="ko-KR" dirty="0"/>
          </a:p>
          <a:p>
            <a:pPr algn="ctr"/>
            <a:r>
              <a:rPr lang="ko-KR" altLang="en-US" dirty="0"/>
              <a:t>그를 위한 </a:t>
            </a:r>
            <a:r>
              <a:rPr lang="en-US" altLang="ko-KR" dirty="0"/>
              <a:t>Mutex , CV </a:t>
            </a:r>
            <a:r>
              <a:rPr lang="ko-KR" altLang="en-US" dirty="0"/>
              <a:t>멤버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B5FC0-355D-4BA8-8EE4-9950EA790717}"/>
              </a:ext>
            </a:extLst>
          </p:cNvPr>
          <p:cNvSpPr txBox="1"/>
          <p:nvPr/>
        </p:nvSpPr>
        <p:spPr>
          <a:xfrm>
            <a:off x="2826327" y="286327"/>
            <a:ext cx="638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서버 동작 흐름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58A45F-21D0-4C48-BF4F-370A7C186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33" y="1163845"/>
            <a:ext cx="5597237" cy="530616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5448D9-8214-4800-9097-2E3182187EBD}"/>
              </a:ext>
            </a:extLst>
          </p:cNvPr>
          <p:cNvSpPr/>
          <p:nvPr/>
        </p:nvSpPr>
        <p:spPr>
          <a:xfrm>
            <a:off x="221669" y="5210059"/>
            <a:ext cx="5401427" cy="125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 </a:t>
            </a:r>
            <a:r>
              <a:rPr lang="ko-KR" altLang="en-US" dirty="0"/>
              <a:t>구조체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Shared_ptr</a:t>
            </a:r>
            <a:r>
              <a:rPr lang="en-US" altLang="ko-KR" dirty="0"/>
              <a:t>&lt;Session&gt; session</a:t>
            </a:r>
          </a:p>
          <a:p>
            <a:pPr algn="ctr"/>
            <a:r>
              <a:rPr lang="en-US" altLang="ko-KR" dirty="0"/>
              <a:t>String message</a:t>
            </a:r>
          </a:p>
        </p:txBody>
      </p:sp>
    </p:spTree>
    <p:extLst>
      <p:ext uri="{BB962C8B-B14F-4D97-AF65-F5344CB8AC3E}">
        <p14:creationId xmlns:p14="http://schemas.microsoft.com/office/powerpoint/2010/main" val="381514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E7DF9FA1-088B-4818-B8FF-435B961C110B}"/>
              </a:ext>
            </a:extLst>
          </p:cNvPr>
          <p:cNvCxnSpPr>
            <a:cxnSpLocks/>
            <a:stCxn id="40" idx="3"/>
          </p:cNvCxnSpPr>
          <p:nvPr/>
        </p:nvCxnSpPr>
        <p:spPr>
          <a:xfrm flipH="1" flipV="1">
            <a:off x="9835006" y="2555826"/>
            <a:ext cx="1330385" cy="3518571"/>
          </a:xfrm>
          <a:prstGeom prst="bentConnector4">
            <a:avLst>
              <a:gd name="adj1" fmla="val -17183"/>
              <a:gd name="adj2" fmla="val 53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9ABEBD93-5990-4A3A-809B-7C1FDFF21DA7}"/>
              </a:ext>
            </a:extLst>
          </p:cNvPr>
          <p:cNvCxnSpPr>
            <a:cxnSpLocks/>
            <a:stCxn id="101" idx="1"/>
          </p:cNvCxnSpPr>
          <p:nvPr/>
        </p:nvCxnSpPr>
        <p:spPr>
          <a:xfrm rot="10800000">
            <a:off x="8047036" y="332509"/>
            <a:ext cx="889312" cy="2038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5FF2EE-F8E4-4FFF-80EA-A216CB1ECC1B}"/>
              </a:ext>
            </a:extLst>
          </p:cNvPr>
          <p:cNvSpPr/>
          <p:nvPr/>
        </p:nvSpPr>
        <p:spPr>
          <a:xfrm>
            <a:off x="0" y="3671558"/>
            <a:ext cx="1414648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서버시작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61133D-3BD6-46C9-A795-1178F5F53DA9}"/>
              </a:ext>
            </a:extLst>
          </p:cNvPr>
          <p:cNvSpPr/>
          <p:nvPr/>
        </p:nvSpPr>
        <p:spPr>
          <a:xfrm>
            <a:off x="2718402" y="878845"/>
            <a:ext cx="1758597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Net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Pool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285EA4-0912-49AB-8DFB-1A11A2B6A236}"/>
              </a:ext>
            </a:extLst>
          </p:cNvPr>
          <p:cNvSpPr txBox="1"/>
          <p:nvPr/>
        </p:nvSpPr>
        <p:spPr>
          <a:xfrm>
            <a:off x="9306550" y="4293599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&lt;Optional&gt;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5D8927-AD5C-418F-9FE3-EE05B97105BD}"/>
              </a:ext>
            </a:extLst>
          </p:cNvPr>
          <p:cNvSpPr/>
          <p:nvPr/>
        </p:nvSpPr>
        <p:spPr>
          <a:xfrm>
            <a:off x="8955711" y="241253"/>
            <a:ext cx="1758597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Logic</a:t>
            </a:r>
          </a:p>
          <a:p>
            <a:pPr algn="ctr"/>
            <a:r>
              <a:rPr lang="en-US" altLang="ko-KR" dirty="0"/>
              <a:t>Thread Pool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530CB0-9A31-4535-8E37-6B76835102B4}"/>
              </a:ext>
            </a:extLst>
          </p:cNvPr>
          <p:cNvSpPr/>
          <p:nvPr/>
        </p:nvSpPr>
        <p:spPr>
          <a:xfrm>
            <a:off x="9406794" y="4628805"/>
            <a:ext cx="1758597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DBManager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AB0B1C1-9EEA-4541-A525-02D0FE4B7AD0}"/>
              </a:ext>
            </a:extLst>
          </p:cNvPr>
          <p:cNvSpPr/>
          <p:nvPr/>
        </p:nvSpPr>
        <p:spPr>
          <a:xfrm>
            <a:off x="2718402" y="1481007"/>
            <a:ext cx="1758597" cy="4825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Io_context</a:t>
            </a:r>
            <a:endParaRPr lang="en-US" altLang="ko-KR" dirty="0"/>
          </a:p>
          <a:p>
            <a:pPr algn="ctr"/>
            <a:r>
              <a:rPr lang="en-US" altLang="ko-KR" dirty="0"/>
              <a:t>Loop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52E5D5-B78E-48B5-9D06-044858C8D1FE}"/>
              </a:ext>
            </a:extLst>
          </p:cNvPr>
          <p:cNvSpPr/>
          <p:nvPr/>
        </p:nvSpPr>
        <p:spPr>
          <a:xfrm>
            <a:off x="8955710" y="851171"/>
            <a:ext cx="1758597" cy="4825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Logic Queue</a:t>
            </a:r>
          </a:p>
          <a:p>
            <a:pPr algn="ctr"/>
            <a:r>
              <a:rPr lang="en-US" altLang="ko-KR" dirty="0"/>
              <a:t>Loop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70AB76E-5A2A-4EA3-9C77-319065DBE70D}"/>
              </a:ext>
            </a:extLst>
          </p:cNvPr>
          <p:cNvSpPr/>
          <p:nvPr/>
        </p:nvSpPr>
        <p:spPr>
          <a:xfrm>
            <a:off x="9406794" y="5230967"/>
            <a:ext cx="1758597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  <a:p>
            <a:pPr algn="ctr"/>
            <a:r>
              <a:rPr lang="en-US" altLang="ko-KR" dirty="0"/>
              <a:t>Thread Pool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4CA9DE-B973-43D4-B57A-E4A629364F21}"/>
              </a:ext>
            </a:extLst>
          </p:cNvPr>
          <p:cNvSpPr/>
          <p:nvPr/>
        </p:nvSpPr>
        <p:spPr>
          <a:xfrm>
            <a:off x="9406794" y="5833128"/>
            <a:ext cx="1758597" cy="4825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DBTask</a:t>
            </a:r>
            <a:endParaRPr lang="en-US" altLang="ko-KR" dirty="0"/>
          </a:p>
          <a:p>
            <a:pPr algn="ctr"/>
            <a:r>
              <a:rPr lang="en-US" altLang="ko-KR" dirty="0"/>
              <a:t>Loop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8817E5-6349-4224-8051-DF5952942125}"/>
              </a:ext>
            </a:extLst>
          </p:cNvPr>
          <p:cNvSpPr/>
          <p:nvPr/>
        </p:nvSpPr>
        <p:spPr>
          <a:xfrm>
            <a:off x="1602508" y="3671558"/>
            <a:ext cx="1953491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인스턴스</a:t>
            </a:r>
            <a:endParaRPr lang="en-US" altLang="ko-KR" dirty="0"/>
          </a:p>
          <a:p>
            <a:pPr algn="ctr"/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5192330-1B93-4E71-BC85-748F9AE648CF}"/>
              </a:ext>
            </a:extLst>
          </p:cNvPr>
          <p:cNvSpPr/>
          <p:nvPr/>
        </p:nvSpPr>
        <p:spPr>
          <a:xfrm>
            <a:off x="1859048" y="2887938"/>
            <a:ext cx="1440410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Acceptor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F1F558-BACA-4870-97B9-083C69BEE080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H="1" flipV="1">
            <a:off x="2579253" y="3490099"/>
            <a:ext cx="1" cy="18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8A9C61D-9867-4710-B7FC-90E8ABDAB440}"/>
              </a:ext>
            </a:extLst>
          </p:cNvPr>
          <p:cNvCxnSpPr>
            <a:cxnSpLocks/>
            <a:stCxn id="42" idx="0"/>
            <a:endCxn id="36" idx="1"/>
          </p:cNvCxnSpPr>
          <p:nvPr/>
        </p:nvCxnSpPr>
        <p:spPr>
          <a:xfrm rot="5400000" flipH="1" flipV="1">
            <a:off x="2065996" y="2235533"/>
            <a:ext cx="1165662" cy="139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E0CF33F-F257-473D-9F49-68F6313DAC9F}"/>
              </a:ext>
            </a:extLst>
          </p:cNvPr>
          <p:cNvSpPr/>
          <p:nvPr/>
        </p:nvSpPr>
        <p:spPr>
          <a:xfrm>
            <a:off x="3524361" y="2887937"/>
            <a:ext cx="1684948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Session</a:t>
            </a:r>
          </a:p>
          <a:p>
            <a:pPr algn="ctr"/>
            <a:r>
              <a:rPr lang="ko-KR" altLang="en-US" dirty="0" err="1"/>
              <a:t>인스턴스생성</a:t>
            </a:r>
            <a:endParaRPr lang="en-US" altLang="ko-KR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957F1C5-B8BF-42B1-8E58-2F252059595B}"/>
              </a:ext>
            </a:extLst>
          </p:cNvPr>
          <p:cNvCxnSpPr>
            <a:cxnSpLocks/>
            <a:stCxn id="42" idx="3"/>
            <a:endCxn id="51" idx="1"/>
          </p:cNvCxnSpPr>
          <p:nvPr/>
        </p:nvCxnSpPr>
        <p:spPr>
          <a:xfrm flipV="1">
            <a:off x="3299458" y="3189018"/>
            <a:ext cx="224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64295F1-2F3C-4DC7-93C8-75FBDFE2B232}"/>
              </a:ext>
            </a:extLst>
          </p:cNvPr>
          <p:cNvSpPr/>
          <p:nvPr/>
        </p:nvSpPr>
        <p:spPr>
          <a:xfrm>
            <a:off x="368515" y="1419905"/>
            <a:ext cx="1440410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TLS</a:t>
            </a:r>
          </a:p>
          <a:p>
            <a:pPr algn="ctr"/>
            <a:r>
              <a:rPr lang="en-US" altLang="ko-KR" dirty="0"/>
              <a:t>Stream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B762615-78ED-463C-8C51-98018F2AD9D6}"/>
              </a:ext>
            </a:extLst>
          </p:cNvPr>
          <p:cNvCxnSpPr>
            <a:stCxn id="55" idx="3"/>
            <a:endCxn id="36" idx="1"/>
          </p:cNvCxnSpPr>
          <p:nvPr/>
        </p:nvCxnSpPr>
        <p:spPr>
          <a:xfrm>
            <a:off x="1808925" y="1720986"/>
            <a:ext cx="909477" cy="1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A1BD8D3-8A73-4A2E-A36B-F40F88A42ADE}"/>
              </a:ext>
            </a:extLst>
          </p:cNvPr>
          <p:cNvSpPr/>
          <p:nvPr/>
        </p:nvSpPr>
        <p:spPr>
          <a:xfrm>
            <a:off x="371036" y="2020776"/>
            <a:ext cx="1437890" cy="2997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EE1C4BCC-AD9A-4743-80DA-AD1792C5355E}"/>
              </a:ext>
            </a:extLst>
          </p:cNvPr>
          <p:cNvCxnSpPr>
            <a:stCxn id="58" idx="3"/>
            <a:endCxn id="51" idx="0"/>
          </p:cNvCxnSpPr>
          <p:nvPr/>
        </p:nvCxnSpPr>
        <p:spPr>
          <a:xfrm>
            <a:off x="1808926" y="2170672"/>
            <a:ext cx="2557909" cy="7172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05EEBE5-DAF3-4271-AADF-F7B74090FB65}"/>
              </a:ext>
            </a:extLst>
          </p:cNvPr>
          <p:cNvCxnSpPr>
            <a:stCxn id="51" idx="3"/>
            <a:endCxn id="36" idx="3"/>
          </p:cNvCxnSpPr>
          <p:nvPr/>
        </p:nvCxnSpPr>
        <p:spPr>
          <a:xfrm flipH="1" flipV="1">
            <a:off x="4476999" y="1722276"/>
            <a:ext cx="732310" cy="1466742"/>
          </a:xfrm>
          <a:prstGeom prst="bentConnector3">
            <a:avLst>
              <a:gd name="adj1" fmla="val -31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EF08DF-E8DA-44FF-A7A9-7E2F4FB989E5}"/>
              </a:ext>
            </a:extLst>
          </p:cNvPr>
          <p:cNvSpPr/>
          <p:nvPr/>
        </p:nvSpPr>
        <p:spPr>
          <a:xfrm>
            <a:off x="4714165" y="2154566"/>
            <a:ext cx="1447782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Async </a:t>
            </a:r>
          </a:p>
          <a:p>
            <a:pPr algn="ctr"/>
            <a:r>
              <a:rPr lang="en-US" altLang="ko-KR" dirty="0"/>
              <a:t>Read/write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7483C10-96FA-4875-A29B-BC6AA0D5E19A}"/>
              </a:ext>
            </a:extLst>
          </p:cNvPr>
          <p:cNvSpPr/>
          <p:nvPr/>
        </p:nvSpPr>
        <p:spPr>
          <a:xfrm>
            <a:off x="3841305" y="3671557"/>
            <a:ext cx="1758597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Session</a:t>
            </a:r>
          </a:p>
          <a:p>
            <a:pPr algn="ctr"/>
            <a:r>
              <a:rPr lang="en-US" altLang="ko-KR" dirty="0"/>
              <a:t>Manager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C8DDE3A-1284-48FD-859A-20F7C6E2422D}"/>
              </a:ext>
            </a:extLst>
          </p:cNvPr>
          <p:cNvSpPr/>
          <p:nvPr/>
        </p:nvSpPr>
        <p:spPr>
          <a:xfrm>
            <a:off x="3841304" y="4281475"/>
            <a:ext cx="1758597" cy="2997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Sessions…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1C3C97D-3E20-432D-A3EF-8CDECD3A778B}"/>
              </a:ext>
            </a:extLst>
          </p:cNvPr>
          <p:cNvCxnSpPr>
            <a:cxnSpLocks/>
            <a:endCxn id="68" idx="3"/>
          </p:cNvCxnSpPr>
          <p:nvPr/>
        </p:nvCxnSpPr>
        <p:spPr>
          <a:xfrm rot="16200000" flipH="1">
            <a:off x="4848012" y="3679482"/>
            <a:ext cx="1113186" cy="390591"/>
          </a:xfrm>
          <a:prstGeom prst="bentConnector4">
            <a:avLst>
              <a:gd name="adj1" fmla="val 951"/>
              <a:gd name="adj2" fmla="val 158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70CA891-7F10-47D5-AFB9-FE1D861CBA87}"/>
              </a:ext>
            </a:extLst>
          </p:cNvPr>
          <p:cNvSpPr/>
          <p:nvPr/>
        </p:nvSpPr>
        <p:spPr>
          <a:xfrm>
            <a:off x="5504924" y="1448942"/>
            <a:ext cx="933872" cy="28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0477B2-A4DD-4314-92F5-2248FD51BEDC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476999" y="1590574"/>
            <a:ext cx="1027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253496E-56BE-482C-A290-932B01467E1A}"/>
              </a:ext>
            </a:extLst>
          </p:cNvPr>
          <p:cNvSpPr/>
          <p:nvPr/>
        </p:nvSpPr>
        <p:spPr>
          <a:xfrm>
            <a:off x="6967906" y="1448942"/>
            <a:ext cx="933872" cy="28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isValid</a:t>
            </a:r>
            <a:r>
              <a:rPr lang="en-US" altLang="ko-KR" dirty="0"/>
              <a:t>?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2117024-1D5D-4F9B-9C64-B94C65FA39B9}"/>
              </a:ext>
            </a:extLst>
          </p:cNvPr>
          <p:cNvCxnSpPr>
            <a:stCxn id="73" idx="3"/>
            <a:endCxn id="83" idx="1"/>
          </p:cNvCxnSpPr>
          <p:nvPr/>
        </p:nvCxnSpPr>
        <p:spPr>
          <a:xfrm>
            <a:off x="6438796" y="1590574"/>
            <a:ext cx="529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19679C0-42ED-4C2D-9A1B-CF90D4BF355D}"/>
              </a:ext>
            </a:extLst>
          </p:cNvPr>
          <p:cNvSpPr/>
          <p:nvPr/>
        </p:nvSpPr>
        <p:spPr>
          <a:xfrm>
            <a:off x="6967906" y="737213"/>
            <a:ext cx="933872" cy="28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kill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F271722-3DDC-449F-B11D-C155840500A2}"/>
              </a:ext>
            </a:extLst>
          </p:cNvPr>
          <p:cNvCxnSpPr>
            <a:stCxn id="83" idx="0"/>
            <a:endCxn id="86" idx="2"/>
          </p:cNvCxnSpPr>
          <p:nvPr/>
        </p:nvCxnSpPr>
        <p:spPr>
          <a:xfrm flipV="1">
            <a:off x="7434842" y="1020477"/>
            <a:ext cx="0" cy="42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CBC700B-E4A5-4267-BBC3-784763E01790}"/>
              </a:ext>
            </a:extLst>
          </p:cNvPr>
          <p:cNvSpPr txBox="1"/>
          <p:nvPr/>
        </p:nvSpPr>
        <p:spPr>
          <a:xfrm>
            <a:off x="6822649" y="1036576"/>
            <a:ext cx="81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AA5033-7D12-4546-A2EB-CA041D58AD08}"/>
              </a:ext>
            </a:extLst>
          </p:cNvPr>
          <p:cNvSpPr txBox="1"/>
          <p:nvPr/>
        </p:nvSpPr>
        <p:spPr>
          <a:xfrm>
            <a:off x="7853449" y="1547540"/>
            <a:ext cx="81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F2D8808A-2756-40E1-A12E-8E2A49542A13}"/>
              </a:ext>
            </a:extLst>
          </p:cNvPr>
          <p:cNvCxnSpPr>
            <a:stCxn id="83" idx="3"/>
            <a:endCxn id="38" idx="1"/>
          </p:cNvCxnSpPr>
          <p:nvPr/>
        </p:nvCxnSpPr>
        <p:spPr>
          <a:xfrm flipV="1">
            <a:off x="7901778" y="1092440"/>
            <a:ext cx="1053932" cy="498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34E4FDD7-D44E-4491-89B4-1CAD4A62B198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3597702" y="332509"/>
            <a:ext cx="5358009" cy="546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297B6A9-7D92-453D-8BE0-FCC14A63057A}"/>
              </a:ext>
            </a:extLst>
          </p:cNvPr>
          <p:cNvSpPr/>
          <p:nvPr/>
        </p:nvSpPr>
        <p:spPr>
          <a:xfrm>
            <a:off x="5695011" y="190876"/>
            <a:ext cx="1272895" cy="28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SendMsg</a:t>
            </a:r>
            <a:endParaRPr lang="en-US" altLang="ko-KR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3F053B2-AB04-4CCE-B979-594B54C60939}"/>
              </a:ext>
            </a:extLst>
          </p:cNvPr>
          <p:cNvSpPr/>
          <p:nvPr/>
        </p:nvSpPr>
        <p:spPr>
          <a:xfrm>
            <a:off x="1375932" y="228363"/>
            <a:ext cx="1272895" cy="28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Send</a:t>
            </a: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B33FB3C-B901-492B-B56C-181DC1E4D5D0}"/>
              </a:ext>
            </a:extLst>
          </p:cNvPr>
          <p:cNvCxnSpPr>
            <a:endCxn id="98" idx="3"/>
          </p:cNvCxnSpPr>
          <p:nvPr/>
        </p:nvCxnSpPr>
        <p:spPr>
          <a:xfrm rot="16200000" flipV="1">
            <a:off x="2613929" y="404893"/>
            <a:ext cx="508850" cy="439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9CD4D33-C27C-4255-9750-94A4B9F384EB}"/>
              </a:ext>
            </a:extLst>
          </p:cNvPr>
          <p:cNvSpPr/>
          <p:nvPr/>
        </p:nvSpPr>
        <p:spPr>
          <a:xfrm>
            <a:off x="8936348" y="2186494"/>
            <a:ext cx="1797319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isDbTask</a:t>
            </a:r>
            <a:r>
              <a:rPr lang="en-US" altLang="ko-KR" dirty="0"/>
              <a:t>?</a:t>
            </a: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569225E7-6FF3-4A8F-AC00-21622173C3A6}"/>
              </a:ext>
            </a:extLst>
          </p:cNvPr>
          <p:cNvCxnSpPr>
            <a:stCxn id="38" idx="2"/>
            <a:endCxn id="101" idx="0"/>
          </p:cNvCxnSpPr>
          <p:nvPr/>
        </p:nvCxnSpPr>
        <p:spPr>
          <a:xfrm rot="5400000">
            <a:off x="9408617" y="1760101"/>
            <a:ext cx="85278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893EC90-0B0C-41C7-B766-BEEFCC1EB805}"/>
              </a:ext>
            </a:extLst>
          </p:cNvPr>
          <p:cNvSpPr txBox="1"/>
          <p:nvPr/>
        </p:nvSpPr>
        <p:spPr>
          <a:xfrm>
            <a:off x="9768919" y="2528720"/>
            <a:ext cx="81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8EE20F5-B1D9-483C-A0E5-AB583551BAFF}"/>
              </a:ext>
            </a:extLst>
          </p:cNvPr>
          <p:cNvCxnSpPr>
            <a:stCxn id="101" idx="2"/>
            <a:endCxn id="40" idx="3"/>
          </p:cNvCxnSpPr>
          <p:nvPr/>
        </p:nvCxnSpPr>
        <p:spPr>
          <a:xfrm rot="16200000" flipH="1">
            <a:off x="8740914" y="3649920"/>
            <a:ext cx="3518570" cy="1330383"/>
          </a:xfrm>
          <a:prstGeom prst="bentConnector4">
            <a:avLst>
              <a:gd name="adj1" fmla="val 46571"/>
              <a:gd name="adj2" fmla="val 117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DE6004E-261C-4189-A69B-846651CEEEF9}"/>
              </a:ext>
            </a:extLst>
          </p:cNvPr>
          <p:cNvSpPr txBox="1"/>
          <p:nvPr/>
        </p:nvSpPr>
        <p:spPr>
          <a:xfrm>
            <a:off x="8351509" y="2453821"/>
            <a:ext cx="81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5057A0A-F95F-471E-BA92-1D51D9BEF865}"/>
              </a:ext>
            </a:extLst>
          </p:cNvPr>
          <p:cNvSpPr/>
          <p:nvPr/>
        </p:nvSpPr>
        <p:spPr>
          <a:xfrm>
            <a:off x="7458495" y="2246040"/>
            <a:ext cx="1126523" cy="28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4393972-9544-4DC4-BEA5-D596C7E7B3F7}"/>
              </a:ext>
            </a:extLst>
          </p:cNvPr>
          <p:cNvSpPr/>
          <p:nvPr/>
        </p:nvSpPr>
        <p:spPr>
          <a:xfrm>
            <a:off x="4815712" y="5162473"/>
            <a:ext cx="1758597" cy="11601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MySQL</a:t>
            </a:r>
          </a:p>
          <a:p>
            <a:pPr algn="ctr"/>
            <a:r>
              <a:rPr lang="en-US" altLang="ko-KR" dirty="0"/>
              <a:t>Database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F492F734-3ABC-4F67-A963-B436D2049676}"/>
              </a:ext>
            </a:extLst>
          </p:cNvPr>
          <p:cNvCxnSpPr>
            <a:cxnSpLocks/>
          </p:cNvCxnSpPr>
          <p:nvPr/>
        </p:nvCxnSpPr>
        <p:spPr>
          <a:xfrm flipH="1">
            <a:off x="6574309" y="6122505"/>
            <a:ext cx="2828094" cy="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20A901F-66AC-4230-A4DC-75AE403EDF90}"/>
              </a:ext>
            </a:extLst>
          </p:cNvPr>
          <p:cNvSpPr txBox="1"/>
          <p:nvPr/>
        </p:nvSpPr>
        <p:spPr>
          <a:xfrm>
            <a:off x="851612" y="5072208"/>
            <a:ext cx="4951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highlight>
                  <a:srgbClr val="FFFF00"/>
                </a:highlight>
              </a:rPr>
              <a:t>서버 </a:t>
            </a:r>
            <a:endParaRPr lang="en-US" altLang="ko-KR" sz="2800" b="1" dirty="0">
              <a:highlight>
                <a:srgbClr val="FFFF00"/>
              </a:highlight>
            </a:endParaRPr>
          </a:p>
          <a:p>
            <a:r>
              <a:rPr lang="ko-KR" altLang="en-US" sz="2800" b="1" dirty="0">
                <a:highlight>
                  <a:srgbClr val="FFFF00"/>
                </a:highlight>
              </a:rPr>
              <a:t>설계 </a:t>
            </a:r>
            <a:r>
              <a:rPr lang="en-US" altLang="ko-KR" sz="2800" b="1" dirty="0">
                <a:highlight>
                  <a:srgbClr val="FFFF00"/>
                </a:highlight>
              </a:rPr>
              <a:t>&amp; </a:t>
            </a:r>
            <a:r>
              <a:rPr lang="ko-KR" altLang="en-US" sz="2800" b="1" dirty="0">
                <a:highlight>
                  <a:srgbClr val="FFFF00"/>
                </a:highlight>
              </a:rPr>
              <a:t>실행 흐름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C22A149-5B2B-4998-89BD-60F36B7F937A}"/>
              </a:ext>
            </a:extLst>
          </p:cNvPr>
          <p:cNvSpPr/>
          <p:nvPr/>
        </p:nvSpPr>
        <p:spPr>
          <a:xfrm>
            <a:off x="8229956" y="3305432"/>
            <a:ext cx="2484351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Redis Cache Manager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AF576A-80DB-4FCF-B1CC-DB6A3DE98534}"/>
              </a:ext>
            </a:extLst>
          </p:cNvPr>
          <p:cNvSpPr txBox="1"/>
          <p:nvPr/>
        </p:nvSpPr>
        <p:spPr>
          <a:xfrm>
            <a:off x="9835006" y="3634890"/>
            <a:ext cx="81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miss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343708-1F8A-4F85-9FD4-EF8DB3EE40CB}"/>
              </a:ext>
            </a:extLst>
          </p:cNvPr>
          <p:cNvSpPr txBox="1"/>
          <p:nvPr/>
        </p:nvSpPr>
        <p:spPr>
          <a:xfrm>
            <a:off x="7817296" y="3453581"/>
            <a:ext cx="81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hit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3A92E2E-76A3-43A3-A4FB-7246C51F0518}"/>
              </a:ext>
            </a:extLst>
          </p:cNvPr>
          <p:cNvCxnSpPr>
            <a:stCxn id="138" idx="1"/>
            <a:endCxn id="112" idx="2"/>
          </p:cNvCxnSpPr>
          <p:nvPr/>
        </p:nvCxnSpPr>
        <p:spPr>
          <a:xfrm rot="10800000">
            <a:off x="8021758" y="2529304"/>
            <a:ext cx="208199" cy="960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5C50F33-F4CC-45C0-85D8-55A4AF1A9CBC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6574309" y="3674764"/>
            <a:ext cx="2061336" cy="2067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02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215</Words>
  <Application>Microsoft Office PowerPoint</Application>
  <PresentationFormat>와이드스크린</PresentationFormat>
  <Paragraphs>90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owljun2@gmail.com</cp:lastModifiedBy>
  <cp:revision>12</cp:revision>
  <dcterms:created xsi:type="dcterms:W3CDTF">2025-05-07T03:29:46Z</dcterms:created>
  <dcterms:modified xsi:type="dcterms:W3CDTF">2025-05-21T13:48:55Z</dcterms:modified>
</cp:coreProperties>
</file>