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7D7D4-A4E2-4864-BC2F-FA355CE02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621915-7073-4108-A868-4DE678190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3C2D70-7927-43A4-B7BF-C4CC55DAC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58C8-6DBB-42F2-A506-990A5391488F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422CFD-70A9-4341-A507-EF3BDB8D5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AAE2C-79DB-4F12-8338-9937846C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38CE-6FA9-4DB5-8248-C2B2C72BF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62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6A8A7-A0B0-44F2-8E7F-5700F014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48A6D6-8E9F-4885-BE5B-E36D108B2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3B5672-DAA2-4A46-8225-23DC3074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58C8-6DBB-42F2-A506-990A5391488F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3482ED-2A0C-499B-9F86-1A69AF6F7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CFB82E-1621-4127-8375-E9733300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38CE-6FA9-4DB5-8248-C2B2C72BF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96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053074-3465-463B-9E67-319BFE661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2A0121-9617-4AEC-A655-BB990CF8F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3077EC-9B96-4D70-B02F-F77E0AFB4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58C8-6DBB-42F2-A506-990A5391488F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E64374-DFD9-49C0-9079-929BA891B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C502B1-1F5D-4EC5-BCDA-85AA7D58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38CE-6FA9-4DB5-8248-C2B2C72BF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965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79B0C-CD1D-4AE9-BE67-79A910A7D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A01E61-27A1-4E6B-87FE-72C2F55CC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CCDEA-CA29-46CF-90D6-1F62305D9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58C8-6DBB-42F2-A506-990A5391488F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03317E-39AA-4C0C-89A2-A5624888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371B88-4B61-4C7F-A3D5-6FE4ABB04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38CE-6FA9-4DB5-8248-C2B2C72BF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30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0605D-3BDD-4F04-97CB-DFF4E2E9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063B08-43A1-4C70-96B0-87462EF9C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8ADAA6-AF93-46C7-94F2-9238A26EC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58C8-6DBB-42F2-A506-990A5391488F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583F9D-9C9C-4F0E-9A0E-9D5427705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488DC8-7093-424D-A0D8-B9DD2974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38CE-6FA9-4DB5-8248-C2B2C72BF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25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AD0AF-31C7-4008-82A8-0F7AB0F8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A24B27-CFAF-4D4D-BE00-E0AED2D6D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29CE5B-FD4D-4F31-9BC6-C3524E922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262E24-F627-4AED-9236-A10263FD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58C8-6DBB-42F2-A506-990A5391488F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838F61-7745-4A79-98FD-88A4DC22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023F1D-3ECF-4794-A044-1D46D1FF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38CE-6FA9-4DB5-8248-C2B2C72BF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271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AE27F-EBD0-4AB4-B5BA-3DD5BEFB3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8916A8-C416-46E0-B4D1-CF2DCE563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274D9B-3344-4194-ADD7-BE26FD248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7021AC-3B6E-4423-BDA0-E142B61A0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CCA2F6-0863-4AC0-942A-8727A30E1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0005EE-D748-45AC-90CC-0075F137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58C8-6DBB-42F2-A506-990A5391488F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373682-F795-4369-AF9A-32B1E473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9C7EE3-A311-47BD-8391-241F30FB7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38CE-6FA9-4DB5-8248-C2B2C72BF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804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4356C-02FE-495D-AC8D-9EAB16B92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A137E5-BA6C-4BA6-87F2-0CB73F35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58C8-6DBB-42F2-A506-990A5391488F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681777-0D38-494F-A8D4-DCA52332E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E91FC9-EE0F-4982-A285-CAF151DCF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38CE-6FA9-4DB5-8248-C2B2C72BF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99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00DFDC-3AF9-4CCC-BE7E-9CF854966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58C8-6DBB-42F2-A506-990A5391488F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D07C75-CCED-4456-A483-8064165CE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E8D57B-1EBD-4B76-BCF1-54AB0135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38CE-6FA9-4DB5-8248-C2B2C72BF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35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69FD1E-18EA-464A-9686-612B29784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136B57-A05B-464E-8A50-07188A409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4FD509-ECFC-4A1B-A9EC-9C12D49DB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50E4B6-E7A4-4B38-9D33-3648F7252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58C8-6DBB-42F2-A506-990A5391488F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7400B6-D2BB-4AD4-8B35-1415C29D6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85DD7F-3D7E-4634-AC2F-01903EC4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38CE-6FA9-4DB5-8248-C2B2C72BF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56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27A35-294F-48DC-A2A1-D94FFBE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98C52B-FF1A-4146-8D05-DC6419967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8BC035-9942-4AAA-8671-43B0F7D03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1E4E3C-87AE-463C-A68B-6EA4101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B58C8-6DBB-42F2-A506-990A5391488F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C6A746-82F3-487D-86B0-C7767AB35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8F404D-2EAC-4336-93FA-B16A67591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838CE-6FA9-4DB5-8248-C2B2C72BF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51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3CBDC5-3AC0-4261-8F14-A271FEA98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53291C-FD9E-4E91-B434-C76E4B8BA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A12D4-6CC6-4310-A39E-2D6D4BD89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B58C8-6DBB-42F2-A506-990A5391488F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05EFCE-D888-4908-BBB6-0207E02B6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24F75-67DE-489E-922C-ED648E070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838CE-6FA9-4DB5-8248-C2B2C72BF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69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712E674E-D396-46C2-A16E-B8AF419668B4}"/>
              </a:ext>
            </a:extLst>
          </p:cNvPr>
          <p:cNvSpPr/>
          <p:nvPr/>
        </p:nvSpPr>
        <p:spPr>
          <a:xfrm>
            <a:off x="138544" y="175490"/>
            <a:ext cx="4682837" cy="15055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Io_context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비동기 네트워크 통신 작업만 수행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7D2D8C0-EDF2-4900-8BB5-A3F372E60611}"/>
              </a:ext>
            </a:extLst>
          </p:cNvPr>
          <p:cNvSpPr/>
          <p:nvPr/>
        </p:nvSpPr>
        <p:spPr>
          <a:xfrm>
            <a:off x="323273" y="3020291"/>
            <a:ext cx="2974109" cy="320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NetThreads</a:t>
            </a:r>
            <a:endParaRPr lang="en-US" altLang="ko-KR" dirty="0"/>
          </a:p>
          <a:p>
            <a:pPr algn="ctr"/>
            <a:r>
              <a:rPr lang="en-US" altLang="ko-KR" dirty="0"/>
              <a:t>(2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45710F8-A3DB-4AC3-88F7-EB1815E7FE5D}"/>
              </a:ext>
            </a:extLst>
          </p:cNvPr>
          <p:cNvCxnSpPr>
            <a:stCxn id="41" idx="3"/>
          </p:cNvCxnSpPr>
          <p:nvPr/>
        </p:nvCxnSpPr>
        <p:spPr>
          <a:xfrm flipV="1">
            <a:off x="3297382" y="4608945"/>
            <a:ext cx="1191491" cy="1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59462A3-5EAD-463C-BA78-BE97D46434FE}"/>
              </a:ext>
            </a:extLst>
          </p:cNvPr>
          <p:cNvSpPr/>
          <p:nvPr/>
        </p:nvSpPr>
        <p:spPr>
          <a:xfrm>
            <a:off x="4488873" y="4170217"/>
            <a:ext cx="2447636" cy="877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Io.context.run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002F893-EF17-4FF6-B77E-A99A88B017B5}"/>
              </a:ext>
            </a:extLst>
          </p:cNvPr>
          <p:cNvSpPr/>
          <p:nvPr/>
        </p:nvSpPr>
        <p:spPr>
          <a:xfrm>
            <a:off x="3657600" y="3114962"/>
            <a:ext cx="1662546" cy="438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Async_write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F9ABC0A-3C37-4E4F-ACC5-19FBEAB2FB86}"/>
              </a:ext>
            </a:extLst>
          </p:cNvPr>
          <p:cNvSpPr/>
          <p:nvPr/>
        </p:nvSpPr>
        <p:spPr>
          <a:xfrm>
            <a:off x="5398654" y="3114962"/>
            <a:ext cx="1662546" cy="438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Async_read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A8BFDEA-6DA7-4A2E-89AD-EDF6679EFE9B}"/>
              </a:ext>
            </a:extLst>
          </p:cNvPr>
          <p:cNvSpPr/>
          <p:nvPr/>
        </p:nvSpPr>
        <p:spPr>
          <a:xfrm>
            <a:off x="7139708" y="3114962"/>
            <a:ext cx="1662546" cy="438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Acceptor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7351633-34A8-4601-810A-656521E2AF9A}"/>
              </a:ext>
            </a:extLst>
          </p:cNvPr>
          <p:cNvCxnSpPr>
            <a:stCxn id="46" idx="2"/>
            <a:endCxn id="44" idx="0"/>
          </p:cNvCxnSpPr>
          <p:nvPr/>
        </p:nvCxnSpPr>
        <p:spPr>
          <a:xfrm>
            <a:off x="4488873" y="3553690"/>
            <a:ext cx="1223818" cy="616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0A0FDAE4-9A3F-4BFE-BFCB-98505CA8D7E7}"/>
              </a:ext>
            </a:extLst>
          </p:cNvPr>
          <p:cNvCxnSpPr>
            <a:stCxn id="47" idx="2"/>
            <a:endCxn id="44" idx="0"/>
          </p:cNvCxnSpPr>
          <p:nvPr/>
        </p:nvCxnSpPr>
        <p:spPr>
          <a:xfrm flipH="1">
            <a:off x="5712691" y="3553690"/>
            <a:ext cx="517236" cy="616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165879D-167F-4C92-9CBB-C56D0A1BB88C}"/>
              </a:ext>
            </a:extLst>
          </p:cNvPr>
          <p:cNvCxnSpPr>
            <a:stCxn id="48" idx="2"/>
            <a:endCxn id="44" idx="0"/>
          </p:cNvCxnSpPr>
          <p:nvPr/>
        </p:nvCxnSpPr>
        <p:spPr>
          <a:xfrm flipH="1">
            <a:off x="5712691" y="3553690"/>
            <a:ext cx="2258290" cy="616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그림 55">
            <a:extLst>
              <a:ext uri="{FF2B5EF4-FFF2-40B4-BE49-F238E27FC236}">
                <a16:creationId xmlns:a16="http://schemas.microsoft.com/office/drawing/2014/main" id="{52DCF28E-B03A-44CB-B8C9-EF10C87AB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782" y="404489"/>
            <a:ext cx="6020640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02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712E674E-D396-46C2-A16E-B8AF419668B4}"/>
              </a:ext>
            </a:extLst>
          </p:cNvPr>
          <p:cNvSpPr/>
          <p:nvPr/>
        </p:nvSpPr>
        <p:spPr>
          <a:xfrm>
            <a:off x="138544" y="175490"/>
            <a:ext cx="4682837" cy="15055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QueueManager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네트워크 외 게임 로직 수행</a:t>
            </a:r>
            <a:endParaRPr lang="en-US" altLang="ko-KR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7D2D8C0-EDF2-4900-8BB5-A3F372E60611}"/>
              </a:ext>
            </a:extLst>
          </p:cNvPr>
          <p:cNvSpPr/>
          <p:nvPr/>
        </p:nvSpPr>
        <p:spPr>
          <a:xfrm>
            <a:off x="323273" y="3020291"/>
            <a:ext cx="2974109" cy="3205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WorkerThreads</a:t>
            </a:r>
            <a:endParaRPr lang="en-US" altLang="ko-KR" dirty="0"/>
          </a:p>
          <a:p>
            <a:pPr algn="ctr"/>
            <a:r>
              <a:rPr lang="en-US" altLang="ko-KR" dirty="0"/>
              <a:t>(4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45710F8-A3DB-4AC3-88F7-EB1815E7FE5D}"/>
              </a:ext>
            </a:extLst>
          </p:cNvPr>
          <p:cNvCxnSpPr>
            <a:stCxn id="41" idx="3"/>
          </p:cNvCxnSpPr>
          <p:nvPr/>
        </p:nvCxnSpPr>
        <p:spPr>
          <a:xfrm flipV="1">
            <a:off x="3297382" y="4608945"/>
            <a:ext cx="1191491" cy="1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59462A3-5EAD-463C-BA78-BE97D46434FE}"/>
              </a:ext>
            </a:extLst>
          </p:cNvPr>
          <p:cNvSpPr/>
          <p:nvPr/>
        </p:nvSpPr>
        <p:spPr>
          <a:xfrm>
            <a:off x="4488873" y="4170217"/>
            <a:ext cx="2447636" cy="877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QueueManager.run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002F893-EF17-4FF6-B77E-A99A88B017B5}"/>
              </a:ext>
            </a:extLst>
          </p:cNvPr>
          <p:cNvSpPr/>
          <p:nvPr/>
        </p:nvSpPr>
        <p:spPr>
          <a:xfrm>
            <a:off x="3657600" y="3114962"/>
            <a:ext cx="1662546" cy="438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CHAT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7351633-34A8-4601-810A-656521E2AF9A}"/>
              </a:ext>
            </a:extLst>
          </p:cNvPr>
          <p:cNvCxnSpPr>
            <a:stCxn id="46" idx="2"/>
            <a:endCxn id="44" idx="0"/>
          </p:cNvCxnSpPr>
          <p:nvPr/>
        </p:nvCxnSpPr>
        <p:spPr>
          <a:xfrm>
            <a:off x="4488873" y="3553690"/>
            <a:ext cx="1223818" cy="616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4B4BDCD-FF7D-4A05-8103-B563BC5C57A9}"/>
              </a:ext>
            </a:extLst>
          </p:cNvPr>
          <p:cNvSpPr/>
          <p:nvPr/>
        </p:nvSpPr>
        <p:spPr>
          <a:xfrm>
            <a:off x="5389418" y="3114962"/>
            <a:ext cx="1662546" cy="438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85FA6E2-6585-4530-BCF3-93C32C693779}"/>
              </a:ext>
            </a:extLst>
          </p:cNvPr>
          <p:cNvSpPr/>
          <p:nvPr/>
        </p:nvSpPr>
        <p:spPr>
          <a:xfrm>
            <a:off x="7121236" y="3114962"/>
            <a:ext cx="1662546" cy="438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MOVE …</a:t>
            </a:r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09D41C9-2EE5-4593-BAD3-68DD72F5E417}"/>
              </a:ext>
            </a:extLst>
          </p:cNvPr>
          <p:cNvCxnSpPr>
            <a:stCxn id="12" idx="2"/>
            <a:endCxn id="44" idx="0"/>
          </p:cNvCxnSpPr>
          <p:nvPr/>
        </p:nvCxnSpPr>
        <p:spPr>
          <a:xfrm flipH="1">
            <a:off x="5712691" y="3553690"/>
            <a:ext cx="508000" cy="616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018C2C7-50D7-4724-890D-B8AC864F44E3}"/>
              </a:ext>
            </a:extLst>
          </p:cNvPr>
          <p:cNvCxnSpPr>
            <a:stCxn id="13" idx="2"/>
            <a:endCxn id="44" idx="0"/>
          </p:cNvCxnSpPr>
          <p:nvPr/>
        </p:nvCxnSpPr>
        <p:spPr>
          <a:xfrm flipH="1">
            <a:off x="5712691" y="3553690"/>
            <a:ext cx="2239818" cy="616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F21EA3D4-B4A4-421C-9B1A-1C155C46F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748" y="442594"/>
            <a:ext cx="5115639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78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712E674E-D396-46C2-A16E-B8AF419668B4}"/>
              </a:ext>
            </a:extLst>
          </p:cNvPr>
          <p:cNvSpPr/>
          <p:nvPr/>
        </p:nvSpPr>
        <p:spPr>
          <a:xfrm>
            <a:off x="6206836" y="995730"/>
            <a:ext cx="5401429" cy="482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Session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5FF2EE-F8E4-4FFF-80EA-A216CB1ECC1B}"/>
              </a:ext>
            </a:extLst>
          </p:cNvPr>
          <p:cNvSpPr/>
          <p:nvPr/>
        </p:nvSpPr>
        <p:spPr>
          <a:xfrm>
            <a:off x="221671" y="2964873"/>
            <a:ext cx="2281382" cy="125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클라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연결시도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704FD26-9B0B-4028-B1D1-988DCD40DC0C}"/>
              </a:ext>
            </a:extLst>
          </p:cNvPr>
          <p:cNvCxnSpPr>
            <a:stCxn id="2" idx="3"/>
          </p:cNvCxnSpPr>
          <p:nvPr/>
        </p:nvCxnSpPr>
        <p:spPr>
          <a:xfrm>
            <a:off x="2503053" y="3592946"/>
            <a:ext cx="969819" cy="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2A14EDB-00C3-427B-8B9C-E42D58BA8CF3}"/>
              </a:ext>
            </a:extLst>
          </p:cNvPr>
          <p:cNvSpPr/>
          <p:nvPr/>
        </p:nvSpPr>
        <p:spPr>
          <a:xfrm>
            <a:off x="3472872" y="2964872"/>
            <a:ext cx="2281382" cy="125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연결 </a:t>
            </a:r>
            <a:r>
              <a:rPr lang="ko-KR" altLang="en-US" dirty="0" err="1"/>
              <a:t>성공시</a:t>
            </a:r>
            <a:endParaRPr lang="en-US" altLang="ko-KR" dirty="0"/>
          </a:p>
          <a:p>
            <a:pPr algn="ctr"/>
            <a:r>
              <a:rPr lang="en-US" altLang="ko-KR" dirty="0"/>
              <a:t>Session </a:t>
            </a:r>
            <a:r>
              <a:rPr lang="ko-KR" altLang="en-US" dirty="0"/>
              <a:t>인스턴스 </a:t>
            </a:r>
            <a:endParaRPr lang="en-US" altLang="ko-KR" dirty="0"/>
          </a:p>
          <a:p>
            <a:pPr algn="ctr"/>
            <a:r>
              <a:rPr lang="ko-KR" altLang="en-US" dirty="0"/>
              <a:t>생성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6A4331F-B357-4B77-A3F8-A3A370D84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836" y="1477828"/>
            <a:ext cx="5401429" cy="46107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AB5FC0-355D-4BA8-8EE4-9950EA790717}"/>
              </a:ext>
            </a:extLst>
          </p:cNvPr>
          <p:cNvSpPr txBox="1"/>
          <p:nvPr/>
        </p:nvSpPr>
        <p:spPr>
          <a:xfrm>
            <a:off x="2826327" y="286327"/>
            <a:ext cx="638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서버 동작 흐름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35394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712E674E-D396-46C2-A16E-B8AF419668B4}"/>
              </a:ext>
            </a:extLst>
          </p:cNvPr>
          <p:cNvSpPr/>
          <p:nvPr/>
        </p:nvSpPr>
        <p:spPr>
          <a:xfrm>
            <a:off x="6206836" y="995730"/>
            <a:ext cx="5401429" cy="482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SessionManager</a:t>
            </a:r>
            <a:r>
              <a:rPr lang="en-US" altLang="ko-KR" dirty="0"/>
              <a:t> (</a:t>
            </a:r>
            <a:r>
              <a:rPr lang="ko-KR" altLang="en-US" dirty="0" err="1"/>
              <a:t>싱글톤</a:t>
            </a:r>
            <a:r>
              <a:rPr lang="en-US" altLang="ko-KR" dirty="0"/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5FF2EE-F8E4-4FFF-80EA-A216CB1ECC1B}"/>
              </a:ext>
            </a:extLst>
          </p:cNvPr>
          <p:cNvSpPr/>
          <p:nvPr/>
        </p:nvSpPr>
        <p:spPr>
          <a:xfrm>
            <a:off x="221671" y="995730"/>
            <a:ext cx="5401428" cy="125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생성된 </a:t>
            </a:r>
            <a:r>
              <a:rPr lang="en-US" altLang="ko-KR" dirty="0"/>
              <a:t>Session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en-US" altLang="ko-KR" dirty="0" err="1"/>
              <a:t>SessionManager</a:t>
            </a:r>
            <a:r>
              <a:rPr lang="en-US" altLang="ko-KR" dirty="0"/>
              <a:t> </a:t>
            </a:r>
            <a:r>
              <a:rPr lang="ko-KR" altLang="en-US" dirty="0"/>
              <a:t>에 등록</a:t>
            </a:r>
            <a:endParaRPr lang="en-US" altLang="ko-KR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704FD26-9B0B-4028-B1D1-988DCD40DC0C}"/>
              </a:ext>
            </a:extLst>
          </p:cNvPr>
          <p:cNvCxnSpPr>
            <a:cxnSpLocks/>
            <a:stCxn id="2" idx="2"/>
            <a:endCxn id="16" idx="0"/>
          </p:cNvCxnSpPr>
          <p:nvPr/>
        </p:nvCxnSpPr>
        <p:spPr>
          <a:xfrm flipH="1">
            <a:off x="2922384" y="2251875"/>
            <a:ext cx="1" cy="672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2A14EDB-00C3-427B-8B9C-E42D58BA8CF3}"/>
              </a:ext>
            </a:extLst>
          </p:cNvPr>
          <p:cNvSpPr/>
          <p:nvPr/>
        </p:nvSpPr>
        <p:spPr>
          <a:xfrm>
            <a:off x="221670" y="2924122"/>
            <a:ext cx="5401427" cy="125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비동기 네트워크 작업 등록</a:t>
            </a:r>
            <a:endParaRPr lang="en-US" altLang="ko-KR" dirty="0"/>
          </a:p>
          <a:p>
            <a:pPr algn="ctr"/>
            <a:r>
              <a:rPr lang="en-US" altLang="ko-KR" dirty="0" err="1"/>
              <a:t>asio</a:t>
            </a:r>
            <a:r>
              <a:rPr lang="en-US" altLang="ko-KR" dirty="0"/>
              <a:t>::</a:t>
            </a:r>
            <a:r>
              <a:rPr lang="en-US" altLang="ko-KR" dirty="0" err="1"/>
              <a:t>async_read_until</a:t>
            </a:r>
            <a:r>
              <a:rPr lang="en-US" altLang="ko-KR" dirty="0"/>
              <a:t>(…)</a:t>
            </a:r>
          </a:p>
          <a:p>
            <a:pPr algn="ctr"/>
            <a:r>
              <a:rPr lang="en-US" altLang="ko-KR" dirty="0" err="1"/>
              <a:t>asio</a:t>
            </a:r>
            <a:r>
              <a:rPr lang="en-US" altLang="ko-KR" dirty="0"/>
              <a:t>::</a:t>
            </a:r>
            <a:r>
              <a:rPr lang="en-US" altLang="ko-KR" dirty="0" err="1"/>
              <a:t>async_write</a:t>
            </a:r>
            <a:r>
              <a:rPr lang="en-US" altLang="ko-KR" dirty="0"/>
              <a:t>(…)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AB5FC0-355D-4BA8-8EE4-9950EA790717}"/>
              </a:ext>
            </a:extLst>
          </p:cNvPr>
          <p:cNvSpPr txBox="1"/>
          <p:nvPr/>
        </p:nvSpPr>
        <p:spPr>
          <a:xfrm>
            <a:off x="2826327" y="286327"/>
            <a:ext cx="638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서버 동작 흐름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837A0C4-2F43-4E5B-95EA-D6A1B430D15F}"/>
              </a:ext>
            </a:extLst>
          </p:cNvPr>
          <p:cNvSpPr/>
          <p:nvPr/>
        </p:nvSpPr>
        <p:spPr>
          <a:xfrm>
            <a:off x="6206836" y="1477828"/>
            <a:ext cx="5401429" cy="482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Session </a:t>
            </a:r>
            <a:r>
              <a:rPr lang="ko-KR" altLang="en-US" dirty="0"/>
              <a:t>관리용 </a:t>
            </a:r>
            <a:r>
              <a:rPr lang="en-US" altLang="ko-KR" dirty="0"/>
              <a:t>vector </a:t>
            </a:r>
            <a:r>
              <a:rPr lang="ko-KR" altLang="en-US" dirty="0"/>
              <a:t>멤버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76CCCC-5600-4940-A6FD-3ED780DD3071}"/>
              </a:ext>
            </a:extLst>
          </p:cNvPr>
          <p:cNvSpPr/>
          <p:nvPr/>
        </p:nvSpPr>
        <p:spPr>
          <a:xfrm>
            <a:off x="6206836" y="1959926"/>
            <a:ext cx="5401429" cy="482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패킷 유효성 검사용 </a:t>
            </a:r>
            <a:r>
              <a:rPr lang="en-US" altLang="ko-KR" dirty="0"/>
              <a:t>vector </a:t>
            </a:r>
            <a:r>
              <a:rPr lang="ko-KR" altLang="en-US" dirty="0"/>
              <a:t>멤버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0EDA75-B238-499B-A18C-018B10B985DC}"/>
              </a:ext>
            </a:extLst>
          </p:cNvPr>
          <p:cNvSpPr/>
          <p:nvPr/>
        </p:nvSpPr>
        <p:spPr>
          <a:xfrm>
            <a:off x="6206835" y="2442024"/>
            <a:ext cx="5401429" cy="482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멤버들 </a:t>
            </a:r>
            <a:r>
              <a:rPr lang="ko-KR" altLang="en-US" dirty="0" err="1"/>
              <a:t>유틸메서드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getter,setter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A247545-3E6C-4C58-8A46-B4921E721272}"/>
              </a:ext>
            </a:extLst>
          </p:cNvPr>
          <p:cNvSpPr/>
          <p:nvPr/>
        </p:nvSpPr>
        <p:spPr>
          <a:xfrm>
            <a:off x="6206835" y="2924122"/>
            <a:ext cx="5401429" cy="4820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브로드캐스팅</a:t>
            </a:r>
            <a:r>
              <a:rPr lang="ko-KR" altLang="en-US" dirty="0"/>
              <a:t> 지원 메서드</a:t>
            </a:r>
          </a:p>
        </p:txBody>
      </p:sp>
    </p:spTree>
    <p:extLst>
      <p:ext uri="{BB962C8B-B14F-4D97-AF65-F5344CB8AC3E}">
        <p14:creationId xmlns:p14="http://schemas.microsoft.com/office/powerpoint/2010/main" val="2881122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712E674E-D396-46C2-A16E-B8AF419668B4}"/>
              </a:ext>
            </a:extLst>
          </p:cNvPr>
          <p:cNvSpPr/>
          <p:nvPr/>
        </p:nvSpPr>
        <p:spPr>
          <a:xfrm>
            <a:off x="6206837" y="995730"/>
            <a:ext cx="5366328" cy="482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QueueManager</a:t>
            </a:r>
            <a:r>
              <a:rPr lang="en-US" altLang="ko-KR" dirty="0"/>
              <a:t> (</a:t>
            </a:r>
            <a:r>
              <a:rPr lang="ko-KR" altLang="en-US" dirty="0" err="1"/>
              <a:t>싱글톤</a:t>
            </a:r>
            <a:r>
              <a:rPr lang="en-US" altLang="ko-KR" dirty="0"/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5FF2EE-F8E4-4FFF-80EA-A216CB1ECC1B}"/>
              </a:ext>
            </a:extLst>
          </p:cNvPr>
          <p:cNvSpPr/>
          <p:nvPr/>
        </p:nvSpPr>
        <p:spPr>
          <a:xfrm>
            <a:off x="221671" y="995730"/>
            <a:ext cx="5401428" cy="125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로직 처리를 위한 </a:t>
            </a:r>
            <a:r>
              <a:rPr lang="en-US" altLang="ko-KR" dirty="0" err="1"/>
              <a:t>QueueManager</a:t>
            </a:r>
            <a:endParaRPr lang="en-US" altLang="ko-KR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704FD26-9B0B-4028-B1D1-988DCD40DC0C}"/>
              </a:ext>
            </a:extLst>
          </p:cNvPr>
          <p:cNvCxnSpPr>
            <a:cxnSpLocks/>
            <a:stCxn id="2" idx="2"/>
            <a:endCxn id="16" idx="0"/>
          </p:cNvCxnSpPr>
          <p:nvPr/>
        </p:nvCxnSpPr>
        <p:spPr>
          <a:xfrm flipH="1">
            <a:off x="2922384" y="2251875"/>
            <a:ext cx="1" cy="672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2A14EDB-00C3-427B-8B9C-E42D58BA8CF3}"/>
              </a:ext>
            </a:extLst>
          </p:cNvPr>
          <p:cNvSpPr/>
          <p:nvPr/>
        </p:nvSpPr>
        <p:spPr>
          <a:xfrm>
            <a:off x="221670" y="2924122"/>
            <a:ext cx="5401427" cy="125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작업들을 </a:t>
            </a:r>
            <a:r>
              <a:rPr lang="en-US" altLang="ko-KR" dirty="0" err="1"/>
              <a:t>TaskQueue</a:t>
            </a:r>
            <a:r>
              <a:rPr lang="ko-KR" altLang="en-US" dirty="0"/>
              <a:t>에 보관</a:t>
            </a:r>
          </a:p>
          <a:p>
            <a:pPr algn="ctr"/>
            <a:r>
              <a:rPr lang="ko-KR" altLang="en-US" dirty="0"/>
              <a:t>동기화를 위해 모니터패턴을 선택</a:t>
            </a:r>
            <a:endParaRPr lang="en-US" altLang="ko-KR" dirty="0"/>
          </a:p>
          <a:p>
            <a:pPr algn="ctr"/>
            <a:r>
              <a:rPr lang="ko-KR" altLang="en-US" dirty="0"/>
              <a:t>그를 위한 </a:t>
            </a:r>
            <a:r>
              <a:rPr lang="en-US" altLang="ko-KR" dirty="0"/>
              <a:t>Mutex , CV </a:t>
            </a:r>
            <a:r>
              <a:rPr lang="ko-KR" altLang="en-US" dirty="0"/>
              <a:t>멤버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AB5FC0-355D-4BA8-8EE4-9950EA790717}"/>
              </a:ext>
            </a:extLst>
          </p:cNvPr>
          <p:cNvSpPr txBox="1"/>
          <p:nvPr/>
        </p:nvSpPr>
        <p:spPr>
          <a:xfrm>
            <a:off x="2826327" y="286327"/>
            <a:ext cx="638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서버 동작 흐름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58A45F-21D0-4C48-BF4F-370A7C186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833" y="1163845"/>
            <a:ext cx="5597237" cy="530616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5448D9-8214-4800-9097-2E3182187EBD}"/>
              </a:ext>
            </a:extLst>
          </p:cNvPr>
          <p:cNvSpPr/>
          <p:nvPr/>
        </p:nvSpPr>
        <p:spPr>
          <a:xfrm>
            <a:off x="221669" y="5210059"/>
            <a:ext cx="5401427" cy="1256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Task </a:t>
            </a:r>
            <a:r>
              <a:rPr lang="ko-KR" altLang="en-US" dirty="0"/>
              <a:t>구조체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 err="1"/>
              <a:t>Shared_ptr</a:t>
            </a:r>
            <a:r>
              <a:rPr lang="en-US" altLang="ko-KR" dirty="0"/>
              <a:t>&lt;Session&gt; session</a:t>
            </a:r>
          </a:p>
          <a:p>
            <a:pPr algn="ctr"/>
            <a:r>
              <a:rPr lang="en-US" altLang="ko-KR" dirty="0"/>
              <a:t>String message</a:t>
            </a:r>
          </a:p>
        </p:txBody>
      </p:sp>
    </p:spTree>
    <p:extLst>
      <p:ext uri="{BB962C8B-B14F-4D97-AF65-F5344CB8AC3E}">
        <p14:creationId xmlns:p14="http://schemas.microsoft.com/office/powerpoint/2010/main" val="3815145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65FF2EE-F8E4-4FFF-80EA-A216CB1ECC1B}"/>
              </a:ext>
            </a:extLst>
          </p:cNvPr>
          <p:cNvSpPr/>
          <p:nvPr/>
        </p:nvSpPr>
        <p:spPr>
          <a:xfrm>
            <a:off x="341743" y="1771584"/>
            <a:ext cx="2484584" cy="60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클라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패킷전송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AB5FC0-355D-4BA8-8EE4-9950EA790717}"/>
              </a:ext>
            </a:extLst>
          </p:cNvPr>
          <p:cNvSpPr txBox="1"/>
          <p:nvPr/>
        </p:nvSpPr>
        <p:spPr>
          <a:xfrm>
            <a:off x="2826327" y="286327"/>
            <a:ext cx="638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서버 동작 흐름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61133D-3BD6-46C9-A795-1178F5F53DA9}"/>
              </a:ext>
            </a:extLst>
          </p:cNvPr>
          <p:cNvSpPr/>
          <p:nvPr/>
        </p:nvSpPr>
        <p:spPr>
          <a:xfrm>
            <a:off x="3327399" y="1771582"/>
            <a:ext cx="2484584" cy="60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수신 인터럽트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B1E830-D5AF-4FB0-B970-BF31A32EF3F8}"/>
              </a:ext>
            </a:extLst>
          </p:cNvPr>
          <p:cNvSpPr/>
          <p:nvPr/>
        </p:nvSpPr>
        <p:spPr>
          <a:xfrm>
            <a:off x="6313056" y="1771583"/>
            <a:ext cx="2484584" cy="60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Async_read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유효성 검사</a:t>
            </a:r>
            <a:r>
              <a:rPr lang="en-US" altLang="ko-KR" dirty="0"/>
              <a:t>)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6661C8-6A3D-411C-84D8-9E29D3FEEEDB}"/>
              </a:ext>
            </a:extLst>
          </p:cNvPr>
          <p:cNvSpPr/>
          <p:nvPr/>
        </p:nvSpPr>
        <p:spPr>
          <a:xfrm>
            <a:off x="9208655" y="1771582"/>
            <a:ext cx="2484584" cy="60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큐매니저 </a:t>
            </a:r>
            <a:r>
              <a:rPr lang="en-US" altLang="ko-KR" dirty="0" err="1"/>
              <a:t>TaskQueue</a:t>
            </a:r>
            <a:r>
              <a:rPr lang="ko-KR" altLang="en-US" dirty="0"/>
              <a:t>에 </a:t>
            </a:r>
            <a:r>
              <a:rPr lang="en-US" altLang="ko-KR" dirty="0"/>
              <a:t>PUSH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A7C34F-7149-4064-874D-40696762761C}"/>
              </a:ext>
            </a:extLst>
          </p:cNvPr>
          <p:cNvSpPr/>
          <p:nvPr/>
        </p:nvSpPr>
        <p:spPr>
          <a:xfrm>
            <a:off x="341743" y="3429000"/>
            <a:ext cx="2484584" cy="60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Wait </a:t>
            </a:r>
            <a:r>
              <a:rPr lang="ko-KR" altLang="en-US" dirty="0"/>
              <a:t>중이던 </a:t>
            </a:r>
            <a:endParaRPr lang="en-US" altLang="ko-KR" dirty="0"/>
          </a:p>
          <a:p>
            <a:pPr algn="ctr"/>
            <a:r>
              <a:rPr lang="ko-KR" altLang="en-US" dirty="0" err="1"/>
              <a:t>일꾼스레드</a:t>
            </a:r>
            <a:r>
              <a:rPr lang="ko-KR" altLang="en-US" dirty="0"/>
              <a:t> 기상</a:t>
            </a:r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B8BC4C-0DF5-4CAD-892E-FC64D67B07F3}"/>
              </a:ext>
            </a:extLst>
          </p:cNvPr>
          <p:cNvSpPr/>
          <p:nvPr/>
        </p:nvSpPr>
        <p:spPr>
          <a:xfrm>
            <a:off x="3327399" y="3428999"/>
            <a:ext cx="2484584" cy="60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Task </a:t>
            </a:r>
            <a:r>
              <a:rPr lang="ko-KR" altLang="en-US" dirty="0"/>
              <a:t>처리</a:t>
            </a:r>
            <a:r>
              <a:rPr lang="en-US" altLang="ko-KR" dirty="0"/>
              <a:t>&amp;</a:t>
            </a:r>
            <a:r>
              <a:rPr lang="ko-KR" altLang="en-US" dirty="0"/>
              <a:t>가공</a:t>
            </a:r>
            <a:endParaRPr lang="en-US" altLang="ko-KR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07F07BF-FBE2-46FD-8119-5B3001B24252}"/>
              </a:ext>
            </a:extLst>
          </p:cNvPr>
          <p:cNvSpPr/>
          <p:nvPr/>
        </p:nvSpPr>
        <p:spPr>
          <a:xfrm>
            <a:off x="6313056" y="3428998"/>
            <a:ext cx="2484584" cy="60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해당 세션의 </a:t>
            </a:r>
            <a:endParaRPr lang="en-US" altLang="ko-KR" dirty="0"/>
          </a:p>
          <a:p>
            <a:pPr algn="ctr"/>
            <a:r>
              <a:rPr lang="ko-KR" altLang="en-US" dirty="0"/>
              <a:t>송신 큐에 삽입</a:t>
            </a:r>
            <a:endParaRPr lang="en-US" altLang="ko-KR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961581D-D6D5-4CC5-A89C-096B4692956D}"/>
              </a:ext>
            </a:extLst>
          </p:cNvPr>
          <p:cNvSpPr/>
          <p:nvPr/>
        </p:nvSpPr>
        <p:spPr>
          <a:xfrm>
            <a:off x="3327399" y="4785335"/>
            <a:ext cx="2484584" cy="60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모든 세션의 </a:t>
            </a:r>
            <a:endParaRPr lang="en-US" altLang="ko-KR" dirty="0"/>
          </a:p>
          <a:p>
            <a:pPr algn="ctr"/>
            <a:r>
              <a:rPr lang="ko-KR" altLang="en-US" dirty="0"/>
              <a:t>송신 큐에 삽입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DCB150-A6F2-4E00-9BE2-B3AF6D08D250}"/>
              </a:ext>
            </a:extLst>
          </p:cNvPr>
          <p:cNvSpPr/>
          <p:nvPr/>
        </p:nvSpPr>
        <p:spPr>
          <a:xfrm>
            <a:off x="9003147" y="4785335"/>
            <a:ext cx="2484584" cy="6021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클라로</a:t>
            </a:r>
            <a:r>
              <a:rPr lang="ko-KR" altLang="en-US" dirty="0"/>
              <a:t> 전송</a:t>
            </a:r>
            <a:endParaRPr lang="en-US" altLang="ko-KR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A13C5FE-9AC2-4BE4-A374-490199AD63F7}"/>
              </a:ext>
            </a:extLst>
          </p:cNvPr>
          <p:cNvCxnSpPr>
            <a:stCxn id="2" idx="3"/>
            <a:endCxn id="11" idx="1"/>
          </p:cNvCxnSpPr>
          <p:nvPr/>
        </p:nvCxnSpPr>
        <p:spPr>
          <a:xfrm flipV="1">
            <a:off x="2826327" y="2072663"/>
            <a:ext cx="50107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404FCBC-5838-4622-BE7F-864F49F24139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5811983" y="2072663"/>
            <a:ext cx="5010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74014B5-0424-4FC8-A912-FBE0DBCC25E4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8797640" y="2072663"/>
            <a:ext cx="4110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AFD2C08-C42E-4B60-B29E-E95B01D101FB}"/>
              </a:ext>
            </a:extLst>
          </p:cNvPr>
          <p:cNvCxnSpPr>
            <a:endCxn id="15" idx="1"/>
          </p:cNvCxnSpPr>
          <p:nvPr/>
        </p:nvCxnSpPr>
        <p:spPr>
          <a:xfrm>
            <a:off x="0" y="3730078"/>
            <a:ext cx="341743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5243DB4-E972-4047-82EC-557780EFB1C2}"/>
              </a:ext>
            </a:extLst>
          </p:cNvPr>
          <p:cNvCxnSpPr>
            <a:stCxn id="13" idx="3"/>
          </p:cNvCxnSpPr>
          <p:nvPr/>
        </p:nvCxnSpPr>
        <p:spPr>
          <a:xfrm flipV="1">
            <a:off x="11693239" y="2072662"/>
            <a:ext cx="4987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39029E0-78B7-4E67-ACD2-1A9BBBC5CAA1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 flipV="1">
            <a:off x="2826327" y="3730080"/>
            <a:ext cx="5010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4215428-3DC5-4A08-9FF0-F714C9006A8B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4569691" y="4031160"/>
            <a:ext cx="0" cy="754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ECDCC30-6CE4-4A45-909E-810772655348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 flipV="1">
            <a:off x="5811983" y="3730079"/>
            <a:ext cx="5010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0227464-A0A3-4CBA-8347-43F4C1CC2D72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0245439" y="3730078"/>
            <a:ext cx="0" cy="1055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6ED00CE-C139-407B-905E-6FF364B30123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5811983" y="5086416"/>
            <a:ext cx="3191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3B322D5C-C91B-4EBC-B37E-E72C21806CD6}"/>
              </a:ext>
            </a:extLst>
          </p:cNvPr>
          <p:cNvCxnSpPr>
            <a:stCxn id="18" idx="3"/>
          </p:cNvCxnSpPr>
          <p:nvPr/>
        </p:nvCxnSpPr>
        <p:spPr>
          <a:xfrm flipV="1">
            <a:off x="8797640" y="3730078"/>
            <a:ext cx="14477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B1A947A-8B15-4629-8F3C-60B669020762}"/>
              </a:ext>
            </a:extLst>
          </p:cNvPr>
          <p:cNvSpPr txBox="1"/>
          <p:nvPr/>
        </p:nvSpPr>
        <p:spPr>
          <a:xfrm>
            <a:off x="3000031" y="440824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브로드캐스팅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285EA4-0912-49AB-8DFB-1A11A2B6A236}"/>
              </a:ext>
            </a:extLst>
          </p:cNvPr>
          <p:cNvSpPr txBox="1"/>
          <p:nvPr/>
        </p:nvSpPr>
        <p:spPr>
          <a:xfrm>
            <a:off x="6313055" y="3093792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1:1</a:t>
            </a:r>
            <a:r>
              <a:rPr lang="ko-KR" altLang="en-US" dirty="0"/>
              <a:t>통신</a:t>
            </a:r>
          </a:p>
        </p:txBody>
      </p:sp>
    </p:spTree>
    <p:extLst>
      <p:ext uri="{BB962C8B-B14F-4D97-AF65-F5344CB8AC3E}">
        <p14:creationId xmlns:p14="http://schemas.microsoft.com/office/powerpoint/2010/main" val="978021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195</Words>
  <Application>Microsoft Office PowerPoint</Application>
  <PresentationFormat>와이드스크린</PresentationFormat>
  <Paragraphs>60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9</cp:revision>
  <dcterms:created xsi:type="dcterms:W3CDTF">2025-05-07T03:29:46Z</dcterms:created>
  <dcterms:modified xsi:type="dcterms:W3CDTF">2025-05-07T08:22:33Z</dcterms:modified>
</cp:coreProperties>
</file>