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5"/>
  </p:notesMasterIdLst>
  <p:sldIdLst>
    <p:sldId id="269" r:id="rId2"/>
    <p:sldId id="270" r:id="rId3"/>
    <p:sldId id="27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ónimo" initials="J" lastIdx="6" clrIdx="0">
    <p:extLst>
      <p:ext uri="{19B8F6BF-5375-455C-9EA6-DF929625EA0E}">
        <p15:presenceInfo xmlns:p15="http://schemas.microsoft.com/office/powerpoint/2012/main" userId="c4c274cba0763b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3881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3CF7F-43A9-47D6-91FF-BA5180C0F220}" type="datetimeFigureOut">
              <a:rPr lang="es-AR" smtClean="0"/>
              <a:t>11/1/2023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37E9-0EB9-40A2-9151-4E0F7C6C7D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1281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7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5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3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4433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75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03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70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23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8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0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8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0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7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5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4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77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249936" y="194637"/>
            <a:ext cx="11692128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500" b="1" dirty="0" err="1"/>
              <a:t>Sequelize</a:t>
            </a:r>
            <a:r>
              <a:rPr lang="es-AR" sz="4500" b="1" dirty="0"/>
              <a:t> Consultas</a:t>
            </a:r>
          </a:p>
          <a:p>
            <a:pPr algn="ctr"/>
            <a:endParaRPr lang="es-AR" sz="2200" b="1" dirty="0">
              <a:latin typeface="SourceSansPro"/>
            </a:endParaRPr>
          </a:p>
          <a:p>
            <a:pPr algn="ctr"/>
            <a:endParaRPr lang="es-AR" sz="2200" b="1" dirty="0">
              <a:latin typeface="SourceSansPro"/>
            </a:endParaRPr>
          </a:p>
          <a:p>
            <a:pPr algn="ctr"/>
            <a:endParaRPr lang="es-AR" sz="2200" b="1" dirty="0">
              <a:latin typeface="SourceSansPro"/>
            </a:endParaRPr>
          </a:p>
          <a:p>
            <a:r>
              <a:rPr lang="es-AR" sz="2200" b="1" dirty="0" err="1">
                <a:latin typeface="SourceSansPro"/>
              </a:rPr>
              <a:t>const</a:t>
            </a:r>
            <a:r>
              <a:rPr lang="es-AR" sz="2200" b="1" dirty="0">
                <a:latin typeface="SourceSansPro"/>
              </a:rPr>
              <a:t> </a:t>
            </a:r>
            <a:r>
              <a:rPr lang="es-AR" sz="2200" b="1" dirty="0" err="1">
                <a:latin typeface="SourceSansPro"/>
              </a:rPr>
              <a:t>db</a:t>
            </a:r>
            <a:r>
              <a:rPr lang="es-AR" sz="2200" b="1" dirty="0">
                <a:latin typeface="SourceSansPro"/>
              </a:rPr>
              <a:t> = </a:t>
            </a:r>
            <a:r>
              <a:rPr lang="es-AR" sz="2200" b="1" dirty="0" err="1">
                <a:latin typeface="SourceSansPro"/>
              </a:rPr>
              <a:t>require</a:t>
            </a:r>
            <a:r>
              <a:rPr lang="es-AR" sz="2200" b="1" dirty="0">
                <a:latin typeface="SourceSansPro"/>
              </a:rPr>
              <a:t>('../</a:t>
            </a:r>
            <a:r>
              <a:rPr lang="es-AR" sz="2200" b="1" dirty="0" err="1">
                <a:latin typeface="SourceSansPro"/>
              </a:rPr>
              <a:t>database</a:t>
            </a:r>
            <a:r>
              <a:rPr lang="es-AR" sz="2200" b="1" dirty="0">
                <a:latin typeface="SourceSansPro"/>
              </a:rPr>
              <a:t>/</a:t>
            </a:r>
            <a:r>
              <a:rPr lang="es-AR" sz="2200" b="1" dirty="0" err="1">
                <a:latin typeface="SourceSansPro"/>
              </a:rPr>
              <a:t>models</a:t>
            </a:r>
            <a:r>
              <a:rPr lang="es-AR" sz="2200" b="1" dirty="0">
                <a:latin typeface="SourceSansPro"/>
              </a:rPr>
              <a:t>');</a:t>
            </a:r>
          </a:p>
          <a:p>
            <a:endParaRPr lang="es-AR" sz="2200" b="1" dirty="0">
              <a:latin typeface="SourceSansPro"/>
            </a:endParaRPr>
          </a:p>
          <a:p>
            <a:r>
              <a:rPr lang="es-AR" sz="2200" b="1" dirty="0" err="1">
                <a:latin typeface="SourceSansPro"/>
              </a:rPr>
              <a:t>db.Alumno.create</a:t>
            </a:r>
            <a:r>
              <a:rPr lang="es-AR" sz="2200" b="1" dirty="0">
                <a:latin typeface="SourceSansPro"/>
              </a:rPr>
              <a:t>(</a:t>
            </a:r>
          </a:p>
          <a:p>
            <a:r>
              <a:rPr lang="es-AR" sz="2200" b="1" dirty="0">
                <a:latin typeface="SourceSansPro"/>
              </a:rPr>
              <a:t>{ </a:t>
            </a:r>
          </a:p>
          <a:p>
            <a:r>
              <a:rPr lang="es-AR" sz="2200" b="1" dirty="0" err="1">
                <a:latin typeface="SourceSansPro"/>
              </a:rPr>
              <a:t>name</a:t>
            </a:r>
            <a:r>
              <a:rPr lang="es-AR" sz="2200" b="1" dirty="0">
                <a:latin typeface="SourceSansPro"/>
              </a:rPr>
              <a:t>: '</a:t>
            </a:r>
            <a:r>
              <a:rPr lang="es-AR" sz="2200" b="1" dirty="0" err="1">
                <a:latin typeface="SourceSansPro"/>
              </a:rPr>
              <a:t>Ruben</a:t>
            </a:r>
            <a:r>
              <a:rPr lang="es-AR" sz="2200" b="1" dirty="0">
                <a:latin typeface="SourceSansPro"/>
              </a:rPr>
              <a:t>',</a:t>
            </a:r>
          </a:p>
          <a:p>
            <a:r>
              <a:rPr lang="es-AR" sz="2200" b="1" dirty="0" err="1">
                <a:latin typeface="SourceSansPro"/>
              </a:rPr>
              <a:t>direccion</a:t>
            </a:r>
            <a:r>
              <a:rPr lang="es-AR" sz="2200" b="1" dirty="0">
                <a:latin typeface="SourceSansPro"/>
              </a:rPr>
              <a:t>: 'Avenida siempre viva 123'</a:t>
            </a:r>
          </a:p>
          <a:p>
            <a:r>
              <a:rPr lang="es-AR" sz="2200" b="1" dirty="0">
                <a:latin typeface="SourceSansPro"/>
              </a:rPr>
              <a:t>})</a:t>
            </a:r>
          </a:p>
          <a:p>
            <a:r>
              <a:rPr lang="es-AR" sz="2200" b="1" dirty="0">
                <a:latin typeface="SourceSansPro"/>
              </a:rPr>
              <a:t>.</a:t>
            </a:r>
            <a:r>
              <a:rPr lang="es-AR" sz="2200" b="1" dirty="0" err="1">
                <a:latin typeface="SourceSansPro"/>
              </a:rPr>
              <a:t>then</a:t>
            </a:r>
            <a:r>
              <a:rPr lang="es-AR" sz="2200" b="1" dirty="0">
                <a:latin typeface="SourceSansPro"/>
              </a:rPr>
              <a:t>((resultados)  =&gt; { console.log(resultados) });</a:t>
            </a: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</p:txBody>
      </p:sp>
    </p:spTree>
    <p:extLst>
      <p:ext uri="{BB962C8B-B14F-4D97-AF65-F5344CB8AC3E}">
        <p14:creationId xmlns:p14="http://schemas.microsoft.com/office/powerpoint/2010/main" val="106826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249936" y="194637"/>
            <a:ext cx="11692128" cy="721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500" b="1" dirty="0" err="1"/>
              <a:t>Sequelize</a:t>
            </a:r>
            <a:r>
              <a:rPr lang="es-AR" sz="4500" b="1" dirty="0"/>
              <a:t> Consultas</a:t>
            </a:r>
          </a:p>
          <a:p>
            <a:pPr algn="ctr"/>
            <a:endParaRPr lang="es-AR" sz="2200" b="1" dirty="0">
              <a:latin typeface="SourceSansPro"/>
            </a:endParaRPr>
          </a:p>
          <a:p>
            <a:pPr algn="ctr"/>
            <a:endParaRPr lang="es-AR" sz="2200" b="1" dirty="0">
              <a:latin typeface="SourceSansPro"/>
            </a:endParaRPr>
          </a:p>
          <a:p>
            <a:r>
              <a:rPr lang="es-AR" sz="2200" b="1" dirty="0" err="1">
                <a:latin typeface="SourceSansPro"/>
              </a:rPr>
              <a:t>const</a:t>
            </a:r>
            <a:r>
              <a:rPr lang="es-AR" sz="2200" b="1" dirty="0">
                <a:latin typeface="SourceSansPro"/>
              </a:rPr>
              <a:t> </a:t>
            </a:r>
            <a:r>
              <a:rPr lang="es-AR" sz="2200" b="1" dirty="0" err="1">
                <a:latin typeface="SourceSansPro"/>
              </a:rPr>
              <a:t>db</a:t>
            </a:r>
            <a:r>
              <a:rPr lang="es-AR" sz="2200" b="1" dirty="0">
                <a:latin typeface="SourceSansPro"/>
              </a:rPr>
              <a:t> = </a:t>
            </a:r>
            <a:r>
              <a:rPr lang="es-AR" sz="2200" b="1" dirty="0" err="1">
                <a:latin typeface="SourceSansPro"/>
              </a:rPr>
              <a:t>require</a:t>
            </a:r>
            <a:r>
              <a:rPr lang="es-AR" sz="2200" b="1" dirty="0">
                <a:latin typeface="SourceSansPro"/>
              </a:rPr>
              <a:t>('../</a:t>
            </a:r>
            <a:r>
              <a:rPr lang="es-AR" sz="2200" b="1" dirty="0" err="1">
                <a:latin typeface="SourceSansPro"/>
              </a:rPr>
              <a:t>database</a:t>
            </a:r>
            <a:r>
              <a:rPr lang="es-AR" sz="2200" b="1" dirty="0">
                <a:latin typeface="SourceSansPro"/>
              </a:rPr>
              <a:t>/</a:t>
            </a:r>
            <a:r>
              <a:rPr lang="es-AR" sz="2200" b="1" dirty="0" err="1">
                <a:latin typeface="SourceSansPro"/>
              </a:rPr>
              <a:t>models</a:t>
            </a:r>
            <a:r>
              <a:rPr lang="es-AR" sz="2200" b="1" dirty="0">
                <a:latin typeface="SourceSansPro"/>
              </a:rPr>
              <a:t>');</a:t>
            </a: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  <a:p>
            <a:r>
              <a:rPr lang="es-AR" sz="2200" b="1" dirty="0" err="1">
                <a:latin typeface="SourceSansPro"/>
              </a:rPr>
              <a:t>db.Alumno.update</a:t>
            </a:r>
            <a:r>
              <a:rPr lang="es-AR" sz="2200" b="1" dirty="0">
                <a:latin typeface="SourceSansPro"/>
              </a:rPr>
              <a:t>(</a:t>
            </a:r>
          </a:p>
          <a:p>
            <a:r>
              <a:rPr lang="es-AR" sz="2200" b="1" dirty="0">
                <a:latin typeface="SourceSansPro"/>
              </a:rPr>
              <a:t>{ </a:t>
            </a:r>
          </a:p>
          <a:p>
            <a:r>
              <a:rPr lang="es-AR" sz="2200" b="1" dirty="0" err="1">
                <a:latin typeface="SourceSansPro"/>
              </a:rPr>
              <a:t>name</a:t>
            </a:r>
            <a:r>
              <a:rPr lang="es-AR" sz="2200" b="1" dirty="0">
                <a:latin typeface="SourceSansPro"/>
              </a:rPr>
              <a:t>: '</a:t>
            </a:r>
            <a:r>
              <a:rPr lang="es-AR" sz="2200" b="1" dirty="0" err="1">
                <a:latin typeface="SourceSansPro"/>
              </a:rPr>
              <a:t>Julian</a:t>
            </a:r>
            <a:r>
              <a:rPr lang="es-AR" sz="2200" b="1" dirty="0">
                <a:latin typeface="SourceSansPro"/>
              </a:rPr>
              <a:t>'</a:t>
            </a:r>
          </a:p>
          <a:p>
            <a:r>
              <a:rPr lang="es-AR" sz="2200" b="1" dirty="0">
                <a:latin typeface="SourceSansPro"/>
              </a:rPr>
              <a:t>}, </a:t>
            </a:r>
          </a:p>
          <a:p>
            <a:r>
              <a:rPr lang="es-AR" sz="2200" b="1" dirty="0">
                <a:latin typeface="SourceSansPro"/>
              </a:rPr>
              <a:t>{</a:t>
            </a:r>
          </a:p>
          <a:p>
            <a:r>
              <a:rPr lang="es-AR" sz="2200" b="1" dirty="0" err="1">
                <a:latin typeface="SourceSansPro"/>
              </a:rPr>
              <a:t>where</a:t>
            </a:r>
            <a:r>
              <a:rPr lang="es-AR" sz="2200" b="1" dirty="0">
                <a:latin typeface="SourceSansPro"/>
              </a:rPr>
              <a:t>: {id:9} </a:t>
            </a:r>
          </a:p>
          <a:p>
            <a:r>
              <a:rPr lang="es-AR" sz="2200" b="1" dirty="0">
                <a:latin typeface="SourceSansPro"/>
              </a:rPr>
              <a:t>} </a:t>
            </a:r>
          </a:p>
          <a:p>
            <a:r>
              <a:rPr lang="es-AR" sz="2200" b="1" dirty="0">
                <a:latin typeface="SourceSansPro"/>
              </a:rPr>
              <a:t>);</a:t>
            </a:r>
          </a:p>
          <a:p>
            <a:r>
              <a:rPr lang="es-AR" sz="2200" b="1" dirty="0">
                <a:latin typeface="SourceSansPro"/>
              </a:rPr>
              <a:t>.</a:t>
            </a:r>
            <a:r>
              <a:rPr lang="es-AR" sz="2200" b="1" dirty="0" err="1">
                <a:latin typeface="SourceSansPro"/>
              </a:rPr>
              <a:t>then</a:t>
            </a:r>
            <a:r>
              <a:rPr lang="es-AR" sz="2200" b="1" dirty="0">
                <a:latin typeface="SourceSansPro"/>
              </a:rPr>
              <a:t>((resultados)  =&gt; { console.log(resultados) });</a:t>
            </a: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</p:txBody>
      </p:sp>
    </p:spTree>
    <p:extLst>
      <p:ext uri="{BB962C8B-B14F-4D97-AF65-F5344CB8AC3E}">
        <p14:creationId xmlns:p14="http://schemas.microsoft.com/office/powerpoint/2010/main" val="184256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249936" y="194637"/>
            <a:ext cx="11692128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500" b="1" dirty="0" err="1"/>
              <a:t>Sequelize</a:t>
            </a:r>
            <a:r>
              <a:rPr lang="es-AR" sz="4500" b="1" dirty="0"/>
              <a:t> Consultas</a:t>
            </a:r>
          </a:p>
          <a:p>
            <a:pPr algn="ctr"/>
            <a:endParaRPr lang="es-AR" sz="2200" b="1" dirty="0">
              <a:latin typeface="SourceSansPro"/>
            </a:endParaRPr>
          </a:p>
          <a:p>
            <a:pPr algn="ctr"/>
            <a:endParaRPr lang="es-AR" sz="2200" b="1" dirty="0">
              <a:latin typeface="SourceSansPro"/>
            </a:endParaRPr>
          </a:p>
          <a:p>
            <a:r>
              <a:rPr lang="es-AR" sz="2200" b="1" dirty="0" err="1">
                <a:latin typeface="SourceSansPro"/>
              </a:rPr>
              <a:t>const</a:t>
            </a:r>
            <a:r>
              <a:rPr lang="es-AR" sz="2200" b="1" dirty="0">
                <a:latin typeface="SourceSansPro"/>
              </a:rPr>
              <a:t> </a:t>
            </a:r>
            <a:r>
              <a:rPr lang="es-AR" sz="2200" b="1" dirty="0" err="1">
                <a:latin typeface="SourceSansPro"/>
              </a:rPr>
              <a:t>db</a:t>
            </a:r>
            <a:r>
              <a:rPr lang="es-AR" sz="2200" b="1" dirty="0">
                <a:latin typeface="SourceSansPro"/>
              </a:rPr>
              <a:t> = </a:t>
            </a:r>
            <a:r>
              <a:rPr lang="es-AR" sz="2200" b="1" dirty="0" err="1">
                <a:latin typeface="SourceSansPro"/>
              </a:rPr>
              <a:t>require</a:t>
            </a:r>
            <a:r>
              <a:rPr lang="es-AR" sz="2200" b="1" dirty="0">
                <a:latin typeface="SourceSansPro"/>
              </a:rPr>
              <a:t>('../</a:t>
            </a:r>
            <a:r>
              <a:rPr lang="es-AR" sz="2200" b="1" dirty="0" err="1">
                <a:latin typeface="SourceSansPro"/>
              </a:rPr>
              <a:t>database</a:t>
            </a:r>
            <a:r>
              <a:rPr lang="es-AR" sz="2200" b="1" dirty="0">
                <a:latin typeface="SourceSansPro"/>
              </a:rPr>
              <a:t>/</a:t>
            </a:r>
            <a:r>
              <a:rPr lang="es-AR" sz="2200" b="1" dirty="0" err="1">
                <a:latin typeface="SourceSansPro"/>
              </a:rPr>
              <a:t>models</a:t>
            </a:r>
            <a:r>
              <a:rPr lang="es-AR" sz="2200" b="1" dirty="0">
                <a:latin typeface="SourceSansPro"/>
              </a:rPr>
              <a:t>');</a:t>
            </a: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  <a:p>
            <a:r>
              <a:rPr lang="es-AR" sz="2200" b="1" dirty="0" err="1">
                <a:latin typeface="SourceSansPro"/>
              </a:rPr>
              <a:t>db.Alumno.destroy</a:t>
            </a:r>
            <a:r>
              <a:rPr lang="es-AR" sz="2200" b="1" dirty="0">
                <a:latin typeface="SourceSansPro"/>
              </a:rPr>
              <a:t>(</a:t>
            </a:r>
          </a:p>
          <a:p>
            <a:r>
              <a:rPr lang="es-AR" sz="2200" b="1" dirty="0">
                <a:latin typeface="SourceSansPro"/>
              </a:rPr>
              <a:t>{</a:t>
            </a:r>
          </a:p>
          <a:p>
            <a:r>
              <a:rPr lang="es-AR" sz="2200" b="1" dirty="0" err="1">
                <a:latin typeface="SourceSansPro"/>
              </a:rPr>
              <a:t>where</a:t>
            </a:r>
            <a:r>
              <a:rPr lang="es-AR" sz="2200" b="1" dirty="0">
                <a:latin typeface="SourceSansPro"/>
              </a:rPr>
              <a:t>: {id:9} </a:t>
            </a:r>
          </a:p>
          <a:p>
            <a:r>
              <a:rPr lang="es-AR" sz="2200" b="1" dirty="0">
                <a:latin typeface="SourceSansPro"/>
              </a:rPr>
              <a:t>} </a:t>
            </a:r>
          </a:p>
          <a:p>
            <a:r>
              <a:rPr lang="es-AR" sz="2200" b="1" dirty="0">
                <a:latin typeface="SourceSansPro"/>
              </a:rPr>
              <a:t>);</a:t>
            </a:r>
          </a:p>
          <a:p>
            <a:r>
              <a:rPr lang="es-AR" sz="2200" b="1" dirty="0">
                <a:latin typeface="SourceSansPro"/>
              </a:rPr>
              <a:t>.</a:t>
            </a:r>
            <a:r>
              <a:rPr lang="es-AR" sz="2200" b="1" dirty="0" err="1">
                <a:latin typeface="SourceSansPro"/>
              </a:rPr>
              <a:t>then</a:t>
            </a:r>
            <a:r>
              <a:rPr lang="es-AR" sz="2200" b="1" dirty="0">
                <a:latin typeface="SourceSansPro"/>
              </a:rPr>
              <a:t>((resultados)  =&gt; { console.log(resultados) });</a:t>
            </a: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  <a:p>
            <a:endParaRPr lang="es-AR" sz="2200" b="1" dirty="0">
              <a:latin typeface="SourceSansPro"/>
            </a:endParaRPr>
          </a:p>
        </p:txBody>
      </p:sp>
    </p:spTree>
    <p:extLst>
      <p:ext uri="{BB962C8B-B14F-4D97-AF65-F5344CB8AC3E}">
        <p14:creationId xmlns:p14="http://schemas.microsoft.com/office/powerpoint/2010/main" val="1328879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19843</TotalTime>
  <Words>132</Words>
  <Application>Microsoft Office PowerPoint</Application>
  <PresentationFormat>Panorámica</PresentationFormat>
  <Paragraphs>46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SourceSansPro</vt:lpstr>
      <vt:lpstr>Wingdings 3</vt:lpstr>
      <vt:lpstr>Ion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Jerónimo</dc:creator>
  <cp:lastModifiedBy>Jero</cp:lastModifiedBy>
  <cp:revision>1216</cp:revision>
  <dcterms:created xsi:type="dcterms:W3CDTF">2021-03-08T01:52:35Z</dcterms:created>
  <dcterms:modified xsi:type="dcterms:W3CDTF">2023-01-11T22:24:05Z</dcterms:modified>
</cp:coreProperties>
</file>