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9F23-BC3D-4A2F-1ACC-043651169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D08F61-856E-6AB7-4878-6706E70B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445A8-6296-6B01-F43F-44F0BCE3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2B53B-F924-8316-36D8-5E89BBA1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CD9EA-5F0F-5591-166E-107EC601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E1C4-7FC9-3E51-9205-7B62D41D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330F3-F843-CA24-8DAB-551CFB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C58CC-AAE2-51CE-CAF0-087DBC7D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23F5A-28CE-4296-3FE5-6F78EBB3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79E8A-24DF-4CA2-1A68-65A7435C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8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6F43F-51C0-A181-6CBA-3A779CDFE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E9176-F6D8-C9D6-1120-0154E09C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A6D61-6CF3-3190-9ECB-244918F6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83AE6-8D74-9FAC-93BF-2FAE115C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F2E45-C95A-379E-B270-93969E88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9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79DB-7691-A435-94D3-6FE3E816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D271F-5FB9-0C8D-C303-1F899567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8564A-8062-2179-456E-2A43DBE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92DC1-4226-82AD-9492-7379F612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19462-B3DA-B7F3-DA3D-31AC8E0C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17859-5D45-9C4A-5527-B35E4F52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07453-81D9-142A-ADFC-5E063AF56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FC428-E52A-4B81-C7FD-53719545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69C14-1327-82DD-9DEC-EB3ABD12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C448F-6FBB-CA49-B894-ADA475D4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929A5-B183-9129-ED37-00247A45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993EA-67D1-D22A-A08C-A6339DEE2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107DA-F2AA-055D-8398-4C6F1676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9FABE-A8C1-BFF3-10D3-D836A79B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A98DB-FF1C-AFE4-0653-B1A1A5C6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898B0-CD0C-E27E-17E7-6EA97C3F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DCC40-17AD-4767-721C-88F11878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E3AAD-F52D-1B06-139B-2CCE917A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B7221-C712-D91E-B5E2-1F509B905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17D9E4-BE0C-F4AB-348D-8F18DDA8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B9020-DFB6-1B91-F078-B1316D3DE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C19845-7D80-EBB5-E148-18191FD4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7AA406-89BB-AC59-14B8-344C0564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BE9653-1AE3-E3FD-13CF-91EF6B92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2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9C4D-120E-49EA-4BE1-B925018E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447BD-217E-7FB4-014B-331F8A98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1CD7F0-ECEC-E598-6D4B-51A4DEAA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4042A9-7A5D-53F9-01F2-70E4F4E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2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DDFA1-A249-EE73-D144-FCB6018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6A299C-3D79-EB32-9E35-59BF3F3E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4EEB0-6315-6835-E044-31957E50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0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CE3C1-03A7-2216-FC2C-245D6013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8FA1-1428-C215-D663-3BF4B896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5DD087-32EB-E344-DCF5-D334E963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C8E5F-9DAA-303D-E7F3-67DD751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E6CDF-5B9D-AFF6-D8A2-580C582F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F894C-A504-27F0-4619-C914D4A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5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4D07-5C76-C098-99B0-792B1A7F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C107B3-690D-9451-1928-ED6088118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0EDD9-FBD0-172D-523F-4557E6DD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6E2A8-CD0D-5371-49F8-666ABF5E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36159-CB67-6ADC-C79F-83336064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8816C-EFD4-6B0B-C552-A97AD18F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B43B26-8798-7155-1C3A-5637FE88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D31EC-9B5B-0C13-8D91-2A8EE9F8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A1CCF-E5A2-94D2-2A56-15A146C26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AD8F-6C66-459D-A897-AD6020B716DE}" type="datetimeFigureOut">
              <a:rPr lang="zh-CN" altLang="en-US" smtClean="0"/>
              <a:t>2024/01/30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7EAF4-149D-C942-A3A5-7CB5A2CE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50A0E-D10D-C182-715A-231393408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0A213-227B-4505-B06C-CC02F9849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7BA51D-9484-DDBF-FB5D-B79231F33A0E}"/>
              </a:ext>
            </a:extLst>
          </p:cNvPr>
          <p:cNvSpPr/>
          <p:nvPr/>
        </p:nvSpPr>
        <p:spPr>
          <a:xfrm>
            <a:off x="2697017" y="2080492"/>
            <a:ext cx="3999347" cy="2907144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E9AA0D8-DFEA-6618-71A1-EDF96926B7A9}"/>
              </a:ext>
            </a:extLst>
          </p:cNvPr>
          <p:cNvCxnSpPr>
            <a:cxnSpLocks/>
          </p:cNvCxnSpPr>
          <p:nvPr/>
        </p:nvCxnSpPr>
        <p:spPr>
          <a:xfrm>
            <a:off x="2868757" y="1560947"/>
            <a:ext cx="2221345" cy="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FB7571-0CA9-8043-41DF-EB75518E0532}"/>
              </a:ext>
            </a:extLst>
          </p:cNvPr>
          <p:cNvCxnSpPr>
            <a:cxnSpLocks/>
          </p:cNvCxnSpPr>
          <p:nvPr/>
        </p:nvCxnSpPr>
        <p:spPr>
          <a:xfrm flipV="1">
            <a:off x="2687418" y="1512094"/>
            <a:ext cx="265332" cy="518392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527DFB-0B86-86A0-B295-7A6834A96E53}"/>
              </a:ext>
            </a:extLst>
          </p:cNvPr>
          <p:cNvCxnSpPr>
            <a:cxnSpLocks/>
          </p:cNvCxnSpPr>
          <p:nvPr/>
        </p:nvCxnSpPr>
        <p:spPr>
          <a:xfrm flipH="1" flipV="1">
            <a:off x="5006109" y="1512094"/>
            <a:ext cx="265332" cy="518392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B5F301E-CCEF-AA59-C39F-31D69CA8C93E}"/>
              </a:ext>
            </a:extLst>
          </p:cNvPr>
          <p:cNvSpPr/>
          <p:nvPr/>
        </p:nvSpPr>
        <p:spPr>
          <a:xfrm>
            <a:off x="4114801" y="2474118"/>
            <a:ext cx="3269170" cy="1909763"/>
          </a:xfrm>
          <a:prstGeom prst="rightArrow">
            <a:avLst>
              <a:gd name="adj1" fmla="val 50000"/>
              <a:gd name="adj2" fmla="val 99361"/>
            </a:avLst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Tyler True</dc:creator>
  <cp:lastModifiedBy>Tyler True</cp:lastModifiedBy>
  <cp:revision>2</cp:revision>
  <dcterms:created xsi:type="dcterms:W3CDTF">2024-01-30T05:13:54Z</dcterms:created>
  <dcterms:modified xsi:type="dcterms:W3CDTF">2024-01-30T05:17:21Z</dcterms:modified>
</cp:coreProperties>
</file>