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9144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487" autoAdjust="0"/>
    <p:restoredTop sz="94660"/>
  </p:normalViewPr>
  <p:slideViewPr>
    <p:cSldViewPr snapToGrid="0">
      <p:cViewPr>
        <p:scale>
          <a:sx n="25" d="100"/>
          <a:sy n="25" d="100"/>
        </p:scale>
        <p:origin x="4254" y="1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496484"/>
            <a:ext cx="7772400" cy="318346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802717"/>
            <a:ext cx="6858000" cy="220768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52D2-9B0A-438C-81DA-3B649E3F17D3}" type="datetimeFigureOut">
              <a:rPr lang="zh-CN" altLang="en-US" smtClean="0"/>
              <a:t>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D81-8516-48C3-87B6-D465D36B9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17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52D2-9B0A-438C-81DA-3B649E3F17D3}" type="datetimeFigureOut">
              <a:rPr lang="zh-CN" altLang="en-US" smtClean="0"/>
              <a:t>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D81-8516-48C3-87B6-D465D36B9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6481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486834"/>
            <a:ext cx="1971675" cy="774911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486834"/>
            <a:ext cx="5800725" cy="77491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52D2-9B0A-438C-81DA-3B649E3F17D3}" type="datetimeFigureOut">
              <a:rPr lang="zh-CN" altLang="en-US" smtClean="0"/>
              <a:t>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D81-8516-48C3-87B6-D465D36B9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5056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52D2-9B0A-438C-81DA-3B649E3F17D3}" type="datetimeFigureOut">
              <a:rPr lang="zh-CN" altLang="en-US" smtClean="0"/>
              <a:t>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D81-8516-48C3-87B6-D465D36B9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48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2279653"/>
            <a:ext cx="7886700" cy="3803649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6119286"/>
            <a:ext cx="7886700" cy="2000249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52D2-9B0A-438C-81DA-3B649E3F17D3}" type="datetimeFigureOut">
              <a:rPr lang="zh-CN" altLang="en-US" smtClean="0"/>
              <a:t>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D81-8516-48C3-87B6-D465D36B9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0482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2434167"/>
            <a:ext cx="3886200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2434167"/>
            <a:ext cx="3886200" cy="5801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52D2-9B0A-438C-81DA-3B649E3F17D3}" type="datetimeFigureOut">
              <a:rPr lang="zh-CN" altLang="en-US" smtClean="0"/>
              <a:t>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D81-8516-48C3-87B6-D465D36B9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1555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86836"/>
            <a:ext cx="7886700" cy="176741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2241551"/>
            <a:ext cx="3868340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3340100"/>
            <a:ext cx="3868340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2241551"/>
            <a:ext cx="3887391" cy="10985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3340100"/>
            <a:ext cx="3887391" cy="49127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52D2-9B0A-438C-81DA-3B649E3F17D3}" type="datetimeFigureOut">
              <a:rPr lang="zh-CN" altLang="en-US" smtClean="0"/>
              <a:t>12/29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D81-8516-48C3-87B6-D465D36B9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58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52D2-9B0A-438C-81DA-3B649E3F17D3}" type="datetimeFigureOut">
              <a:rPr lang="zh-CN" altLang="en-US" smtClean="0"/>
              <a:t>12/29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D81-8516-48C3-87B6-D465D36B9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278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52D2-9B0A-438C-81DA-3B649E3F17D3}" type="datetimeFigureOut">
              <a:rPr lang="zh-CN" altLang="en-US" smtClean="0"/>
              <a:t>12/29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D81-8516-48C3-87B6-D465D36B9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1002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1316569"/>
            <a:ext cx="4629150" cy="6498167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52D2-9B0A-438C-81DA-3B649E3F17D3}" type="datetimeFigureOut">
              <a:rPr lang="zh-CN" altLang="en-US" smtClean="0"/>
              <a:t>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D81-8516-48C3-87B6-D465D36B9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1911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609600"/>
            <a:ext cx="2949178" cy="21336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1316569"/>
            <a:ext cx="4629150" cy="6498167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743200"/>
            <a:ext cx="2949178" cy="508211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852D2-9B0A-438C-81DA-3B649E3F17D3}" type="datetimeFigureOut">
              <a:rPr lang="zh-CN" altLang="en-US" smtClean="0"/>
              <a:t>12/29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03D81-8516-48C3-87B6-D465D36B9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2313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486836"/>
            <a:ext cx="78867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2434167"/>
            <a:ext cx="78867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2852D2-9B0A-438C-81DA-3B649E3F17D3}" type="datetimeFigureOut">
              <a:rPr lang="zh-CN" altLang="en-US" smtClean="0"/>
              <a:t>12/29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8475136"/>
            <a:ext cx="30861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8475136"/>
            <a:ext cx="2057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803D81-8516-48C3-87B6-D465D36B9B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0602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FF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56713955-30BA-57AF-DFFA-8E57F3F18E18}"/>
              </a:ext>
            </a:extLst>
          </p:cNvPr>
          <p:cNvSpPr/>
          <p:nvPr/>
        </p:nvSpPr>
        <p:spPr>
          <a:xfrm>
            <a:off x="0" y="0"/>
            <a:ext cx="9144000" cy="9144000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sp>
        <p:nvSpPr>
          <p:cNvPr id="4" name="矩形: 一个圆顶角，剪去另一个顶角 3">
            <a:extLst>
              <a:ext uri="{FF2B5EF4-FFF2-40B4-BE49-F238E27FC236}">
                <a16:creationId xmlns:a16="http://schemas.microsoft.com/office/drawing/2014/main" id="{B698530A-7D2C-177A-EA5E-A382613A4C93}"/>
              </a:ext>
            </a:extLst>
          </p:cNvPr>
          <p:cNvSpPr/>
          <p:nvPr/>
        </p:nvSpPr>
        <p:spPr>
          <a:xfrm flipH="1">
            <a:off x="1979961" y="1070719"/>
            <a:ext cx="5184078" cy="7002562"/>
          </a:xfrm>
          <a:prstGeom prst="snipRoundRect">
            <a:avLst>
              <a:gd name="adj1" fmla="val 0"/>
              <a:gd name="adj2" fmla="val 16667"/>
            </a:avLst>
          </a:prstGeom>
          <a:solidFill>
            <a:schemeClr val="bg1">
              <a:lumMod val="85000"/>
            </a:schemeClr>
          </a:solidFill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7200"/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65490196-C9BA-702C-E7C4-5FE5B8CAAF0A}"/>
              </a:ext>
            </a:extLst>
          </p:cNvPr>
          <p:cNvGrpSpPr/>
          <p:nvPr/>
        </p:nvGrpSpPr>
        <p:grpSpPr>
          <a:xfrm>
            <a:off x="2089457" y="1964511"/>
            <a:ext cx="4965086" cy="4082652"/>
            <a:chOff x="-2135132" y="743338"/>
            <a:chExt cx="2340326" cy="190302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41AEC8AE-8AEC-4D07-5CF8-776AE4926115}"/>
                </a:ext>
              </a:extLst>
            </p:cNvPr>
            <p:cNvGrpSpPr/>
            <p:nvPr/>
          </p:nvGrpSpPr>
          <p:grpSpPr>
            <a:xfrm>
              <a:off x="-2135132" y="743338"/>
              <a:ext cx="1440000" cy="1080000"/>
              <a:chOff x="-2614104" y="631371"/>
              <a:chExt cx="1440000" cy="1080000"/>
            </a:xfrm>
          </p:grpSpPr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CE8D2B9B-F82F-AA4D-D6B6-82EF121CC366}"/>
                  </a:ext>
                </a:extLst>
              </p:cNvPr>
              <p:cNvSpPr/>
              <p:nvPr/>
            </p:nvSpPr>
            <p:spPr>
              <a:xfrm>
                <a:off x="-2614104" y="631371"/>
                <a:ext cx="1440000" cy="1080000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 dirty="0"/>
              </a:p>
            </p:txBody>
          </p:sp>
          <p:sp>
            <p:nvSpPr>
              <p:cNvPr id="6" name="太阳形 5">
                <a:extLst>
                  <a:ext uri="{FF2B5EF4-FFF2-40B4-BE49-F238E27FC236}">
                    <a16:creationId xmlns:a16="http://schemas.microsoft.com/office/drawing/2014/main" id="{84FD62A6-BF71-26AB-EAD1-FB030171F5DF}"/>
                  </a:ext>
                </a:extLst>
              </p:cNvPr>
              <p:cNvSpPr/>
              <p:nvPr/>
            </p:nvSpPr>
            <p:spPr>
              <a:xfrm>
                <a:off x="-2450841" y="696685"/>
                <a:ext cx="740229" cy="740229"/>
              </a:xfrm>
              <a:prstGeom prst="sun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7" name="云形 6">
                <a:extLst>
                  <a:ext uri="{FF2B5EF4-FFF2-40B4-BE49-F238E27FC236}">
                    <a16:creationId xmlns:a16="http://schemas.microsoft.com/office/drawing/2014/main" id="{722AF1D4-F7E7-35F7-9584-83CEA014DF68}"/>
                  </a:ext>
                </a:extLst>
              </p:cNvPr>
              <p:cNvSpPr/>
              <p:nvPr/>
            </p:nvSpPr>
            <p:spPr>
              <a:xfrm>
                <a:off x="-2337320" y="976603"/>
                <a:ext cx="901960" cy="615821"/>
              </a:xfrm>
              <a:prstGeom prst="clou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</p:grp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7B530D4E-CE63-C7D5-BE30-00B17C4B675D}"/>
                </a:ext>
              </a:extLst>
            </p:cNvPr>
            <p:cNvGrpSpPr/>
            <p:nvPr/>
          </p:nvGrpSpPr>
          <p:grpSpPr>
            <a:xfrm>
              <a:off x="-1831913" y="1008881"/>
              <a:ext cx="1440000" cy="1080000"/>
              <a:chOff x="-2614104" y="631371"/>
              <a:chExt cx="1440000" cy="1080000"/>
            </a:xfrm>
          </p:grpSpPr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9AD9BDDC-67D3-C4F9-49AC-931B1430BABE}"/>
                  </a:ext>
                </a:extLst>
              </p:cNvPr>
              <p:cNvSpPr/>
              <p:nvPr/>
            </p:nvSpPr>
            <p:spPr>
              <a:xfrm>
                <a:off x="-2614104" y="631371"/>
                <a:ext cx="1440000" cy="1080000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12" name="太阳形 11">
                <a:extLst>
                  <a:ext uri="{FF2B5EF4-FFF2-40B4-BE49-F238E27FC236}">
                    <a16:creationId xmlns:a16="http://schemas.microsoft.com/office/drawing/2014/main" id="{F412F4F8-7A3E-7B7B-263D-4189DCE0B482}"/>
                  </a:ext>
                </a:extLst>
              </p:cNvPr>
              <p:cNvSpPr/>
              <p:nvPr/>
            </p:nvSpPr>
            <p:spPr>
              <a:xfrm>
                <a:off x="-2450841" y="696685"/>
                <a:ext cx="740229" cy="740229"/>
              </a:xfrm>
              <a:prstGeom prst="sun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13" name="云形 12">
                <a:extLst>
                  <a:ext uri="{FF2B5EF4-FFF2-40B4-BE49-F238E27FC236}">
                    <a16:creationId xmlns:a16="http://schemas.microsoft.com/office/drawing/2014/main" id="{306568B1-3F56-D495-64D5-07BAA3E90D4D}"/>
                  </a:ext>
                </a:extLst>
              </p:cNvPr>
              <p:cNvSpPr/>
              <p:nvPr/>
            </p:nvSpPr>
            <p:spPr>
              <a:xfrm>
                <a:off x="-2337320" y="976603"/>
                <a:ext cx="901960" cy="615821"/>
              </a:xfrm>
              <a:prstGeom prst="clou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</p:grp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E7D54457-00C5-2A5A-CB05-42C06DEBF6AE}"/>
                </a:ext>
              </a:extLst>
            </p:cNvPr>
            <p:cNvGrpSpPr/>
            <p:nvPr/>
          </p:nvGrpSpPr>
          <p:grpSpPr>
            <a:xfrm>
              <a:off x="-1514698" y="1274424"/>
              <a:ext cx="1440000" cy="1080000"/>
              <a:chOff x="-2614104" y="631371"/>
              <a:chExt cx="1440000" cy="1080000"/>
            </a:xfrm>
          </p:grpSpPr>
          <p:sp>
            <p:nvSpPr>
              <p:cNvPr id="15" name="矩形 14">
                <a:extLst>
                  <a:ext uri="{FF2B5EF4-FFF2-40B4-BE49-F238E27FC236}">
                    <a16:creationId xmlns:a16="http://schemas.microsoft.com/office/drawing/2014/main" id="{1E37BE74-19AD-19BF-870C-1E41EE09DBB9}"/>
                  </a:ext>
                </a:extLst>
              </p:cNvPr>
              <p:cNvSpPr/>
              <p:nvPr/>
            </p:nvSpPr>
            <p:spPr>
              <a:xfrm>
                <a:off x="-2614104" y="631371"/>
                <a:ext cx="1440000" cy="1080000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16" name="太阳形 15">
                <a:extLst>
                  <a:ext uri="{FF2B5EF4-FFF2-40B4-BE49-F238E27FC236}">
                    <a16:creationId xmlns:a16="http://schemas.microsoft.com/office/drawing/2014/main" id="{6FED4DBB-86F4-CDA6-D1E1-F836DDAEF1E2}"/>
                  </a:ext>
                </a:extLst>
              </p:cNvPr>
              <p:cNvSpPr/>
              <p:nvPr/>
            </p:nvSpPr>
            <p:spPr>
              <a:xfrm>
                <a:off x="-2450841" y="696685"/>
                <a:ext cx="740229" cy="740229"/>
              </a:xfrm>
              <a:prstGeom prst="sun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17" name="云形 16">
                <a:extLst>
                  <a:ext uri="{FF2B5EF4-FFF2-40B4-BE49-F238E27FC236}">
                    <a16:creationId xmlns:a16="http://schemas.microsoft.com/office/drawing/2014/main" id="{9EEE669E-251C-A962-A2EF-1540318172AB}"/>
                  </a:ext>
                </a:extLst>
              </p:cNvPr>
              <p:cNvSpPr/>
              <p:nvPr/>
            </p:nvSpPr>
            <p:spPr>
              <a:xfrm>
                <a:off x="-2337320" y="976603"/>
                <a:ext cx="901960" cy="615821"/>
              </a:xfrm>
              <a:prstGeom prst="clou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</p:grpSp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D432809E-9866-7BBD-53EF-8044CE1F46E7}"/>
                </a:ext>
              </a:extLst>
            </p:cNvPr>
            <p:cNvGrpSpPr/>
            <p:nvPr/>
          </p:nvGrpSpPr>
          <p:grpSpPr>
            <a:xfrm>
              <a:off x="-1234806" y="1566365"/>
              <a:ext cx="1440000" cy="1080000"/>
              <a:chOff x="-2614104" y="631371"/>
              <a:chExt cx="1440000" cy="1080000"/>
            </a:xfrm>
          </p:grpSpPr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3C74D9DE-6BA5-C6D8-AABF-2A7A1433E5AA}"/>
                  </a:ext>
                </a:extLst>
              </p:cNvPr>
              <p:cNvSpPr/>
              <p:nvPr/>
            </p:nvSpPr>
            <p:spPr>
              <a:xfrm>
                <a:off x="-2614104" y="631371"/>
                <a:ext cx="1440000" cy="1080000"/>
              </a:xfrm>
              <a:prstGeom prst="rect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20" name="太阳形 19">
                <a:extLst>
                  <a:ext uri="{FF2B5EF4-FFF2-40B4-BE49-F238E27FC236}">
                    <a16:creationId xmlns:a16="http://schemas.microsoft.com/office/drawing/2014/main" id="{7A33FD30-1E97-A8FA-0288-C4C7A6564E24}"/>
                  </a:ext>
                </a:extLst>
              </p:cNvPr>
              <p:cNvSpPr/>
              <p:nvPr/>
            </p:nvSpPr>
            <p:spPr>
              <a:xfrm>
                <a:off x="-2450841" y="696685"/>
                <a:ext cx="740229" cy="740229"/>
              </a:xfrm>
              <a:prstGeom prst="sun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  <p:sp>
            <p:nvSpPr>
              <p:cNvPr id="21" name="云形 20">
                <a:extLst>
                  <a:ext uri="{FF2B5EF4-FFF2-40B4-BE49-F238E27FC236}">
                    <a16:creationId xmlns:a16="http://schemas.microsoft.com/office/drawing/2014/main" id="{BFBDC58D-EFF0-FEEE-28D2-1403E2400F39}"/>
                  </a:ext>
                </a:extLst>
              </p:cNvPr>
              <p:cNvSpPr/>
              <p:nvPr/>
            </p:nvSpPr>
            <p:spPr>
              <a:xfrm>
                <a:off x="-2337320" y="976603"/>
                <a:ext cx="901960" cy="615821"/>
              </a:xfrm>
              <a:prstGeom prst="cloud">
                <a:avLst/>
              </a:prstGeom>
              <a:solidFill>
                <a:schemeClr val="tx2">
                  <a:lumMod val="10000"/>
                  <a:lumOff val="9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7200"/>
              </a:p>
            </p:txBody>
          </p:sp>
        </p:grp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950C1AC-79B7-FDEA-1B8A-7818C3CC093E}"/>
              </a:ext>
            </a:extLst>
          </p:cNvPr>
          <p:cNvGrpSpPr/>
          <p:nvPr/>
        </p:nvGrpSpPr>
        <p:grpSpPr>
          <a:xfrm>
            <a:off x="-5806724" y="6446696"/>
            <a:ext cx="2880000" cy="2160000"/>
            <a:chOff x="-2614104" y="631371"/>
            <a:chExt cx="1440000" cy="1080000"/>
          </a:xfrm>
        </p:grpSpPr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9128310C-095A-DA5C-EE53-CA3F4C24105D}"/>
                </a:ext>
              </a:extLst>
            </p:cNvPr>
            <p:cNvSpPr/>
            <p:nvPr/>
          </p:nvSpPr>
          <p:spPr>
            <a:xfrm>
              <a:off x="-2614104" y="631371"/>
              <a:ext cx="1440000" cy="1080000"/>
            </a:xfrm>
            <a:prstGeom prst="rect">
              <a:avLst/>
            </a:prstGeom>
            <a:solidFill>
              <a:schemeClr val="bg1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24" name="太阳形 23">
              <a:extLst>
                <a:ext uri="{FF2B5EF4-FFF2-40B4-BE49-F238E27FC236}">
                  <a16:creationId xmlns:a16="http://schemas.microsoft.com/office/drawing/2014/main" id="{BCC7940F-2096-A14C-A2AF-8E7508E783DA}"/>
                </a:ext>
              </a:extLst>
            </p:cNvPr>
            <p:cNvSpPr/>
            <p:nvPr/>
          </p:nvSpPr>
          <p:spPr>
            <a:xfrm>
              <a:off x="-2450841" y="696685"/>
              <a:ext cx="740229" cy="740229"/>
            </a:xfrm>
            <a:prstGeom prst="sun">
              <a:avLst/>
            </a:prstGeom>
            <a:solidFill>
              <a:srgbClr val="FFC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  <p:sp>
          <p:nvSpPr>
            <p:cNvPr id="25" name="云形 24">
              <a:extLst>
                <a:ext uri="{FF2B5EF4-FFF2-40B4-BE49-F238E27FC236}">
                  <a16:creationId xmlns:a16="http://schemas.microsoft.com/office/drawing/2014/main" id="{F148EFFB-467C-8587-1EEA-8A2791CA758B}"/>
                </a:ext>
              </a:extLst>
            </p:cNvPr>
            <p:cNvSpPr/>
            <p:nvPr/>
          </p:nvSpPr>
          <p:spPr>
            <a:xfrm>
              <a:off x="-2337320" y="976603"/>
              <a:ext cx="901960" cy="615821"/>
            </a:xfrm>
            <a:prstGeom prst="cloud">
              <a:avLst/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7200"/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B6E1A63E-58DC-06F6-407B-5D57F4474737}"/>
              </a:ext>
            </a:extLst>
          </p:cNvPr>
          <p:cNvSpPr txBox="1"/>
          <p:nvPr/>
        </p:nvSpPr>
        <p:spPr>
          <a:xfrm>
            <a:off x="643611" y="3972991"/>
            <a:ext cx="800917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33200" b="1" dirty="0">
                <a:ln w="76200">
                  <a:solidFill>
                    <a:srgbClr val="FFFF00"/>
                  </a:solidFill>
                </a:ln>
                <a:solidFill>
                  <a:srgbClr val="FF0000"/>
                </a:solidFill>
                <a:latin typeface="Unifont" panose="02000604000000000000" pitchFamily="2" charset="-122"/>
                <a:ea typeface="Unifont" panose="02000604000000000000" pitchFamily="2" charset="-122"/>
                <a:cs typeface="Unifont" panose="02000604000000000000" pitchFamily="2" charset="-122"/>
              </a:rPr>
              <a:t>PDF</a:t>
            </a:r>
            <a:endParaRPr lang="zh-CN" altLang="en-US" sz="33200" b="1" dirty="0">
              <a:ln w="76200">
                <a:solidFill>
                  <a:srgbClr val="FFFF00"/>
                </a:solidFill>
              </a:ln>
              <a:solidFill>
                <a:srgbClr val="FF0000"/>
              </a:solidFill>
              <a:latin typeface="Unifont" panose="02000604000000000000" pitchFamily="2" charset="-122"/>
              <a:ea typeface="Unifont" panose="02000604000000000000" pitchFamily="2" charset="-122"/>
              <a:cs typeface="Unifont" panose="02000604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5038902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</TotalTime>
  <Words>1</Words>
  <Application>Microsoft Office PowerPoint</Application>
  <PresentationFormat>自定义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Unifont</vt:lpstr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Tyler True</dc:creator>
  <cp:lastModifiedBy>Tyler True</cp:lastModifiedBy>
  <cp:revision>11</cp:revision>
  <dcterms:created xsi:type="dcterms:W3CDTF">2024-12-29T12:33:48Z</dcterms:created>
  <dcterms:modified xsi:type="dcterms:W3CDTF">2024-12-29T12:58:22Z</dcterms:modified>
</cp:coreProperties>
</file>