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3"/>
  </p:notesMasterIdLst>
  <p:sldIdLst>
    <p:sldId id="356" r:id="rId3"/>
    <p:sldId id="494" r:id="rId4"/>
    <p:sldId id="495" r:id="rId5"/>
    <p:sldId id="644" r:id="rId6"/>
    <p:sldId id="499" r:id="rId7"/>
    <p:sldId id="498" r:id="rId8"/>
    <p:sldId id="647" r:id="rId9"/>
    <p:sldId id="648" r:id="rId10"/>
    <p:sldId id="643" r:id="rId11"/>
    <p:sldId id="64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16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9/29/2024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lis.nasa.gov/llis_lib/pdf/1009464main1_0641-m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2154223"/>
            <a:ext cx="5320839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Using Transformers to Check a </a:t>
            </a:r>
            <a:r>
              <a:rPr lang="en-US" sz="32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Document</a:t>
            </a:r>
            <a:r>
              <a:rPr lang="en-US" sz="3200" dirty="0">
                <a:latin typeface="Arial" charset="0"/>
                <a:ea typeface="ＭＳ Ｐゴシック" charset="0"/>
              </a:rPr>
              <a:t> for Completeness and Consistency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Michael </a:t>
            </a:r>
            <a:r>
              <a:rPr lang="en-US" sz="2400" dirty="0" err="1">
                <a:latin typeface="Arial" charset="0"/>
                <a:ea typeface="ＭＳ Ｐゴシック" charset="0"/>
              </a:rPr>
              <a:t>Wacey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671874"/>
              </p:ext>
            </p:extLst>
          </p:nvPr>
        </p:nvGraphicFramePr>
        <p:xfrm>
          <a:off x="125608" y="1686063"/>
          <a:ext cx="8878824" cy="29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 transformer is a neural network architecture that uses an attention mechanism to process input data in parallel, making it highly effective for tasks like machine translation and text summarization.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489175"/>
              </p:ext>
            </p:extLst>
          </p:nvPr>
        </p:nvGraphicFramePr>
        <p:xfrm>
          <a:off x="125605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Artificial 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r>
                        <a:rPr lang="en-US" sz="1200" dirty="0"/>
                        <a:t>GNN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+mn-lt"/>
                <a:cs typeface="Calibri" panose="020F0502020204030204" pitchFamily="34" charset="0"/>
              </a:rPr>
              <a:t>There are </a:t>
            </a:r>
            <a:r>
              <a:rPr lang="en-US" sz="1200" strike="sngStrike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sets of 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documents, such as municipal laws, that represent the work of many people over time and end up being inconsistent and incomplete.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This work focuses on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checking </a:t>
            </a:r>
            <a:r>
              <a:rPr lang="en-US" sz="12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a </a:t>
            </a:r>
            <a:r>
              <a:rPr lang="en-US" sz="1200" b="1" strike="sngStrike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set of </a:t>
            </a:r>
            <a:r>
              <a:rPr lang="en-US" sz="12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document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for consistency and completeness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. The deliverable is a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transformer-based tool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that reviews a document in DOCX format and regenerates the input in DOCX format with inconsistences and incompleteness annotated. </a:t>
            </a:r>
            <a:r>
              <a:rPr lang="en-US" sz="1200" b="1" dirty="0">
                <a:latin typeface="+mn-lt"/>
                <a:cs typeface="Calibri" panose="020F0502020204030204" pitchFamily="34" charset="0"/>
              </a:rPr>
              <a:t>Training will be based on municipal laws of Pennsylvania townships</a:t>
            </a:r>
            <a:r>
              <a:rPr lang="en-US" sz="1200" dirty="0">
                <a:latin typeface="+mn-lt"/>
                <a:cs typeface="Calibri" panose="020F0502020204030204" pitchFamily="34" charset="0"/>
              </a:rPr>
              <a:t>. </a:t>
            </a:r>
            <a:r>
              <a:rPr lang="en-US" sz="1200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It will have the original text, but some sections swapped between municipalities. A hold-out set of municipal laws will be used for testing.</a:t>
            </a:r>
            <a:endParaRPr lang="en-US" sz="2400" dirty="0">
              <a:latin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288530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48262"/>
              </p:ext>
            </p:extLst>
          </p:nvPr>
        </p:nvGraphicFramePr>
        <p:xfrm>
          <a:off x="131446" y="621690"/>
          <a:ext cx="8881108" cy="370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50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Checking documents for completeness and consistency is difficult people.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”so what”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 inconsistencies cost NASA $198 Million on the Mars Climate Orbiter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  <a:tr h="49714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Checking documents for completeness and consistency is difficult people (NASA, 1999), document inconsistencies cost NASA $198 Million on the Mars Climate Orbiter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Engineering and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34743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Documents that are authored by multiple people over time inevitably develop inconsistencies and are incomplete and it takes humans considerable time to find and fix these problems.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If one law says that a fee is needed to cover costs, but another law says that fees cannot be collected, the township will have to use taxpayer money.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2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446" y="0"/>
            <a:ext cx="7756263" cy="621690"/>
          </a:xfrm>
        </p:spPr>
        <p:txBody>
          <a:bodyPr/>
          <a:lstStyle/>
          <a:p>
            <a:r>
              <a:rPr lang="en-US" sz="1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37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910274"/>
              </p:ext>
            </p:extLst>
          </p:nvPr>
        </p:nvGraphicFramePr>
        <p:xfrm>
          <a:off x="148441" y="442578"/>
          <a:ext cx="8847118" cy="436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88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Thesis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transformer-based tool to check a document for consistency and completeness will reduce the cost of mistakes in documents.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Transformer based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39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Deliverable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Lawyers who draft new regulations will use the tool to check if the new regulation adds any inconsistencies.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2122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Tie back 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Inconsistent and incomplete laws are found sooner and resolved thereby eradicating their cost to the municipality and taxpayers.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4452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New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Work has focused on financial documents and business requirements to date. It has not leveraged the power of transformers.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 am using municipal laws due to the free availability of laws. The tool should be able to work on any large documents.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28624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Main methodology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98693"/>
                  </a:ext>
                </a:extLst>
              </a:tr>
              <a:tr h="23629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Inputs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 subset of the laws of the 1,456 Pennsylvania Townships of the Second Class,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Easttown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Township (DOCX), Willistown Township (DOCX),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76628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Laws annotated with anything that is inconsistent or incomplete in DOCX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6992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FA01919A-EAD0-434D-990E-2E4C06142748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67633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741391"/>
              </p:ext>
            </p:extLst>
          </p:nvPr>
        </p:nvGraphicFramePr>
        <p:xfrm>
          <a:off x="131446" y="692026"/>
          <a:ext cx="8880783" cy="148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a neural network-based model accurately determine consistency of a law document?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Which of GNN, CNN, or transformers most accurately determines consistency of a law document?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can transformers be used on very large documents, essentially comparing every paragraph to every other paragraph? (need to set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direction)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endParaRPr lang="en-US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FC1D2AB2-2600-E247-AB3F-FCA58484E415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9965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41146"/>
              </p:ext>
            </p:extLst>
          </p:nvPr>
        </p:nvGraphicFramePr>
        <p:xfrm>
          <a:off x="121398" y="611642"/>
          <a:ext cx="8878824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consistency produces better results than a human.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Identification of an inconsistency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inconsistencies are found, it has done better than the humans.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completeness produces better results than a human.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Indication of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incompleteness is found, it has done better than humans.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5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There is an efficient way to have a transformer compare paragraphs in a document to every other paragraph.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95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large document.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9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inconsistencies or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40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run time of the test does not grow faster than polynomial time on the number of words input.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56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3CFF7CA-B4E9-9747-8737-F9518DA2EFAA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Hypotheses</a:t>
            </a:r>
          </a:p>
        </p:txBody>
      </p:sp>
    </p:spTree>
    <p:extLst>
      <p:ext uri="{BB962C8B-B14F-4D97-AF65-F5344CB8AC3E}">
        <p14:creationId xmlns:p14="http://schemas.microsoft.com/office/powerpoint/2010/main" val="12270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9509</TotalTime>
  <Words>1086</Words>
  <Application>Microsoft Office PowerPoint</Application>
  <PresentationFormat>On-screen Show (4:3)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Circular-Bold</vt:lpstr>
      <vt:lpstr>Custom Design</vt:lpstr>
      <vt:lpstr>1_Custom Design</vt:lpstr>
      <vt:lpstr>Using Transformers to Check a Document for Completeness and Consistency</vt:lpstr>
      <vt:lpstr>Glossary of Terms</vt:lpstr>
      <vt:lpstr>Acronyms</vt:lpstr>
      <vt:lpstr>Scope of Work (SOW)</vt:lpstr>
      <vt:lpstr>Problem Statement</vt:lpstr>
      <vt:lpstr>PowerPoint Presentation</vt:lpstr>
      <vt:lpstr>PowerPoint Presentation</vt:lpstr>
      <vt:lpstr>PowerPoint Presentation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Mike Wacey</cp:lastModifiedBy>
  <cp:revision>205</cp:revision>
  <dcterms:created xsi:type="dcterms:W3CDTF">2020-01-15T21:27:56Z</dcterms:created>
  <dcterms:modified xsi:type="dcterms:W3CDTF">2024-09-30T01:25:15Z</dcterms:modified>
  <cp:category/>
</cp:coreProperties>
</file>