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13"/>
  </p:notesMasterIdLst>
  <p:sldIdLst>
    <p:sldId id="356" r:id="rId3"/>
    <p:sldId id="494" r:id="rId4"/>
    <p:sldId id="495" r:id="rId5"/>
    <p:sldId id="644" r:id="rId6"/>
    <p:sldId id="410" r:id="rId7"/>
    <p:sldId id="486" r:id="rId8"/>
    <p:sldId id="657" r:id="rId9"/>
    <p:sldId id="658" r:id="rId10"/>
    <p:sldId id="643" r:id="rId11"/>
    <p:sldId id="64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24" d="100"/>
          <a:sy n="124" d="100"/>
        </p:scale>
        <p:origin x="1528"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10/19/24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1559005"/>
            <a:ext cx="5320839" cy="1200230"/>
          </a:xfrm>
        </p:spPr>
        <p:txBody>
          <a:bodyPr>
            <a:noAutofit/>
          </a:bodyPr>
          <a:lstStyle/>
          <a:p>
            <a:pPr eaLnBrk="1" hangingPunct="1"/>
            <a:r>
              <a:rPr lang="en-US" sz="3200" dirty="0">
                <a:latin typeface="Arial" charset="0"/>
                <a:ea typeface="ＭＳ Ｐゴシック" charset="0"/>
              </a:rPr>
              <a:t>P</a:t>
            </a:r>
            <a:r>
              <a:rPr lang="en-US" sz="3200">
                <a:latin typeface="Arial" charset="0"/>
                <a:ea typeface="ＭＳ Ｐゴシック" charset="0"/>
              </a:rPr>
              <a:t>raxis </a:t>
            </a:r>
            <a:r>
              <a:rPr lang="en-US" sz="3200" dirty="0">
                <a:latin typeface="Arial" charset="0"/>
                <a:ea typeface="ＭＳ Ｐゴシック" charset="0"/>
              </a:rPr>
              <a:t>Title</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Your Name</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25399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07792571"/>
              </p:ext>
            </p:extLst>
          </p:nvPr>
        </p:nvGraphicFramePr>
        <p:xfrm>
          <a:off x="125608" y="1686063"/>
          <a:ext cx="8878824" cy="2743201"/>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315034">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90432">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326968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2436212"/>
              </p:ext>
            </p:extLst>
          </p:nvPr>
        </p:nvGraphicFramePr>
        <p:xfrm>
          <a:off x="125605" y="1686063"/>
          <a:ext cx="8878824" cy="2743201"/>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315034">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90432">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60293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2800" dirty="0">
                <a:latin typeface="Calibri" panose="020F0502020204030204" pitchFamily="34" charset="0"/>
                <a:cs typeface="Calibri" panose="020F0502020204030204" pitchFamily="34" charset="0"/>
              </a:rPr>
              <a:t>Paste your slides from HW #3 in here. Be sure to color any words updated from your HW #3 submission in </a:t>
            </a:r>
            <a:r>
              <a:rPr lang="en-US" sz="2800" dirty="0">
                <a:solidFill>
                  <a:srgbClr val="FF0000"/>
                </a:solidFill>
                <a:latin typeface="Calibri" panose="020F0502020204030204" pitchFamily="34" charset="0"/>
                <a:cs typeface="Calibri" panose="020F0502020204030204" pitchFamily="34" charset="0"/>
              </a:rPr>
              <a:t>red</a:t>
            </a:r>
            <a:r>
              <a:rPr lang="en-US" sz="28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530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50750245"/>
              </p:ext>
            </p:extLst>
          </p:nvPr>
        </p:nvGraphicFramePr>
        <p:xfrm>
          <a:off x="228600" y="1307148"/>
          <a:ext cx="8789670" cy="205680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one or two words label for data source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Provide the exact source of data. Be specific.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single sentence description (&lt;20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2015-2017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12,572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 Instructions</a:t>
            </a:r>
          </a:p>
        </p:txBody>
      </p:sp>
      <p:sp>
        <p:nvSpPr>
          <p:cNvPr id="2" name="TextBox 1">
            <a:extLst>
              <a:ext uri="{FF2B5EF4-FFF2-40B4-BE49-F238E27FC236}">
                <a16:creationId xmlns:a16="http://schemas.microsoft.com/office/drawing/2014/main" id="{2D33D1F9-2A62-AD41-A314-7983E41F0E3B}"/>
              </a:ext>
            </a:extLst>
          </p:cNvPr>
          <p:cNvSpPr txBox="1"/>
          <p:nvPr/>
        </p:nvSpPr>
        <p:spPr>
          <a:xfrm>
            <a:off x="607808" y="885159"/>
            <a:ext cx="4817729" cy="276999"/>
          </a:xfrm>
          <a:prstGeom prst="rect">
            <a:avLst/>
          </a:prstGeom>
          <a:noFill/>
        </p:spPr>
        <p:txBody>
          <a:bodyPr wrap="none" rtlCol="0">
            <a:spAutoFit/>
          </a:bodyPr>
          <a:lstStyle/>
          <a:p>
            <a:pPr defTabSz="914400">
              <a:defRPr/>
            </a:pPr>
            <a:r>
              <a:rPr lang="en-US" sz="1200" i="1" dirty="0">
                <a:solidFill>
                  <a:prstClr val="black"/>
                </a:solidFill>
                <a:latin typeface="Calibri"/>
              </a:rPr>
              <a:t>For each data source in your praxis, complete a row in the below template.</a:t>
            </a:r>
          </a:p>
        </p:txBody>
      </p:sp>
    </p:spTree>
    <p:extLst>
      <p:ext uri="{BB962C8B-B14F-4D97-AF65-F5344CB8AC3E}">
        <p14:creationId xmlns:p14="http://schemas.microsoft.com/office/powerpoint/2010/main" val="683843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 Instructions</a:t>
            </a:r>
            <a:endParaRPr lang="en-US" sz="3600" dirty="0"/>
          </a:p>
        </p:txBody>
      </p:sp>
      <p:sp>
        <p:nvSpPr>
          <p:cNvPr id="4" name="TextBox 3">
            <a:extLst>
              <a:ext uri="{FF2B5EF4-FFF2-40B4-BE49-F238E27FC236}">
                <a16:creationId xmlns:a16="http://schemas.microsoft.com/office/drawing/2014/main" id="{F02F6D5F-B6BF-DE42-8538-6CB53E7A1F7A}"/>
              </a:ext>
            </a:extLst>
          </p:cNvPr>
          <p:cNvSpPr txBox="1"/>
          <p:nvPr/>
        </p:nvSpPr>
        <p:spPr>
          <a:xfrm>
            <a:off x="814222" y="1075967"/>
            <a:ext cx="6584944" cy="276999"/>
          </a:xfrm>
          <a:prstGeom prst="rect">
            <a:avLst/>
          </a:prstGeom>
          <a:noFill/>
        </p:spPr>
        <p:txBody>
          <a:bodyPr wrap="none" rtlCol="0">
            <a:spAutoFit/>
          </a:bodyPr>
          <a:lstStyle/>
          <a:p>
            <a:pPr defTabSz="914400">
              <a:defRPr/>
            </a:pPr>
            <a:r>
              <a:rPr lang="en-US" sz="1200" b="1" i="1" dirty="0">
                <a:solidFill>
                  <a:prstClr val="black"/>
                </a:solidFill>
                <a:latin typeface="Calibri"/>
              </a:rPr>
              <a:t>For each of data sources listed in your Data Sources List slide, complete a Data Source Example slide.</a:t>
            </a:r>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3254812829"/>
              </p:ext>
            </p:extLst>
          </p:nvPr>
        </p:nvGraphicFramePr>
        <p:xfrm>
          <a:off x="177165" y="1769114"/>
          <a:ext cx="8789670" cy="1230312"/>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one or two words name for data source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Provide the exact source of data. Be specific.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a:buChar char="•"/>
                      </a:pPr>
                      <a:r>
                        <a:rPr lang="en-US" sz="1200" dirty="0"/>
                        <a:t>Provide a single sentence description (&lt;20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2015-2017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12,572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10" name="Table 9">
            <a:extLst>
              <a:ext uri="{FF2B5EF4-FFF2-40B4-BE49-F238E27FC236}">
                <a16:creationId xmlns:a16="http://schemas.microsoft.com/office/drawing/2014/main" id="{AC12E6D7-6343-A84E-AD77-35DD7BA773AB}"/>
              </a:ext>
            </a:extLst>
          </p:cNvPr>
          <p:cNvGraphicFramePr>
            <a:graphicFrameLocks noGrp="1"/>
          </p:cNvGraphicFramePr>
          <p:nvPr>
            <p:extLst>
              <p:ext uri="{D42A27DB-BD31-4B8C-83A1-F6EECF244321}">
                <p14:modId xmlns:p14="http://schemas.microsoft.com/office/powerpoint/2010/main" val="1279768020"/>
              </p:ext>
            </p:extLst>
          </p:nvPr>
        </p:nvGraphicFramePr>
        <p:xfrm>
          <a:off x="256652" y="3150186"/>
          <a:ext cx="8630695" cy="1955158"/>
        </p:xfrm>
        <a:graphic>
          <a:graphicData uri="http://schemas.openxmlformats.org/drawingml/2006/table">
            <a:tbl>
              <a:tblPr/>
              <a:tblGrid>
                <a:gridCol w="1223380">
                  <a:extLst>
                    <a:ext uri="{9D8B030D-6E8A-4147-A177-3AD203B41FA5}">
                      <a16:colId xmlns:a16="http://schemas.microsoft.com/office/drawing/2014/main" val="2080272933"/>
                    </a:ext>
                  </a:extLst>
                </a:gridCol>
                <a:gridCol w="6452073">
                  <a:extLst>
                    <a:ext uri="{9D8B030D-6E8A-4147-A177-3AD203B41FA5}">
                      <a16:colId xmlns:a16="http://schemas.microsoft.com/office/drawing/2014/main" val="3146173574"/>
                    </a:ext>
                  </a:extLst>
                </a:gridCol>
                <a:gridCol w="955242">
                  <a:extLst>
                    <a:ext uri="{9D8B030D-6E8A-4147-A177-3AD203B41FA5}">
                      <a16:colId xmlns:a16="http://schemas.microsoft.com/office/drawing/2014/main" val="2286285797"/>
                    </a:ext>
                  </a:extLst>
                </a:gridCol>
              </a:tblGrid>
              <a:tr h="420392">
                <a:tc>
                  <a:txBody>
                    <a:bodyPr/>
                    <a:lstStyle/>
                    <a:p>
                      <a:pPr marL="0" algn="ctr" defTabSz="457200" rtl="0" eaLnBrk="1" fontAlgn="ctr" latinLnBrk="0" hangingPunct="1"/>
                      <a:r>
                        <a:rPr lang="en-US" sz="1200" b="1" kern="1200" dirty="0">
                          <a:solidFill>
                            <a:schemeClr val="bg1"/>
                          </a:solidFill>
                          <a:latin typeface="+mn-lt"/>
                          <a:ea typeface="+mn-ea"/>
                          <a:cs typeface="+mn-cs"/>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767383">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Provide a single bullet point that explains the purpose of the usage of the dataset.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0000"/>
                          </a:solidFill>
                          <a:effectLst/>
                          <a:latin typeface="Calibri" panose="020F0502020204030204" pitchFamily="34" charset="0"/>
                        </a:rPr>
                        <a:t>&lt; 30 words</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67383">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Provide 2-3 bullet points discussing any data treatment you plan to perform on your dataset (e.g. filtering, cleaning, imputation, </a:t>
                      </a:r>
                      <a:r>
                        <a:rPr lang="en-US" sz="1200" b="0" i="0" u="none" strike="noStrike" dirty="0" err="1">
                          <a:solidFill>
                            <a:srgbClr val="000000"/>
                          </a:solidFill>
                          <a:effectLst/>
                          <a:latin typeface="Calibri" panose="020F0502020204030204" pitchFamily="34" charset="0"/>
                        </a:rPr>
                        <a:t>etc</a:t>
                      </a:r>
                      <a:r>
                        <a:rPr lang="en-US" sz="1200" b="0" i="0" u="none" strike="noStrike" dirty="0">
                          <a:solidFill>
                            <a:srgbClr val="000000"/>
                          </a:solidFill>
                          <a:effectLst/>
                          <a:latin typeface="Calibri" panose="020F0502020204030204" pitchFamily="34" charset="0"/>
                        </a:rPr>
                        <a: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&lt; 30 words each point</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11" name="Title 2">
            <a:extLst>
              <a:ext uri="{FF2B5EF4-FFF2-40B4-BE49-F238E27FC236}">
                <a16:creationId xmlns:a16="http://schemas.microsoft.com/office/drawing/2014/main" id="{5701F77A-F788-FD4C-AD1F-6C8146C060AF}"/>
              </a:ext>
            </a:extLst>
          </p:cNvPr>
          <p:cNvSpPr txBox="1">
            <a:spLocks/>
          </p:cNvSpPr>
          <p:nvPr/>
        </p:nvSpPr>
        <p:spPr>
          <a:xfrm>
            <a:off x="398632" y="5111404"/>
            <a:ext cx="8568203"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r>
              <a:rPr lang="en-US" sz="1200" b="0" i="1" dirty="0">
                <a:solidFill>
                  <a:prstClr val="black">
                    <a:lumMod val="75000"/>
                    <a:lumOff val="25000"/>
                  </a:prstClr>
                </a:solidFill>
                <a:latin typeface="Calibri" panose="020F0502020204030204" pitchFamily="34" charset="0"/>
                <a:cs typeface="Calibri" panose="020F0502020204030204" pitchFamily="34" charset="0"/>
              </a:rPr>
              <a:t>Provide a few records (3-5 rows) of your dataset. Do not provide the entire dataset. Make sure to include the column names (header). If your dataset has more than 10 columns, provide only 10 columns in your snippet.</a:t>
            </a:r>
          </a:p>
        </p:txBody>
      </p:sp>
      <p:sp>
        <p:nvSpPr>
          <p:cNvPr id="12" name="Title 2">
            <a:extLst>
              <a:ext uri="{FF2B5EF4-FFF2-40B4-BE49-F238E27FC236}">
                <a16:creationId xmlns:a16="http://schemas.microsoft.com/office/drawing/2014/main" id="{E785BBC5-D4FE-A94E-B85D-F32D2233C10E}"/>
              </a:ext>
            </a:extLst>
          </p:cNvPr>
          <p:cNvSpPr txBox="1">
            <a:spLocks/>
          </p:cNvSpPr>
          <p:nvPr/>
        </p:nvSpPr>
        <p:spPr>
          <a:xfrm>
            <a:off x="279138" y="1465656"/>
            <a:ext cx="8926088"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r>
              <a:rPr lang="en-US" sz="1200" b="0" i="1" dirty="0">
                <a:solidFill>
                  <a:prstClr val="black">
                    <a:lumMod val="75000"/>
                    <a:lumOff val="25000"/>
                  </a:prstClr>
                </a:solidFill>
                <a:latin typeface="Calibri" panose="020F0502020204030204" pitchFamily="34" charset="0"/>
                <a:cs typeface="Calibri" panose="020F0502020204030204" pitchFamily="34" charset="0"/>
              </a:rPr>
              <a:t>Copy and paste a row from your Data Source List table into the table below.</a:t>
            </a:r>
          </a:p>
        </p:txBody>
      </p:sp>
    </p:spTree>
    <p:extLst>
      <p:ext uri="{BB962C8B-B14F-4D97-AF65-F5344CB8AC3E}">
        <p14:creationId xmlns:p14="http://schemas.microsoft.com/office/powerpoint/2010/main" val="2677387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28819113"/>
              </p:ext>
            </p:extLst>
          </p:nvPr>
        </p:nvGraphicFramePr>
        <p:xfrm>
          <a:off x="177165" y="1050294"/>
          <a:ext cx="8789670" cy="205680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one or two words label for data source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Provide the exact source of data. Be specific.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single sentence description (&lt;20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2015-2017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12,572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937436605"/>
              </p:ext>
            </p:extLst>
          </p:nvPr>
        </p:nvGraphicFramePr>
        <p:xfrm>
          <a:off x="177165" y="1132289"/>
          <a:ext cx="8789670" cy="1230312"/>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Provide a one or two words name for data source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Provide the exact source of data. Be specific.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indent="-171450">
                        <a:buFont typeface="Arial"/>
                        <a:buChar char="•"/>
                      </a:pPr>
                      <a:r>
                        <a:rPr lang="en-US" sz="1200" dirty="0"/>
                        <a:t>Provide a single sentence description (&lt;20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2015-2017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e.g. 12,572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1181416365"/>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WC</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WC</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92813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Paste sample records from your dataset here.</a:t>
            </a:r>
          </a:p>
        </p:txBody>
      </p:sp>
    </p:spTree>
    <p:extLst>
      <p:ext uri="{BB962C8B-B14F-4D97-AF65-F5344CB8AC3E}">
        <p14:creationId xmlns:p14="http://schemas.microsoft.com/office/powerpoint/2010/main" val="2139836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5327</TotalTime>
  <Words>739</Words>
  <Application>Microsoft Macintosh PowerPoint</Application>
  <PresentationFormat>On-screen Show (4:3)</PresentationFormat>
  <Paragraphs>163</Paragraphs>
  <Slides>10</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Circular-Bold</vt:lpstr>
      <vt:lpstr>Custom Design</vt:lpstr>
      <vt:lpstr>1_Custom Design</vt:lpstr>
      <vt:lpstr>Praxis Title</vt:lpstr>
      <vt:lpstr>Glossary of Terms</vt:lpstr>
      <vt:lpstr>Acronyms</vt:lpstr>
      <vt:lpstr>PowerPoint Presentation</vt:lpstr>
      <vt:lpstr>Data Sources List Instructions</vt:lpstr>
      <vt:lpstr>Data Source Example Instructions</vt:lpstr>
      <vt:lpstr>Data Sources List</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Dr. Hamza F. Alsarhan</cp:lastModifiedBy>
  <cp:revision>246</cp:revision>
  <dcterms:created xsi:type="dcterms:W3CDTF">2020-01-15T21:27:56Z</dcterms:created>
  <dcterms:modified xsi:type="dcterms:W3CDTF">2024-10-19T11:54:10Z</dcterms:modified>
  <cp:category/>
</cp:coreProperties>
</file>