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4" r:id="rId6"/>
    <p:sldId id="305" r:id="rId7"/>
    <p:sldId id="306" r:id="rId8"/>
    <p:sldId id="310" r:id="rId9"/>
    <p:sldId id="311" r:id="rId10"/>
    <p:sldId id="308" r:id="rId11"/>
    <p:sldId id="309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36135-7B2F-42F6-BE77-095D790C7585}" v="66" dt="2024-04-19T18:41:05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2466"/>
            <a:ext cx="9144000" cy="2963888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SEAS 8515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for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Dr. Adewale </a:t>
            </a:r>
            <a:r>
              <a:rPr lang="en-US" sz="4000" dirty="0" err="1">
                <a:solidFill>
                  <a:schemeClr val="accent4"/>
                </a:solidFill>
              </a:rPr>
              <a:t>Akinfaderin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by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Michael </a:t>
            </a:r>
            <a:r>
              <a:rPr lang="en-US" sz="4000" dirty="0" err="1">
                <a:solidFill>
                  <a:schemeClr val="accent4"/>
                </a:solidFill>
              </a:rPr>
              <a:t>Wacey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49139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2D4A-7885-8902-2E33-F0E9213F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C3C6-24C9-0A22-CFF8-F560CF58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3A</a:t>
            </a:r>
          </a:p>
          <a:p>
            <a:pPr lvl="1"/>
            <a:r>
              <a:rPr lang="en-US" dirty="0"/>
              <a:t>I have been using the Department of Education College Scorecard data</a:t>
            </a:r>
          </a:p>
          <a:p>
            <a:pPr lvl="1"/>
            <a:r>
              <a:rPr lang="en-US" dirty="0"/>
              <a:t>Develop a model to predict future earnings based on college characteristics like admission rate, attendance cost, professor status, and professor pay.</a:t>
            </a:r>
          </a:p>
          <a:p>
            <a:r>
              <a:rPr lang="en-US" dirty="0"/>
              <a:t>Project 3B</a:t>
            </a:r>
          </a:p>
          <a:p>
            <a:pPr lvl="1"/>
            <a:r>
              <a:rPr lang="en-US" dirty="0"/>
              <a:t>Execute it as specified</a:t>
            </a:r>
          </a:p>
          <a:p>
            <a:pPr lvl="1"/>
            <a:r>
              <a:rPr lang="en-US" dirty="0"/>
              <a:t>I will need to make some adjustments since the data provided is not the same as the example in class</a:t>
            </a:r>
          </a:p>
        </p:txBody>
      </p:sp>
    </p:spTree>
    <p:extLst>
      <p:ext uri="{BB962C8B-B14F-4D97-AF65-F5344CB8AC3E}">
        <p14:creationId xmlns:p14="http://schemas.microsoft.com/office/powerpoint/2010/main" val="260684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465-C77C-F1A9-EF6C-D3FBA5DE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– Project 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B05F-1196-96BE-AA6A-84EE5DF5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took me considerable effort just to settle on the features that I would be using. The data set has many features and they are not easy to understand if you are not accustomed to the area.</a:t>
            </a:r>
          </a:p>
          <a:p>
            <a:r>
              <a:rPr lang="en-US" dirty="0"/>
              <a:t>Once I had the variables selected, I had numerous issues with Spark, Python, etc.</a:t>
            </a:r>
          </a:p>
          <a:p>
            <a:pPr lvl="1"/>
            <a:r>
              <a:rPr lang="en-US" dirty="0"/>
              <a:t>The instance in data bricks would shut down after about ten minutes of non use – I reached out to them and it seems to have been fixed.</a:t>
            </a:r>
          </a:p>
          <a:p>
            <a:pPr lvl="1"/>
            <a:r>
              <a:rPr lang="en-US" dirty="0"/>
              <a:t>The variables from the data set have spaces and special characters. For the most part they worked. But some programs gave unexpected errors. I eventually renamed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6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09F91-C10C-E04B-B7F0-69317F43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Report – Project 3A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EF5C-029A-F4B6-D2E8-1EA033A1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the data was for private non profit institutions.</a:t>
            </a:r>
          </a:p>
          <a:p>
            <a:r>
              <a:rPr lang="en-US" sz="2200" dirty="0"/>
              <a:t>I limited the set to institutions that primarily grant four year degrees.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C3F081-2872-2F66-02AF-65D96749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" r="4" b="4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0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0C7-E8F2-CEBD-4004-2C57FC99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Professors impact on 10 Year out Salary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7C4C-C126-3FB9-A802-8284678F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graph shows the relationship between the percent of professors that are full time and the graduate salaries.</a:t>
            </a:r>
          </a:p>
          <a:p>
            <a:r>
              <a:rPr lang="en-US" sz="1800" dirty="0"/>
              <a:t>These salaries are ten years after the student started.</a:t>
            </a:r>
          </a:p>
          <a:p>
            <a:r>
              <a:rPr lang="en-US" sz="1800" dirty="0"/>
              <a:t>They are collected from IRS data.</a:t>
            </a:r>
          </a:p>
          <a:p>
            <a:r>
              <a:rPr lang="en-US" sz="1800" dirty="0"/>
              <a:t>Note that percent full time is reported by the institutions.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BF9547-7A81-5E43-2C51-4A2FCE7E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95023"/>
            <a:ext cx="5628018" cy="42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15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27F74-C542-5201-C3AE-79F6E612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Professors Salaries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22DF-B64F-7562-3CAC-68A6D6D0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Here we can see that professors salaries do have an impact on graduate salaries.</a:t>
            </a:r>
          </a:p>
          <a:p>
            <a:r>
              <a:rPr lang="en-US" sz="2200" dirty="0"/>
              <a:t>There is a positive correlation between them.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86219B-8A6A-BC98-8B92-56BAECB4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31476"/>
            <a:ext cx="6903720" cy="51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7DC0-C8FB-7A82-7A4F-804B9C57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Project 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43FD-8F8D-E04D-D776-493E2307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used a linear regression to predict the salary of graduates after ten years. The features I used for the prediction were:</a:t>
            </a:r>
          </a:p>
          <a:p>
            <a:pPr lvl="1"/>
            <a:r>
              <a:rPr lang="en-US" dirty="0"/>
              <a:t>Admission Rate (%)</a:t>
            </a:r>
          </a:p>
          <a:p>
            <a:pPr lvl="1"/>
            <a:r>
              <a:rPr lang="en-US" dirty="0"/>
              <a:t>Attendance Cost per Academic Year</a:t>
            </a:r>
          </a:p>
          <a:p>
            <a:pPr lvl="1"/>
            <a:r>
              <a:rPr lang="en-US" dirty="0"/>
              <a:t>Full-time Faculty Rate (%)</a:t>
            </a:r>
          </a:p>
          <a:p>
            <a:pPr lvl="1"/>
            <a:r>
              <a:rPr lang="en-US" dirty="0"/>
              <a:t>Faculty's average salary per month</a:t>
            </a:r>
          </a:p>
          <a:p>
            <a:r>
              <a:rPr lang="en-US" dirty="0"/>
              <a:t>The result for the training data was:</a:t>
            </a:r>
          </a:p>
          <a:p>
            <a:pPr lvl="1"/>
            <a:r>
              <a:rPr lang="en-US" dirty="0"/>
              <a:t>8,605.36 for a mean of 50,766.17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of 0.64</a:t>
            </a:r>
          </a:p>
          <a:p>
            <a:r>
              <a:rPr lang="en-US" dirty="0"/>
              <a:t>These features do not seem to be predictive enough.</a:t>
            </a:r>
          </a:p>
          <a:p>
            <a:r>
              <a:rPr lang="en-US" dirty="0"/>
              <a:t>It would be worth looking at alternate features and models to get a better prediction.</a:t>
            </a:r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20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D902-1770-750A-B150-D8561D76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447F-F638-81A0-0F88-A7C93B186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was able to learn a lot doing project 3 B but I would not say that it was successful.</a:t>
            </a:r>
          </a:p>
          <a:p>
            <a:r>
              <a:rPr lang="en-US" dirty="0"/>
              <a:t>Taking the examples from class and applying it to the Beats Dataset took some thinking</a:t>
            </a:r>
          </a:p>
          <a:p>
            <a:pPr lvl="1"/>
            <a:r>
              <a:rPr lang="en-US" dirty="0"/>
              <a:t>The class variable was text but needed to be indexed and then used as the Label – it took me several iterations to get this right</a:t>
            </a:r>
          </a:p>
          <a:p>
            <a:pPr lvl="1"/>
            <a:r>
              <a:rPr lang="en-US" dirty="0"/>
              <a:t>Performing correlations never worked for me. I could have done it for any two columns. But given that the features did not mean anything to me, I really wanted to run it against every combination of columns.</a:t>
            </a:r>
          </a:p>
          <a:p>
            <a:pPr lvl="1"/>
            <a:r>
              <a:rPr lang="en-US" dirty="0"/>
              <a:t>Just displaying the summary statistics for each feature took some effort.</a:t>
            </a:r>
          </a:p>
          <a:p>
            <a:pPr lvl="1"/>
            <a:r>
              <a:rPr lang="en-US" dirty="0"/>
              <a:t>I converted the Decision Tree Regressor to a Decision Tree Classifier and added a Random Forest Classifier. The results were not useful.</a:t>
            </a:r>
          </a:p>
        </p:txBody>
      </p:sp>
    </p:spTree>
    <p:extLst>
      <p:ext uri="{BB962C8B-B14F-4D97-AF65-F5344CB8AC3E}">
        <p14:creationId xmlns:p14="http://schemas.microsoft.com/office/powerpoint/2010/main" val="358216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7501</TotalTime>
  <Words>543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 Theme</vt:lpstr>
      <vt:lpstr>Project 3 SEAS 8515 for Dr. Adewale Akinfaderin by Michael Wacey</vt:lpstr>
      <vt:lpstr>Plan</vt:lpstr>
      <vt:lpstr>Documentation – Project 3A</vt:lpstr>
      <vt:lpstr>Report – Project 3A</vt:lpstr>
      <vt:lpstr>Professors impact on 10 Year out Salary</vt:lpstr>
      <vt:lpstr>Professors Salaries</vt:lpstr>
      <vt:lpstr>Report – Project 3A</vt:lpstr>
      <vt:lpstr>Project 3B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SEAS 8515 for Dr. Adewale Akinfaderin by Michael Wacey</dc:title>
  <dc:creator>Michael</dc:creator>
  <cp:lastModifiedBy>Michael</cp:lastModifiedBy>
  <cp:revision>6</cp:revision>
  <dcterms:created xsi:type="dcterms:W3CDTF">2024-04-16T17:51:23Z</dcterms:created>
  <dcterms:modified xsi:type="dcterms:W3CDTF">2024-05-18T08:43:16Z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