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1"/>
  </p:notesMasterIdLst>
  <p:sldIdLst>
    <p:sldId id="659" r:id="rId3"/>
    <p:sldId id="660" r:id="rId4"/>
    <p:sldId id="661" r:id="rId5"/>
    <p:sldId id="654" r:id="rId6"/>
    <p:sldId id="499" r:id="rId7"/>
    <p:sldId id="498" r:id="rId8"/>
    <p:sldId id="647" r:id="rId9"/>
    <p:sldId id="655" r:id="rId10"/>
    <p:sldId id="651" r:id="rId11"/>
    <p:sldId id="650" r:id="rId12"/>
    <p:sldId id="652" r:id="rId13"/>
    <p:sldId id="649" r:id="rId14"/>
    <p:sldId id="653" r:id="rId15"/>
    <p:sldId id="657" r:id="rId16"/>
    <p:sldId id="658" r:id="rId17"/>
    <p:sldId id="662" r:id="rId18"/>
    <p:sldId id="643" r:id="rId19"/>
    <p:sldId id="642"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1/21/2025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1105922"/>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7486</TotalTime>
  <Words>2925</Words>
  <Application>Microsoft Office PowerPoint</Application>
  <PresentationFormat>On-screen Show (4:3)</PresentationFormat>
  <Paragraphs>425</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Circular-Bold</vt:lpstr>
      <vt:lpstr>Segoe UI</vt:lpstr>
      <vt:lpstr>Custom Design</vt:lpstr>
      <vt:lpstr>1_Custom Design</vt:lpstr>
      <vt:lpstr>Using Large Language Models to Convert Documents to Knowledge Graphs to Check for Completeness and Consistency</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261</cp:revision>
  <dcterms:created xsi:type="dcterms:W3CDTF">2020-01-15T21:27:56Z</dcterms:created>
  <dcterms:modified xsi:type="dcterms:W3CDTF">2025-01-21T22:24:35Z</dcterms:modified>
  <cp:category/>
</cp:coreProperties>
</file>