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0" r:id="rId5"/>
    <p:sldId id="272" r:id="rId6"/>
    <p:sldId id="274" r:id="rId7"/>
    <p:sldId id="277" r:id="rId8"/>
    <p:sldId id="271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05183-D17D-402D-9B26-78FD33A4301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1FAE3-26D9-4887-BE7D-055B425E9F4C}">
      <dgm:prSet/>
      <dgm:spPr/>
      <dgm:t>
        <a:bodyPr/>
        <a:lstStyle/>
        <a:p>
          <a:r>
            <a:rPr lang="en-US" dirty="0"/>
            <a:t>Load</a:t>
          </a:r>
        </a:p>
      </dgm:t>
    </dgm:pt>
    <dgm:pt modelId="{C672885C-72A1-4DF4-A89C-455C03644CB1}" type="parTrans" cxnId="{889AFDCB-3AD6-45B4-A34A-C0EB4372D30C}">
      <dgm:prSet/>
      <dgm:spPr/>
      <dgm:t>
        <a:bodyPr/>
        <a:lstStyle/>
        <a:p>
          <a:endParaRPr lang="en-US"/>
        </a:p>
      </dgm:t>
    </dgm:pt>
    <dgm:pt modelId="{1CE7B503-EAFB-41D9-9A5A-685F102C3DEC}" type="sibTrans" cxnId="{889AFDCB-3AD6-45B4-A34A-C0EB4372D30C}">
      <dgm:prSet/>
      <dgm:spPr/>
      <dgm:t>
        <a:bodyPr/>
        <a:lstStyle/>
        <a:p>
          <a:endParaRPr lang="en-US"/>
        </a:p>
      </dgm:t>
    </dgm:pt>
    <dgm:pt modelId="{FA3387AD-C376-425F-A0A1-3D7E761ED9BB}">
      <dgm:prSet/>
      <dgm:spPr/>
      <dgm:t>
        <a:bodyPr/>
        <a:lstStyle/>
        <a:p>
          <a:r>
            <a:rPr lang="en-US"/>
            <a:t>Load up one or more documents</a:t>
          </a:r>
        </a:p>
      </dgm:t>
    </dgm:pt>
    <dgm:pt modelId="{92B5BB9C-5F48-4EDB-B0EF-5F84E3888C86}" type="parTrans" cxnId="{FC00E493-7541-4091-93E3-1432F9C8077D}">
      <dgm:prSet/>
      <dgm:spPr/>
      <dgm:t>
        <a:bodyPr/>
        <a:lstStyle/>
        <a:p>
          <a:endParaRPr lang="en-US"/>
        </a:p>
      </dgm:t>
    </dgm:pt>
    <dgm:pt modelId="{7FFAB8D2-6EC1-444E-8267-CE625BAAD0FF}" type="sibTrans" cxnId="{FC00E493-7541-4091-93E3-1432F9C8077D}">
      <dgm:prSet/>
      <dgm:spPr/>
      <dgm:t>
        <a:bodyPr/>
        <a:lstStyle/>
        <a:p>
          <a:endParaRPr lang="en-US"/>
        </a:p>
      </dgm:t>
    </dgm:pt>
    <dgm:pt modelId="{85E51386-2DE2-4EA3-87DF-07DF4869E4A8}">
      <dgm:prSet/>
      <dgm:spPr/>
      <dgm:t>
        <a:bodyPr/>
        <a:lstStyle/>
        <a:p>
          <a:r>
            <a:rPr lang="en-US"/>
            <a:t>Start</a:t>
          </a:r>
        </a:p>
      </dgm:t>
    </dgm:pt>
    <dgm:pt modelId="{41AA349D-5D70-4002-BC5F-39FBAECA2F92}" type="parTrans" cxnId="{C84CCBFF-985A-4E50-839C-83BC25C25316}">
      <dgm:prSet/>
      <dgm:spPr/>
      <dgm:t>
        <a:bodyPr/>
        <a:lstStyle/>
        <a:p>
          <a:endParaRPr lang="en-US"/>
        </a:p>
      </dgm:t>
    </dgm:pt>
    <dgm:pt modelId="{6CE20F45-2CF8-4717-8B21-E45437F8934F}" type="sibTrans" cxnId="{C84CCBFF-985A-4E50-839C-83BC25C25316}">
      <dgm:prSet/>
      <dgm:spPr/>
      <dgm:t>
        <a:bodyPr/>
        <a:lstStyle/>
        <a:p>
          <a:endParaRPr lang="en-US"/>
        </a:p>
      </dgm:t>
    </dgm:pt>
    <dgm:pt modelId="{0D59D373-0679-4DE5-BDCC-140028367A41}">
      <dgm:prSet/>
      <dgm:spPr/>
      <dgm:t>
        <a:bodyPr/>
        <a:lstStyle/>
        <a:p>
          <a:r>
            <a:rPr lang="en-US" dirty="0"/>
            <a:t>Start the document processing (How?)</a:t>
          </a:r>
        </a:p>
      </dgm:t>
    </dgm:pt>
    <dgm:pt modelId="{2E840B56-08BF-46D2-8626-BED64780A77F}" type="parTrans" cxnId="{633A9C58-AA1F-43D6-93B0-3AF6578C14C6}">
      <dgm:prSet/>
      <dgm:spPr/>
      <dgm:t>
        <a:bodyPr/>
        <a:lstStyle/>
        <a:p>
          <a:endParaRPr lang="en-US"/>
        </a:p>
      </dgm:t>
    </dgm:pt>
    <dgm:pt modelId="{22992A9E-B053-401C-B314-F010D5A2DF8D}" type="sibTrans" cxnId="{633A9C58-AA1F-43D6-93B0-3AF6578C14C6}">
      <dgm:prSet/>
      <dgm:spPr/>
      <dgm:t>
        <a:bodyPr/>
        <a:lstStyle/>
        <a:p>
          <a:endParaRPr lang="en-US"/>
        </a:p>
      </dgm:t>
    </dgm:pt>
    <dgm:pt modelId="{78CE8A2D-3948-4FDD-AFC6-019305C8D5FB}">
      <dgm:prSet/>
      <dgm:spPr/>
      <dgm:t>
        <a:bodyPr/>
        <a:lstStyle/>
        <a:p>
          <a:r>
            <a:rPr lang="en-US" dirty="0"/>
            <a:t>Wait</a:t>
          </a:r>
        </a:p>
      </dgm:t>
    </dgm:pt>
    <dgm:pt modelId="{1DCAFE2F-2C24-43CD-9030-1C57FE637CF0}" type="parTrans" cxnId="{1D43F4E0-8EA9-4C52-A7F1-C15A044F10FC}">
      <dgm:prSet/>
      <dgm:spPr/>
      <dgm:t>
        <a:bodyPr/>
        <a:lstStyle/>
        <a:p>
          <a:endParaRPr lang="en-US"/>
        </a:p>
      </dgm:t>
    </dgm:pt>
    <dgm:pt modelId="{D329EB64-5D46-4391-94E8-890B5BC17D92}" type="sibTrans" cxnId="{1D43F4E0-8EA9-4C52-A7F1-C15A044F10FC}">
      <dgm:prSet/>
      <dgm:spPr/>
      <dgm:t>
        <a:bodyPr/>
        <a:lstStyle/>
        <a:p>
          <a:endParaRPr lang="en-US"/>
        </a:p>
      </dgm:t>
    </dgm:pt>
    <dgm:pt modelId="{82D37E96-2C0C-4FBF-B274-09826FF8A376}">
      <dgm:prSet/>
      <dgm:spPr/>
      <dgm:t>
        <a:bodyPr/>
        <a:lstStyle/>
        <a:p>
          <a:r>
            <a:rPr lang="en-US" dirty="0"/>
            <a:t>Give it time for background processes to work</a:t>
          </a:r>
        </a:p>
      </dgm:t>
    </dgm:pt>
    <dgm:pt modelId="{D5BE7653-90AD-4A66-8214-ABF3AEE03F65}" type="parTrans" cxnId="{F045DDF0-CBAA-4825-973F-AF79BB30F015}">
      <dgm:prSet/>
      <dgm:spPr/>
      <dgm:t>
        <a:bodyPr/>
        <a:lstStyle/>
        <a:p>
          <a:endParaRPr lang="en-US"/>
        </a:p>
      </dgm:t>
    </dgm:pt>
    <dgm:pt modelId="{70A2E466-F8CF-4845-9299-C4FA0274E85C}" type="sibTrans" cxnId="{F045DDF0-CBAA-4825-973F-AF79BB30F015}">
      <dgm:prSet/>
      <dgm:spPr/>
      <dgm:t>
        <a:bodyPr/>
        <a:lstStyle/>
        <a:p>
          <a:endParaRPr lang="en-US"/>
        </a:p>
      </dgm:t>
    </dgm:pt>
    <dgm:pt modelId="{045FAFE3-B860-4E67-8AE1-35F716BAA62A}">
      <dgm:prSet/>
      <dgm:spPr/>
      <dgm:t>
        <a:bodyPr/>
        <a:lstStyle/>
        <a:p>
          <a:r>
            <a:rPr lang="en-US" dirty="0"/>
            <a:t>Query</a:t>
          </a:r>
        </a:p>
      </dgm:t>
    </dgm:pt>
    <dgm:pt modelId="{E7BFAD42-2549-490E-A37D-FBC646EA265D}" type="parTrans" cxnId="{45C3CD31-6AB2-44DE-A6AB-C16E049A7A5C}">
      <dgm:prSet/>
      <dgm:spPr/>
      <dgm:t>
        <a:bodyPr/>
        <a:lstStyle/>
        <a:p>
          <a:endParaRPr lang="en-US"/>
        </a:p>
      </dgm:t>
    </dgm:pt>
    <dgm:pt modelId="{85D1C306-0818-49DD-8230-F8E6EA7F2314}" type="sibTrans" cxnId="{45C3CD31-6AB2-44DE-A6AB-C16E049A7A5C}">
      <dgm:prSet/>
      <dgm:spPr/>
      <dgm:t>
        <a:bodyPr/>
        <a:lstStyle/>
        <a:p>
          <a:endParaRPr lang="en-US"/>
        </a:p>
      </dgm:t>
    </dgm:pt>
    <dgm:pt modelId="{5526D1CC-8B32-4C8B-9FA2-4D71302D80D4}">
      <dgm:prSet/>
      <dgm:spPr/>
      <dgm:t>
        <a:bodyPr/>
        <a:lstStyle/>
        <a:p>
          <a:r>
            <a:rPr lang="en-US"/>
            <a:t>Issue prompts to ask questions</a:t>
          </a:r>
        </a:p>
      </dgm:t>
    </dgm:pt>
    <dgm:pt modelId="{50158EAB-2177-4243-8DFA-A2346FD60691}" type="parTrans" cxnId="{3F765131-A4AC-43FB-AD89-88D452571605}">
      <dgm:prSet/>
      <dgm:spPr/>
      <dgm:t>
        <a:bodyPr/>
        <a:lstStyle/>
        <a:p>
          <a:endParaRPr lang="en-US"/>
        </a:p>
      </dgm:t>
    </dgm:pt>
    <dgm:pt modelId="{57477F9B-7569-4D92-A2F0-975B92148314}" type="sibTrans" cxnId="{3F765131-A4AC-43FB-AD89-88D452571605}">
      <dgm:prSet/>
      <dgm:spPr/>
      <dgm:t>
        <a:bodyPr/>
        <a:lstStyle/>
        <a:p>
          <a:endParaRPr lang="en-US"/>
        </a:p>
      </dgm:t>
    </dgm:pt>
    <dgm:pt modelId="{68E39364-0DEF-4873-8904-B76CB5E21D38}" type="pres">
      <dgm:prSet presAssocID="{2CE05183-D17D-402D-9B26-78FD33A43015}" presName="Name0" presStyleCnt="0">
        <dgm:presLayoutVars>
          <dgm:dir/>
          <dgm:animLvl val="lvl"/>
          <dgm:resizeHandles val="exact"/>
        </dgm:presLayoutVars>
      </dgm:prSet>
      <dgm:spPr/>
    </dgm:pt>
    <dgm:pt modelId="{961DEC60-AF0D-4331-9B27-7B95C56EDF16}" type="pres">
      <dgm:prSet presAssocID="{045FAFE3-B860-4E67-8AE1-35F716BAA62A}" presName="boxAndChildren" presStyleCnt="0"/>
      <dgm:spPr/>
    </dgm:pt>
    <dgm:pt modelId="{F9AC17A9-07F1-4CA5-8370-6C06DAE2C355}" type="pres">
      <dgm:prSet presAssocID="{045FAFE3-B860-4E67-8AE1-35F716BAA62A}" presName="parentTextBox" presStyleLbl="alignNode1" presStyleIdx="0" presStyleCnt="4"/>
      <dgm:spPr/>
    </dgm:pt>
    <dgm:pt modelId="{C007FB43-6583-4F23-9F54-54C0EA5592D8}" type="pres">
      <dgm:prSet presAssocID="{045FAFE3-B860-4E67-8AE1-35F716BAA62A}" presName="descendantBox" presStyleLbl="bgAccFollowNode1" presStyleIdx="0" presStyleCnt="4"/>
      <dgm:spPr/>
    </dgm:pt>
    <dgm:pt modelId="{396FA034-9B6C-4173-8352-9D6D3EEAD3DD}" type="pres">
      <dgm:prSet presAssocID="{D329EB64-5D46-4391-94E8-890B5BC17D92}" presName="sp" presStyleCnt="0"/>
      <dgm:spPr/>
    </dgm:pt>
    <dgm:pt modelId="{8532D040-77CC-4D77-AC07-A65061422D15}" type="pres">
      <dgm:prSet presAssocID="{78CE8A2D-3948-4FDD-AFC6-019305C8D5FB}" presName="arrowAndChildren" presStyleCnt="0"/>
      <dgm:spPr/>
    </dgm:pt>
    <dgm:pt modelId="{BCF6BBC2-3838-4B19-9ACE-72118BEC79F1}" type="pres">
      <dgm:prSet presAssocID="{78CE8A2D-3948-4FDD-AFC6-019305C8D5FB}" presName="parentTextArrow" presStyleLbl="node1" presStyleIdx="0" presStyleCnt="0"/>
      <dgm:spPr/>
    </dgm:pt>
    <dgm:pt modelId="{A3A1F301-9346-44CC-A004-D9F5F6826805}" type="pres">
      <dgm:prSet presAssocID="{78CE8A2D-3948-4FDD-AFC6-019305C8D5FB}" presName="arrow" presStyleLbl="alignNode1" presStyleIdx="1" presStyleCnt="4"/>
      <dgm:spPr/>
    </dgm:pt>
    <dgm:pt modelId="{EF75247C-5CEC-4FF6-BC76-7C5CD7192A5D}" type="pres">
      <dgm:prSet presAssocID="{78CE8A2D-3948-4FDD-AFC6-019305C8D5FB}" presName="descendantArrow" presStyleLbl="bgAccFollowNode1" presStyleIdx="1" presStyleCnt="4"/>
      <dgm:spPr/>
    </dgm:pt>
    <dgm:pt modelId="{2437EED3-1209-4DB1-B151-D4B95C007990}" type="pres">
      <dgm:prSet presAssocID="{6CE20F45-2CF8-4717-8B21-E45437F8934F}" presName="sp" presStyleCnt="0"/>
      <dgm:spPr/>
    </dgm:pt>
    <dgm:pt modelId="{9B0A2F29-FA13-44B5-8B97-3526FF9925C2}" type="pres">
      <dgm:prSet presAssocID="{85E51386-2DE2-4EA3-87DF-07DF4869E4A8}" presName="arrowAndChildren" presStyleCnt="0"/>
      <dgm:spPr/>
    </dgm:pt>
    <dgm:pt modelId="{D45E90F1-1DF2-4F46-AB8E-E5ADFBF6496B}" type="pres">
      <dgm:prSet presAssocID="{85E51386-2DE2-4EA3-87DF-07DF4869E4A8}" presName="parentTextArrow" presStyleLbl="node1" presStyleIdx="0" presStyleCnt="0"/>
      <dgm:spPr/>
    </dgm:pt>
    <dgm:pt modelId="{5B1471A2-8ACA-4F93-998C-B84F958F766A}" type="pres">
      <dgm:prSet presAssocID="{85E51386-2DE2-4EA3-87DF-07DF4869E4A8}" presName="arrow" presStyleLbl="alignNode1" presStyleIdx="2" presStyleCnt="4"/>
      <dgm:spPr/>
    </dgm:pt>
    <dgm:pt modelId="{BC671A73-E1E5-400A-B6DA-08715AF03202}" type="pres">
      <dgm:prSet presAssocID="{85E51386-2DE2-4EA3-87DF-07DF4869E4A8}" presName="descendantArrow" presStyleLbl="bgAccFollowNode1" presStyleIdx="2" presStyleCnt="4"/>
      <dgm:spPr/>
    </dgm:pt>
    <dgm:pt modelId="{9FF8830A-D066-4BC7-B6B4-90DC91D38E93}" type="pres">
      <dgm:prSet presAssocID="{1CE7B503-EAFB-41D9-9A5A-685F102C3DEC}" presName="sp" presStyleCnt="0"/>
      <dgm:spPr/>
    </dgm:pt>
    <dgm:pt modelId="{F5A76BF3-1038-4993-996A-08229B1F984D}" type="pres">
      <dgm:prSet presAssocID="{0821FAE3-26D9-4887-BE7D-055B425E9F4C}" presName="arrowAndChildren" presStyleCnt="0"/>
      <dgm:spPr/>
    </dgm:pt>
    <dgm:pt modelId="{82745894-E779-4F79-B04E-3B647E573866}" type="pres">
      <dgm:prSet presAssocID="{0821FAE3-26D9-4887-BE7D-055B425E9F4C}" presName="parentTextArrow" presStyleLbl="node1" presStyleIdx="0" presStyleCnt="0"/>
      <dgm:spPr/>
    </dgm:pt>
    <dgm:pt modelId="{382F1624-CBA1-4ACB-BFE1-E12C95074AF6}" type="pres">
      <dgm:prSet presAssocID="{0821FAE3-26D9-4887-BE7D-055B425E9F4C}" presName="arrow" presStyleLbl="alignNode1" presStyleIdx="3" presStyleCnt="4"/>
      <dgm:spPr/>
    </dgm:pt>
    <dgm:pt modelId="{7B5AF945-8A65-4EAE-917D-E833E05D5012}" type="pres">
      <dgm:prSet presAssocID="{0821FAE3-26D9-4887-BE7D-055B425E9F4C}" presName="descendantArrow" presStyleLbl="bgAccFollowNode1" presStyleIdx="3" presStyleCnt="4"/>
      <dgm:spPr/>
    </dgm:pt>
  </dgm:ptLst>
  <dgm:cxnLst>
    <dgm:cxn modelId="{F2753F12-6E54-4227-9D8C-D4C865D578EB}" type="presOf" srcId="{0D59D373-0679-4DE5-BDCC-140028367A41}" destId="{BC671A73-E1E5-400A-B6DA-08715AF03202}" srcOrd="0" destOrd="0" presId="urn:microsoft.com/office/officeart/2016/7/layout/VerticalDownArrowProcess"/>
    <dgm:cxn modelId="{DBC12813-DBB1-422B-8C40-ECB33ABE86A3}" type="presOf" srcId="{85E51386-2DE2-4EA3-87DF-07DF4869E4A8}" destId="{5B1471A2-8ACA-4F93-998C-B84F958F766A}" srcOrd="1" destOrd="0" presId="urn:microsoft.com/office/officeart/2016/7/layout/VerticalDownArrowProcess"/>
    <dgm:cxn modelId="{D7D53F27-5FAF-4462-8DDD-56231226E7C2}" type="presOf" srcId="{0821FAE3-26D9-4887-BE7D-055B425E9F4C}" destId="{82745894-E779-4F79-B04E-3B647E573866}" srcOrd="0" destOrd="0" presId="urn:microsoft.com/office/officeart/2016/7/layout/VerticalDownArrowProcess"/>
    <dgm:cxn modelId="{3F765131-A4AC-43FB-AD89-88D452571605}" srcId="{045FAFE3-B860-4E67-8AE1-35F716BAA62A}" destId="{5526D1CC-8B32-4C8B-9FA2-4D71302D80D4}" srcOrd="0" destOrd="0" parTransId="{50158EAB-2177-4243-8DFA-A2346FD60691}" sibTransId="{57477F9B-7569-4D92-A2F0-975B92148314}"/>
    <dgm:cxn modelId="{45C3CD31-6AB2-44DE-A6AB-C16E049A7A5C}" srcId="{2CE05183-D17D-402D-9B26-78FD33A43015}" destId="{045FAFE3-B860-4E67-8AE1-35F716BAA62A}" srcOrd="3" destOrd="0" parTransId="{E7BFAD42-2549-490E-A37D-FBC646EA265D}" sibTransId="{85D1C306-0818-49DD-8230-F8E6EA7F2314}"/>
    <dgm:cxn modelId="{2585D65C-2C2A-491D-B5EC-9D7F65B01285}" type="presOf" srcId="{FA3387AD-C376-425F-A0A1-3D7E761ED9BB}" destId="{7B5AF945-8A65-4EAE-917D-E833E05D5012}" srcOrd="0" destOrd="0" presId="urn:microsoft.com/office/officeart/2016/7/layout/VerticalDownArrowProcess"/>
    <dgm:cxn modelId="{91191344-8077-4A63-BCA3-56BD46783900}" type="presOf" srcId="{045FAFE3-B860-4E67-8AE1-35F716BAA62A}" destId="{F9AC17A9-07F1-4CA5-8370-6C06DAE2C355}" srcOrd="0" destOrd="0" presId="urn:microsoft.com/office/officeart/2016/7/layout/VerticalDownArrowProcess"/>
    <dgm:cxn modelId="{633A9C58-AA1F-43D6-93B0-3AF6578C14C6}" srcId="{85E51386-2DE2-4EA3-87DF-07DF4869E4A8}" destId="{0D59D373-0679-4DE5-BDCC-140028367A41}" srcOrd="0" destOrd="0" parTransId="{2E840B56-08BF-46D2-8626-BED64780A77F}" sibTransId="{22992A9E-B053-401C-B314-F010D5A2DF8D}"/>
    <dgm:cxn modelId="{832BB85A-0343-4AE5-A831-93AAFDC22351}" type="presOf" srcId="{0821FAE3-26D9-4887-BE7D-055B425E9F4C}" destId="{382F1624-CBA1-4ACB-BFE1-E12C95074AF6}" srcOrd="1" destOrd="0" presId="urn:microsoft.com/office/officeart/2016/7/layout/VerticalDownArrowProcess"/>
    <dgm:cxn modelId="{34820B8A-7001-4975-8BBF-109CBA294FF6}" type="presOf" srcId="{82D37E96-2C0C-4FBF-B274-09826FF8A376}" destId="{EF75247C-5CEC-4FF6-BC76-7C5CD7192A5D}" srcOrd="0" destOrd="0" presId="urn:microsoft.com/office/officeart/2016/7/layout/VerticalDownArrowProcess"/>
    <dgm:cxn modelId="{4833438A-6225-4339-B1B6-C2DCBCCFEB7B}" type="presOf" srcId="{78CE8A2D-3948-4FDD-AFC6-019305C8D5FB}" destId="{BCF6BBC2-3838-4B19-9ACE-72118BEC79F1}" srcOrd="0" destOrd="0" presId="urn:microsoft.com/office/officeart/2016/7/layout/VerticalDownArrowProcess"/>
    <dgm:cxn modelId="{D9288C8D-EAFC-40D3-B06E-83D581BD3090}" type="presOf" srcId="{78CE8A2D-3948-4FDD-AFC6-019305C8D5FB}" destId="{A3A1F301-9346-44CC-A004-D9F5F6826805}" srcOrd="1" destOrd="0" presId="urn:microsoft.com/office/officeart/2016/7/layout/VerticalDownArrowProcess"/>
    <dgm:cxn modelId="{FC00E493-7541-4091-93E3-1432F9C8077D}" srcId="{0821FAE3-26D9-4887-BE7D-055B425E9F4C}" destId="{FA3387AD-C376-425F-A0A1-3D7E761ED9BB}" srcOrd="0" destOrd="0" parTransId="{92B5BB9C-5F48-4EDB-B0EF-5F84E3888C86}" sibTransId="{7FFAB8D2-6EC1-444E-8267-CE625BAAD0FF}"/>
    <dgm:cxn modelId="{889AFDCB-3AD6-45B4-A34A-C0EB4372D30C}" srcId="{2CE05183-D17D-402D-9B26-78FD33A43015}" destId="{0821FAE3-26D9-4887-BE7D-055B425E9F4C}" srcOrd="0" destOrd="0" parTransId="{C672885C-72A1-4DF4-A89C-455C03644CB1}" sibTransId="{1CE7B503-EAFB-41D9-9A5A-685F102C3DEC}"/>
    <dgm:cxn modelId="{865383D1-BF19-4FBF-91EB-E1BC2DE5D0C3}" type="presOf" srcId="{5526D1CC-8B32-4C8B-9FA2-4D71302D80D4}" destId="{C007FB43-6583-4F23-9F54-54C0EA5592D8}" srcOrd="0" destOrd="0" presId="urn:microsoft.com/office/officeart/2016/7/layout/VerticalDownArrowProcess"/>
    <dgm:cxn modelId="{D491C3DD-3F40-463B-802F-360693299155}" type="presOf" srcId="{85E51386-2DE2-4EA3-87DF-07DF4869E4A8}" destId="{D45E90F1-1DF2-4F46-AB8E-E5ADFBF6496B}" srcOrd="0" destOrd="0" presId="urn:microsoft.com/office/officeart/2016/7/layout/VerticalDownArrowProcess"/>
    <dgm:cxn modelId="{1D43F4E0-8EA9-4C52-A7F1-C15A044F10FC}" srcId="{2CE05183-D17D-402D-9B26-78FD33A43015}" destId="{78CE8A2D-3948-4FDD-AFC6-019305C8D5FB}" srcOrd="2" destOrd="0" parTransId="{1DCAFE2F-2C24-43CD-9030-1C57FE637CF0}" sibTransId="{D329EB64-5D46-4391-94E8-890B5BC17D92}"/>
    <dgm:cxn modelId="{F045DDF0-CBAA-4825-973F-AF79BB30F015}" srcId="{78CE8A2D-3948-4FDD-AFC6-019305C8D5FB}" destId="{82D37E96-2C0C-4FBF-B274-09826FF8A376}" srcOrd="0" destOrd="0" parTransId="{D5BE7653-90AD-4A66-8214-ABF3AEE03F65}" sibTransId="{70A2E466-F8CF-4845-9299-C4FA0274E85C}"/>
    <dgm:cxn modelId="{1ECDB7F3-5F97-402D-8CE2-C1FB43ECAB76}" type="presOf" srcId="{2CE05183-D17D-402D-9B26-78FD33A43015}" destId="{68E39364-0DEF-4873-8904-B76CB5E21D38}" srcOrd="0" destOrd="0" presId="urn:microsoft.com/office/officeart/2016/7/layout/VerticalDownArrowProcess"/>
    <dgm:cxn modelId="{C84CCBFF-985A-4E50-839C-83BC25C25316}" srcId="{2CE05183-D17D-402D-9B26-78FD33A43015}" destId="{85E51386-2DE2-4EA3-87DF-07DF4869E4A8}" srcOrd="1" destOrd="0" parTransId="{41AA349D-5D70-4002-BC5F-39FBAECA2F92}" sibTransId="{6CE20F45-2CF8-4717-8B21-E45437F8934F}"/>
    <dgm:cxn modelId="{11AF1F36-A16B-48EB-A5B7-F0DAD1285960}" type="presParOf" srcId="{68E39364-0DEF-4873-8904-B76CB5E21D38}" destId="{961DEC60-AF0D-4331-9B27-7B95C56EDF16}" srcOrd="0" destOrd="0" presId="urn:microsoft.com/office/officeart/2016/7/layout/VerticalDownArrowProcess"/>
    <dgm:cxn modelId="{7FE5AC46-CCB7-427C-B70A-8D80CDBAA2DA}" type="presParOf" srcId="{961DEC60-AF0D-4331-9B27-7B95C56EDF16}" destId="{F9AC17A9-07F1-4CA5-8370-6C06DAE2C355}" srcOrd="0" destOrd="0" presId="urn:microsoft.com/office/officeart/2016/7/layout/VerticalDownArrowProcess"/>
    <dgm:cxn modelId="{F145C3A9-44E3-454F-836C-757F4B36BE0B}" type="presParOf" srcId="{961DEC60-AF0D-4331-9B27-7B95C56EDF16}" destId="{C007FB43-6583-4F23-9F54-54C0EA5592D8}" srcOrd="1" destOrd="0" presId="urn:microsoft.com/office/officeart/2016/7/layout/VerticalDownArrowProcess"/>
    <dgm:cxn modelId="{A3BDE073-3EC5-433C-9915-10625899100C}" type="presParOf" srcId="{68E39364-0DEF-4873-8904-B76CB5E21D38}" destId="{396FA034-9B6C-4173-8352-9D6D3EEAD3DD}" srcOrd="1" destOrd="0" presId="urn:microsoft.com/office/officeart/2016/7/layout/VerticalDownArrowProcess"/>
    <dgm:cxn modelId="{1DF9C465-425B-4C79-AFD4-A3303245EAAE}" type="presParOf" srcId="{68E39364-0DEF-4873-8904-B76CB5E21D38}" destId="{8532D040-77CC-4D77-AC07-A65061422D15}" srcOrd="2" destOrd="0" presId="urn:microsoft.com/office/officeart/2016/7/layout/VerticalDownArrowProcess"/>
    <dgm:cxn modelId="{E3C95955-1CEF-44D0-AF84-8EA5A0942CF6}" type="presParOf" srcId="{8532D040-77CC-4D77-AC07-A65061422D15}" destId="{BCF6BBC2-3838-4B19-9ACE-72118BEC79F1}" srcOrd="0" destOrd="0" presId="urn:microsoft.com/office/officeart/2016/7/layout/VerticalDownArrowProcess"/>
    <dgm:cxn modelId="{7A8650FA-5E28-4FAD-BE05-F3170B093812}" type="presParOf" srcId="{8532D040-77CC-4D77-AC07-A65061422D15}" destId="{A3A1F301-9346-44CC-A004-D9F5F6826805}" srcOrd="1" destOrd="0" presId="urn:microsoft.com/office/officeart/2016/7/layout/VerticalDownArrowProcess"/>
    <dgm:cxn modelId="{ABF73A59-3D5F-4BBD-B362-22D30C1C12AC}" type="presParOf" srcId="{8532D040-77CC-4D77-AC07-A65061422D15}" destId="{EF75247C-5CEC-4FF6-BC76-7C5CD7192A5D}" srcOrd="2" destOrd="0" presId="urn:microsoft.com/office/officeart/2016/7/layout/VerticalDownArrowProcess"/>
    <dgm:cxn modelId="{3D68A079-A4CF-453F-A908-9DF726997414}" type="presParOf" srcId="{68E39364-0DEF-4873-8904-B76CB5E21D38}" destId="{2437EED3-1209-4DB1-B151-D4B95C007990}" srcOrd="3" destOrd="0" presId="urn:microsoft.com/office/officeart/2016/7/layout/VerticalDownArrowProcess"/>
    <dgm:cxn modelId="{B90557BD-C9A4-42AD-ADDD-9C7BD6275369}" type="presParOf" srcId="{68E39364-0DEF-4873-8904-B76CB5E21D38}" destId="{9B0A2F29-FA13-44B5-8B97-3526FF9925C2}" srcOrd="4" destOrd="0" presId="urn:microsoft.com/office/officeart/2016/7/layout/VerticalDownArrowProcess"/>
    <dgm:cxn modelId="{A3718B54-1062-4A24-B33C-9FC58275273E}" type="presParOf" srcId="{9B0A2F29-FA13-44B5-8B97-3526FF9925C2}" destId="{D45E90F1-1DF2-4F46-AB8E-E5ADFBF6496B}" srcOrd="0" destOrd="0" presId="urn:microsoft.com/office/officeart/2016/7/layout/VerticalDownArrowProcess"/>
    <dgm:cxn modelId="{B913149C-F899-4A43-A73C-85330E596550}" type="presParOf" srcId="{9B0A2F29-FA13-44B5-8B97-3526FF9925C2}" destId="{5B1471A2-8ACA-4F93-998C-B84F958F766A}" srcOrd="1" destOrd="0" presId="urn:microsoft.com/office/officeart/2016/7/layout/VerticalDownArrowProcess"/>
    <dgm:cxn modelId="{9F7B828A-4F44-488D-BC38-29492C5FA112}" type="presParOf" srcId="{9B0A2F29-FA13-44B5-8B97-3526FF9925C2}" destId="{BC671A73-E1E5-400A-B6DA-08715AF03202}" srcOrd="2" destOrd="0" presId="urn:microsoft.com/office/officeart/2016/7/layout/VerticalDownArrowProcess"/>
    <dgm:cxn modelId="{EFFDAB6E-7940-4F56-8555-3AF5B29EE968}" type="presParOf" srcId="{68E39364-0DEF-4873-8904-B76CB5E21D38}" destId="{9FF8830A-D066-4BC7-B6B4-90DC91D38E93}" srcOrd="5" destOrd="0" presId="urn:microsoft.com/office/officeart/2016/7/layout/VerticalDownArrowProcess"/>
    <dgm:cxn modelId="{29AE1836-2E4C-4B87-A46A-94972D53B549}" type="presParOf" srcId="{68E39364-0DEF-4873-8904-B76CB5E21D38}" destId="{F5A76BF3-1038-4993-996A-08229B1F984D}" srcOrd="6" destOrd="0" presId="urn:microsoft.com/office/officeart/2016/7/layout/VerticalDownArrowProcess"/>
    <dgm:cxn modelId="{63240DF9-ADD3-40CF-A535-B73327A856BB}" type="presParOf" srcId="{F5A76BF3-1038-4993-996A-08229B1F984D}" destId="{82745894-E779-4F79-B04E-3B647E573866}" srcOrd="0" destOrd="0" presId="urn:microsoft.com/office/officeart/2016/7/layout/VerticalDownArrowProcess"/>
    <dgm:cxn modelId="{8CE4E6AC-82A1-49D8-B06E-84607B4C7343}" type="presParOf" srcId="{F5A76BF3-1038-4993-996A-08229B1F984D}" destId="{382F1624-CBA1-4ACB-BFE1-E12C95074AF6}" srcOrd="1" destOrd="0" presId="urn:microsoft.com/office/officeart/2016/7/layout/VerticalDownArrowProcess"/>
    <dgm:cxn modelId="{13CD751E-3CA2-4317-ACDD-F95583F2C69E}" type="presParOf" srcId="{F5A76BF3-1038-4993-996A-08229B1F984D}" destId="{7B5AF945-8A65-4EAE-917D-E833E05D501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52835-C9CB-439F-AB1D-FF612B5778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BC69C2-C5AD-4247-912A-D013CA8C0FA8}">
      <dgm:prSet/>
      <dgm:spPr/>
      <dgm:t>
        <a:bodyPr/>
        <a:lstStyle/>
        <a:p>
          <a:r>
            <a:rPr lang="en-US"/>
            <a:t>Which LLM should I use?</a:t>
          </a:r>
        </a:p>
      </dgm:t>
    </dgm:pt>
    <dgm:pt modelId="{6745FC45-D694-4E89-8B43-E04C127D20CC}" type="parTrans" cxnId="{8523F1D4-4F72-4860-9EB3-46519BC1B2E4}">
      <dgm:prSet/>
      <dgm:spPr/>
      <dgm:t>
        <a:bodyPr/>
        <a:lstStyle/>
        <a:p>
          <a:endParaRPr lang="en-US"/>
        </a:p>
      </dgm:t>
    </dgm:pt>
    <dgm:pt modelId="{10CD6F32-02D3-4F80-8C57-54CB3FA8778D}" type="sibTrans" cxnId="{8523F1D4-4F72-4860-9EB3-46519BC1B2E4}">
      <dgm:prSet/>
      <dgm:spPr/>
      <dgm:t>
        <a:bodyPr/>
        <a:lstStyle/>
        <a:p>
          <a:endParaRPr lang="en-US"/>
        </a:p>
      </dgm:t>
    </dgm:pt>
    <dgm:pt modelId="{B0FDA4B4-325C-47E2-8946-AB8F6693355E}">
      <dgm:prSet/>
      <dgm:spPr/>
      <dgm:t>
        <a:bodyPr/>
        <a:lstStyle/>
        <a:p>
          <a:r>
            <a:rPr lang="en-US"/>
            <a:t>What structure should the knowledge graph be? I am thinking XML.</a:t>
          </a:r>
        </a:p>
      </dgm:t>
    </dgm:pt>
    <dgm:pt modelId="{8A8844CA-7930-4CBB-92FD-5EC88E759EBC}" type="parTrans" cxnId="{C51F64AD-BAED-4232-B5E3-E886C264C450}">
      <dgm:prSet/>
      <dgm:spPr/>
      <dgm:t>
        <a:bodyPr/>
        <a:lstStyle/>
        <a:p>
          <a:endParaRPr lang="en-US"/>
        </a:p>
      </dgm:t>
    </dgm:pt>
    <dgm:pt modelId="{9F467192-6FAC-4054-B371-20D82A9559B3}" type="sibTrans" cxnId="{C51F64AD-BAED-4232-B5E3-E886C264C450}">
      <dgm:prSet/>
      <dgm:spPr/>
      <dgm:t>
        <a:bodyPr/>
        <a:lstStyle/>
        <a:p>
          <a:endParaRPr lang="en-US"/>
        </a:p>
      </dgm:t>
    </dgm:pt>
    <dgm:pt modelId="{88FA810D-4524-43E0-AD2E-A3DBDA988893}">
      <dgm:prSet/>
      <dgm:spPr/>
      <dgm:t>
        <a:bodyPr/>
        <a:lstStyle/>
        <a:p>
          <a:r>
            <a:rPr lang="en-US"/>
            <a:t>How can I make the knowledge graph more like a Frame with Slots?</a:t>
          </a:r>
        </a:p>
      </dgm:t>
    </dgm:pt>
    <dgm:pt modelId="{85C3F751-2E15-4C1B-A3F9-257FACFB94C0}" type="parTrans" cxnId="{84E4DBE4-B5B7-43AD-9218-EF22AC9C47E4}">
      <dgm:prSet/>
      <dgm:spPr/>
      <dgm:t>
        <a:bodyPr/>
        <a:lstStyle/>
        <a:p>
          <a:endParaRPr lang="en-US"/>
        </a:p>
      </dgm:t>
    </dgm:pt>
    <dgm:pt modelId="{EEAD9EEA-5FB6-4420-A130-208199C16FF1}" type="sibTrans" cxnId="{84E4DBE4-B5B7-43AD-9218-EF22AC9C47E4}">
      <dgm:prSet/>
      <dgm:spPr/>
      <dgm:t>
        <a:bodyPr/>
        <a:lstStyle/>
        <a:p>
          <a:endParaRPr lang="en-US"/>
        </a:p>
      </dgm:t>
    </dgm:pt>
    <dgm:pt modelId="{360D443D-E783-4F8E-8E6A-199C7A7D5BFE}">
      <dgm:prSet/>
      <dgm:spPr/>
      <dgm:t>
        <a:bodyPr/>
        <a:lstStyle/>
        <a:p>
          <a:r>
            <a:rPr lang="en-US"/>
            <a:t>Should the knowledge graph be stored in OS files or a structured storage mechanism?</a:t>
          </a:r>
        </a:p>
      </dgm:t>
    </dgm:pt>
    <dgm:pt modelId="{C90AF236-C995-4105-BD82-E9FCDE425BEC}" type="parTrans" cxnId="{B7391188-81EE-440A-8833-2B12D2B701FF}">
      <dgm:prSet/>
      <dgm:spPr/>
      <dgm:t>
        <a:bodyPr/>
        <a:lstStyle/>
        <a:p>
          <a:endParaRPr lang="en-US"/>
        </a:p>
      </dgm:t>
    </dgm:pt>
    <dgm:pt modelId="{C2B2E7E2-6BE9-47FC-92A0-E9FDDDFFF8C4}" type="sibTrans" cxnId="{B7391188-81EE-440A-8833-2B12D2B701FF}">
      <dgm:prSet/>
      <dgm:spPr/>
      <dgm:t>
        <a:bodyPr/>
        <a:lstStyle/>
        <a:p>
          <a:endParaRPr lang="en-US"/>
        </a:p>
      </dgm:t>
    </dgm:pt>
    <dgm:pt modelId="{E0794792-E610-4B48-B2F0-597AC7A32A9A}">
      <dgm:prSet/>
      <dgm:spPr/>
      <dgm:t>
        <a:bodyPr/>
        <a:lstStyle/>
        <a:p>
          <a:r>
            <a:rPr lang="en-US"/>
            <a:t>I would like  to store everything in a Neural Network. Could be a future direction.</a:t>
          </a:r>
        </a:p>
      </dgm:t>
    </dgm:pt>
    <dgm:pt modelId="{6C193E38-1A74-46DA-9809-CD000304D55D}" type="parTrans" cxnId="{8129893A-BF21-4DDD-9BCF-FE37F347C922}">
      <dgm:prSet/>
      <dgm:spPr/>
      <dgm:t>
        <a:bodyPr/>
        <a:lstStyle/>
        <a:p>
          <a:endParaRPr lang="en-US"/>
        </a:p>
      </dgm:t>
    </dgm:pt>
    <dgm:pt modelId="{EACACEAB-5BB0-4F99-AB0C-079CE902D109}" type="sibTrans" cxnId="{8129893A-BF21-4DDD-9BCF-FE37F347C922}">
      <dgm:prSet/>
      <dgm:spPr/>
      <dgm:t>
        <a:bodyPr/>
        <a:lstStyle/>
        <a:p>
          <a:endParaRPr lang="en-US"/>
        </a:p>
      </dgm:t>
    </dgm:pt>
    <dgm:pt modelId="{26006854-1C18-441B-8830-E9F8855A8FA5}" type="pres">
      <dgm:prSet presAssocID="{7BD52835-C9CB-439F-AB1D-FF612B5778BA}" presName="linear" presStyleCnt="0">
        <dgm:presLayoutVars>
          <dgm:animLvl val="lvl"/>
          <dgm:resizeHandles val="exact"/>
        </dgm:presLayoutVars>
      </dgm:prSet>
      <dgm:spPr/>
    </dgm:pt>
    <dgm:pt modelId="{E0AE3820-67A2-4E3B-9A23-533C1055CC6E}" type="pres">
      <dgm:prSet presAssocID="{EFBC69C2-C5AD-4247-912A-D013CA8C0FA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38B4DF-FC38-4E1E-BB29-529BE6D72E6D}" type="pres">
      <dgm:prSet presAssocID="{10CD6F32-02D3-4F80-8C57-54CB3FA8778D}" presName="spacer" presStyleCnt="0"/>
      <dgm:spPr/>
    </dgm:pt>
    <dgm:pt modelId="{ADE4BBDE-E26C-422E-9B6A-052CC0768607}" type="pres">
      <dgm:prSet presAssocID="{B0FDA4B4-325C-47E2-8946-AB8F669335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158481-9627-4C36-A17E-C181C504A0EE}" type="pres">
      <dgm:prSet presAssocID="{9F467192-6FAC-4054-B371-20D82A9559B3}" presName="spacer" presStyleCnt="0"/>
      <dgm:spPr/>
    </dgm:pt>
    <dgm:pt modelId="{93B762F0-34CE-424D-A672-57053821EC5A}" type="pres">
      <dgm:prSet presAssocID="{88FA810D-4524-43E0-AD2E-A3DBDA9888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06239E-25D0-46C0-99E4-2496BB9D52F6}" type="pres">
      <dgm:prSet presAssocID="{EEAD9EEA-5FB6-4420-A130-208199C16FF1}" presName="spacer" presStyleCnt="0"/>
      <dgm:spPr/>
    </dgm:pt>
    <dgm:pt modelId="{E5D72E8C-8F96-4F63-AB83-62392FD2A4CE}" type="pres">
      <dgm:prSet presAssocID="{360D443D-E783-4F8E-8E6A-199C7A7D5B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D6BF0B8-493A-4B73-8523-A39FCEB330B3}" type="pres">
      <dgm:prSet presAssocID="{C2B2E7E2-6BE9-47FC-92A0-E9FDDDFFF8C4}" presName="spacer" presStyleCnt="0"/>
      <dgm:spPr/>
    </dgm:pt>
    <dgm:pt modelId="{08E0959D-C6CF-409C-961A-FD40DAF131F6}" type="pres">
      <dgm:prSet presAssocID="{E0794792-E610-4B48-B2F0-597AC7A32A9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D0661E-AE66-4388-B1B5-6313019F1074}" type="presOf" srcId="{E0794792-E610-4B48-B2F0-597AC7A32A9A}" destId="{08E0959D-C6CF-409C-961A-FD40DAF131F6}" srcOrd="0" destOrd="0" presId="urn:microsoft.com/office/officeart/2005/8/layout/vList2"/>
    <dgm:cxn modelId="{BB140221-0B9D-41E0-B334-106042919B0B}" type="presOf" srcId="{7BD52835-C9CB-439F-AB1D-FF612B5778BA}" destId="{26006854-1C18-441B-8830-E9F8855A8FA5}" srcOrd="0" destOrd="0" presId="urn:microsoft.com/office/officeart/2005/8/layout/vList2"/>
    <dgm:cxn modelId="{98170932-4640-4352-AE5D-FA440FDDD4BD}" type="presOf" srcId="{B0FDA4B4-325C-47E2-8946-AB8F6693355E}" destId="{ADE4BBDE-E26C-422E-9B6A-052CC0768607}" srcOrd="0" destOrd="0" presId="urn:microsoft.com/office/officeart/2005/8/layout/vList2"/>
    <dgm:cxn modelId="{8129893A-BF21-4DDD-9BCF-FE37F347C922}" srcId="{7BD52835-C9CB-439F-AB1D-FF612B5778BA}" destId="{E0794792-E610-4B48-B2F0-597AC7A32A9A}" srcOrd="4" destOrd="0" parTransId="{6C193E38-1A74-46DA-9809-CD000304D55D}" sibTransId="{EACACEAB-5BB0-4F99-AB0C-079CE902D109}"/>
    <dgm:cxn modelId="{9B1E9373-4926-48B1-8DCD-F8CCCEA6239A}" type="presOf" srcId="{360D443D-E783-4F8E-8E6A-199C7A7D5BFE}" destId="{E5D72E8C-8F96-4F63-AB83-62392FD2A4CE}" srcOrd="0" destOrd="0" presId="urn:microsoft.com/office/officeart/2005/8/layout/vList2"/>
    <dgm:cxn modelId="{89D5827F-9A49-4B8F-A424-499BDE48E444}" type="presOf" srcId="{88FA810D-4524-43E0-AD2E-A3DBDA988893}" destId="{93B762F0-34CE-424D-A672-57053821EC5A}" srcOrd="0" destOrd="0" presId="urn:microsoft.com/office/officeart/2005/8/layout/vList2"/>
    <dgm:cxn modelId="{B7391188-81EE-440A-8833-2B12D2B701FF}" srcId="{7BD52835-C9CB-439F-AB1D-FF612B5778BA}" destId="{360D443D-E783-4F8E-8E6A-199C7A7D5BFE}" srcOrd="3" destOrd="0" parTransId="{C90AF236-C995-4105-BD82-E9FCDE425BEC}" sibTransId="{C2B2E7E2-6BE9-47FC-92A0-E9FDDDFFF8C4}"/>
    <dgm:cxn modelId="{C51F64AD-BAED-4232-B5E3-E886C264C450}" srcId="{7BD52835-C9CB-439F-AB1D-FF612B5778BA}" destId="{B0FDA4B4-325C-47E2-8946-AB8F6693355E}" srcOrd="1" destOrd="0" parTransId="{8A8844CA-7930-4CBB-92FD-5EC88E759EBC}" sibTransId="{9F467192-6FAC-4054-B371-20D82A9559B3}"/>
    <dgm:cxn modelId="{8523F1D4-4F72-4860-9EB3-46519BC1B2E4}" srcId="{7BD52835-C9CB-439F-AB1D-FF612B5778BA}" destId="{EFBC69C2-C5AD-4247-912A-D013CA8C0FA8}" srcOrd="0" destOrd="0" parTransId="{6745FC45-D694-4E89-8B43-E04C127D20CC}" sibTransId="{10CD6F32-02D3-4F80-8C57-54CB3FA8778D}"/>
    <dgm:cxn modelId="{84E4DBE4-B5B7-43AD-9218-EF22AC9C47E4}" srcId="{7BD52835-C9CB-439F-AB1D-FF612B5778BA}" destId="{88FA810D-4524-43E0-AD2E-A3DBDA988893}" srcOrd="2" destOrd="0" parTransId="{85C3F751-2E15-4C1B-A3F9-257FACFB94C0}" sibTransId="{EEAD9EEA-5FB6-4420-A130-208199C16FF1}"/>
    <dgm:cxn modelId="{5B85F8F8-FD2E-427E-B969-BC28E301CE72}" type="presOf" srcId="{EFBC69C2-C5AD-4247-912A-D013CA8C0FA8}" destId="{E0AE3820-67A2-4E3B-9A23-533C1055CC6E}" srcOrd="0" destOrd="0" presId="urn:microsoft.com/office/officeart/2005/8/layout/vList2"/>
    <dgm:cxn modelId="{E7EAAC6D-81AD-4685-A02D-358B94E30737}" type="presParOf" srcId="{26006854-1C18-441B-8830-E9F8855A8FA5}" destId="{E0AE3820-67A2-4E3B-9A23-533C1055CC6E}" srcOrd="0" destOrd="0" presId="urn:microsoft.com/office/officeart/2005/8/layout/vList2"/>
    <dgm:cxn modelId="{4137A008-F952-46FF-99E3-B357B829393A}" type="presParOf" srcId="{26006854-1C18-441B-8830-E9F8855A8FA5}" destId="{BF38B4DF-FC38-4E1E-BB29-529BE6D72E6D}" srcOrd="1" destOrd="0" presId="urn:microsoft.com/office/officeart/2005/8/layout/vList2"/>
    <dgm:cxn modelId="{55146997-A6FF-4B27-A933-ABE31FC94F81}" type="presParOf" srcId="{26006854-1C18-441B-8830-E9F8855A8FA5}" destId="{ADE4BBDE-E26C-422E-9B6A-052CC0768607}" srcOrd="2" destOrd="0" presId="urn:microsoft.com/office/officeart/2005/8/layout/vList2"/>
    <dgm:cxn modelId="{5BE2B36F-38F6-48C2-9EF3-4DB5EED7E30A}" type="presParOf" srcId="{26006854-1C18-441B-8830-E9F8855A8FA5}" destId="{BB158481-9627-4C36-A17E-C181C504A0EE}" srcOrd="3" destOrd="0" presId="urn:microsoft.com/office/officeart/2005/8/layout/vList2"/>
    <dgm:cxn modelId="{0F122E62-EE76-46CE-B608-EB3E872760E5}" type="presParOf" srcId="{26006854-1C18-441B-8830-E9F8855A8FA5}" destId="{93B762F0-34CE-424D-A672-57053821EC5A}" srcOrd="4" destOrd="0" presId="urn:microsoft.com/office/officeart/2005/8/layout/vList2"/>
    <dgm:cxn modelId="{B78886C8-006E-4D19-9815-188B6E9DF4AD}" type="presParOf" srcId="{26006854-1C18-441B-8830-E9F8855A8FA5}" destId="{BF06239E-25D0-46C0-99E4-2496BB9D52F6}" srcOrd="5" destOrd="0" presId="urn:microsoft.com/office/officeart/2005/8/layout/vList2"/>
    <dgm:cxn modelId="{148566B5-B0C0-4C94-898F-D72362A2DA48}" type="presParOf" srcId="{26006854-1C18-441B-8830-E9F8855A8FA5}" destId="{E5D72E8C-8F96-4F63-AB83-62392FD2A4CE}" srcOrd="6" destOrd="0" presId="urn:microsoft.com/office/officeart/2005/8/layout/vList2"/>
    <dgm:cxn modelId="{E5FF30DC-17A3-418E-BB7E-A755D621D647}" type="presParOf" srcId="{26006854-1C18-441B-8830-E9F8855A8FA5}" destId="{CD6BF0B8-493A-4B73-8523-A39FCEB330B3}" srcOrd="7" destOrd="0" presId="urn:microsoft.com/office/officeart/2005/8/layout/vList2"/>
    <dgm:cxn modelId="{C4DE8D69-B6DA-4FA7-8CBD-E3137DC8B045}" type="presParOf" srcId="{26006854-1C18-441B-8830-E9F8855A8FA5}" destId="{08E0959D-C6CF-409C-961A-FD40DAF131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C17A9-07F1-4CA5-8370-6C06DAE2C355}">
      <dsp:nvSpPr>
        <dsp:cNvPr id="0" name=""/>
        <dsp:cNvSpPr/>
      </dsp:nvSpPr>
      <dsp:spPr>
        <a:xfrm>
          <a:off x="0" y="4540835"/>
          <a:ext cx="1725128" cy="993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Query</a:t>
          </a:r>
        </a:p>
      </dsp:txBody>
      <dsp:txXfrm>
        <a:off x="0" y="4540835"/>
        <a:ext cx="1725128" cy="993423"/>
      </dsp:txXfrm>
    </dsp:sp>
    <dsp:sp modelId="{C007FB43-6583-4F23-9F54-54C0EA5592D8}">
      <dsp:nvSpPr>
        <dsp:cNvPr id="0" name=""/>
        <dsp:cNvSpPr/>
      </dsp:nvSpPr>
      <dsp:spPr>
        <a:xfrm>
          <a:off x="1725128" y="4540835"/>
          <a:ext cx="5175384" cy="993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Issue prompts to ask questions</a:t>
          </a:r>
        </a:p>
      </dsp:txBody>
      <dsp:txXfrm>
        <a:off x="1725128" y="4540835"/>
        <a:ext cx="5175384" cy="993423"/>
      </dsp:txXfrm>
    </dsp:sp>
    <dsp:sp modelId="{A3A1F301-9346-44CC-A004-D9F5F6826805}">
      <dsp:nvSpPr>
        <dsp:cNvPr id="0" name=""/>
        <dsp:cNvSpPr/>
      </dsp:nvSpPr>
      <dsp:spPr>
        <a:xfrm rot="10800000">
          <a:off x="0" y="3027850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Wait</a:t>
          </a:r>
        </a:p>
      </dsp:txBody>
      <dsp:txXfrm rot="-10800000">
        <a:off x="0" y="3027850"/>
        <a:ext cx="1725128" cy="993125"/>
      </dsp:txXfrm>
    </dsp:sp>
    <dsp:sp modelId="{EF75247C-5CEC-4FF6-BC76-7C5CD7192A5D}">
      <dsp:nvSpPr>
        <dsp:cNvPr id="0" name=""/>
        <dsp:cNvSpPr/>
      </dsp:nvSpPr>
      <dsp:spPr>
        <a:xfrm>
          <a:off x="1725128" y="3027850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Give it time for background processes to work</a:t>
          </a:r>
        </a:p>
      </dsp:txBody>
      <dsp:txXfrm>
        <a:off x="1725128" y="3027850"/>
        <a:ext cx="5175384" cy="993125"/>
      </dsp:txXfrm>
    </dsp:sp>
    <dsp:sp modelId="{5B1471A2-8ACA-4F93-998C-B84F958F766A}">
      <dsp:nvSpPr>
        <dsp:cNvPr id="0" name=""/>
        <dsp:cNvSpPr/>
      </dsp:nvSpPr>
      <dsp:spPr>
        <a:xfrm rot="10800000">
          <a:off x="0" y="1514866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Start</a:t>
          </a:r>
        </a:p>
      </dsp:txBody>
      <dsp:txXfrm rot="-10800000">
        <a:off x="0" y="1514866"/>
        <a:ext cx="1725128" cy="993125"/>
      </dsp:txXfrm>
    </dsp:sp>
    <dsp:sp modelId="{BC671A73-E1E5-400A-B6DA-08715AF03202}">
      <dsp:nvSpPr>
        <dsp:cNvPr id="0" name=""/>
        <dsp:cNvSpPr/>
      </dsp:nvSpPr>
      <dsp:spPr>
        <a:xfrm>
          <a:off x="1725128" y="1514866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Start the document processing (How?)</a:t>
          </a:r>
        </a:p>
      </dsp:txBody>
      <dsp:txXfrm>
        <a:off x="1725128" y="1514866"/>
        <a:ext cx="5175384" cy="993125"/>
      </dsp:txXfrm>
    </dsp:sp>
    <dsp:sp modelId="{382F1624-CBA1-4ACB-BFE1-E12C95074AF6}">
      <dsp:nvSpPr>
        <dsp:cNvPr id="0" name=""/>
        <dsp:cNvSpPr/>
      </dsp:nvSpPr>
      <dsp:spPr>
        <a:xfrm rot="10800000">
          <a:off x="0" y="1882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Load</a:t>
          </a:r>
        </a:p>
      </dsp:txBody>
      <dsp:txXfrm rot="-10800000">
        <a:off x="0" y="1882"/>
        <a:ext cx="1725128" cy="993125"/>
      </dsp:txXfrm>
    </dsp:sp>
    <dsp:sp modelId="{7B5AF945-8A65-4EAE-917D-E833E05D5012}">
      <dsp:nvSpPr>
        <dsp:cNvPr id="0" name=""/>
        <dsp:cNvSpPr/>
      </dsp:nvSpPr>
      <dsp:spPr>
        <a:xfrm>
          <a:off x="1725128" y="1882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 up one or more documents</a:t>
          </a:r>
        </a:p>
      </dsp:txBody>
      <dsp:txXfrm>
        <a:off x="1725128" y="1882"/>
        <a:ext cx="5175384" cy="99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E3820-67A2-4E3B-9A23-533C1055CC6E}">
      <dsp:nvSpPr>
        <dsp:cNvPr id="0" name=""/>
        <dsp:cNvSpPr/>
      </dsp:nvSpPr>
      <dsp:spPr>
        <a:xfrm>
          <a:off x="0" y="29991"/>
          <a:ext cx="6651253" cy="9981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Which LLM should I use?</a:t>
          </a:r>
        </a:p>
      </dsp:txBody>
      <dsp:txXfrm>
        <a:off x="48726" y="78717"/>
        <a:ext cx="6553801" cy="900704"/>
      </dsp:txXfrm>
    </dsp:sp>
    <dsp:sp modelId="{ADE4BBDE-E26C-422E-9B6A-052CC0768607}">
      <dsp:nvSpPr>
        <dsp:cNvPr id="0" name=""/>
        <dsp:cNvSpPr/>
      </dsp:nvSpPr>
      <dsp:spPr>
        <a:xfrm>
          <a:off x="0" y="1100147"/>
          <a:ext cx="6651253" cy="998156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structure should the knowledge graph be? I am thinking XML.</a:t>
          </a:r>
        </a:p>
      </dsp:txBody>
      <dsp:txXfrm>
        <a:off x="48726" y="1148873"/>
        <a:ext cx="6553801" cy="900704"/>
      </dsp:txXfrm>
    </dsp:sp>
    <dsp:sp modelId="{93B762F0-34CE-424D-A672-57053821EC5A}">
      <dsp:nvSpPr>
        <dsp:cNvPr id="0" name=""/>
        <dsp:cNvSpPr/>
      </dsp:nvSpPr>
      <dsp:spPr>
        <a:xfrm>
          <a:off x="0" y="2170303"/>
          <a:ext cx="6651253" cy="99815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can I make the knowledge graph more like a Frame with Slots?</a:t>
          </a:r>
        </a:p>
      </dsp:txBody>
      <dsp:txXfrm>
        <a:off x="48726" y="2219029"/>
        <a:ext cx="6553801" cy="900704"/>
      </dsp:txXfrm>
    </dsp:sp>
    <dsp:sp modelId="{E5D72E8C-8F96-4F63-AB83-62392FD2A4CE}">
      <dsp:nvSpPr>
        <dsp:cNvPr id="0" name=""/>
        <dsp:cNvSpPr/>
      </dsp:nvSpPr>
      <dsp:spPr>
        <a:xfrm>
          <a:off x="0" y="3240460"/>
          <a:ext cx="6651253" cy="998156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Should the knowledge graph be stored in OS files or a structured storage mechanism?</a:t>
          </a:r>
        </a:p>
      </dsp:txBody>
      <dsp:txXfrm>
        <a:off x="48726" y="3289186"/>
        <a:ext cx="6553801" cy="900704"/>
      </dsp:txXfrm>
    </dsp:sp>
    <dsp:sp modelId="{08E0959D-C6CF-409C-961A-FD40DAF131F6}">
      <dsp:nvSpPr>
        <dsp:cNvPr id="0" name=""/>
        <dsp:cNvSpPr/>
      </dsp:nvSpPr>
      <dsp:spPr>
        <a:xfrm>
          <a:off x="0" y="4310616"/>
          <a:ext cx="6651253" cy="99815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would like  to store everything in a Neural Network. Could be a future direction.</a:t>
          </a:r>
        </a:p>
      </dsp:txBody>
      <dsp:txXfrm>
        <a:off x="48726" y="4359342"/>
        <a:ext cx="6553801" cy="90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96F-806B-CFBA-5803-1218E3068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322A-1F50-75E5-73B6-EFDEC0C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8D1-2948-2A05-081C-47CB264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C271-977D-6250-9E0F-AF89FA9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7595-ECF9-4AD2-72E7-F6DDA32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7E0-71D8-8143-6D59-3B82BC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DA48-D62F-3720-64D2-E2C9FAF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099-66C5-DEC7-6619-4659863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73DE-035D-F6E8-FD11-2B3D711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C7-67B1-FBE1-6561-EF6DB57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B2F2-E2E5-E29A-F370-579B2932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2AB2-A78F-7DD7-0AD7-A809FC1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F28-B077-839C-2545-A2B537F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9609-10DF-3089-2D3D-E06F57D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417A-7B19-A55D-50CF-ED095E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64F-2D4B-D162-46AD-98EC65A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280C-458D-8332-4DFD-9D810DE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7F-97AB-C8B9-7286-D3A61649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85F2-1496-D859-4D3C-1409C6B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5177-ABB3-6E93-D776-7847261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089-FCCA-7DD8-9A39-1210EDAE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4A7D-A2DD-48EB-6202-E3ADB4F6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767-29A1-594E-522D-FD5C430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489E-DD13-5505-9D7E-2F6AED7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4BA3-B150-30C1-8994-D76CE06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1FC-34A6-04F5-CF1F-1378A85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CAF-46A8-905C-190B-1228BD41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02D4-113E-5D7F-BA6A-F035CB2A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DE72-68EB-0162-FF30-04C7187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9051-E25A-3FE6-CED8-41E874B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92D4-4386-8A22-DA37-FFE0FEF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CA-2228-9D13-384F-270E2997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F2F-9738-286C-5EA9-A12AB18D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5AFE-933E-B1CA-A7AA-93830EA0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8C4DB-DA61-79A0-843A-8FE23E8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3CEE-48A5-11D6-8910-8FCF2F0F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4B60-991A-883A-10BF-4A724B0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06BD-D846-E716-BA83-08BF82D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D5E30-8D6B-3E94-1B6E-3D25B36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2F-7018-E941-58CA-A002CDA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78DF-DCA0-1A6D-F16F-B269D78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F094-90A7-8936-0950-7D6B24B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B338-FBEA-4391-42C6-D5DB44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A131-86D0-9D23-98CE-7FC61A7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9603-06A4-38AE-7829-F527C802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2589-8EE9-06E4-1058-BC91734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127-B407-ADFC-61BC-1D88947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6E6-8CFA-80CF-22E5-45F21ED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3389-84C6-AD66-A880-D631086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685E-DEFB-4B2C-0AC3-58DAE65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88C5-BCC1-5528-2EDC-B82E19E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91F2-71EF-2DB3-A3F8-178EC88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CE6-C768-8889-FCCC-35856C8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676B-DD4F-087B-903F-90B3F0B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2C22-24FE-2A7C-3D81-95A69DAA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C9D4-6982-3858-D6B4-39C2C24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426-7F34-9006-41D1-87207DB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9629-058F-FAC0-F6F0-DBC8E77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927F-2C86-B8B8-C64B-AA5E5399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741-49F9-5630-8B06-2D437CB8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5886-0525-747C-D256-3A80612F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E6BA-C896-4F66-AC39-BCF86AB0AE0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8A51-8AE8-1CE9-E615-EC01998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1B5D-538D-857C-8E5A-10287856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Purple patterned blocks">
            <a:extLst>
              <a:ext uri="{FF2B5EF4-FFF2-40B4-BE49-F238E27FC236}">
                <a16:creationId xmlns:a16="http://schemas.microsoft.com/office/drawing/2014/main" id="{07C0FFE0-0936-BAD9-7AE9-858E2018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007" b="523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37CE-3056-9E06-A483-AAC79295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Praxis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6FD-BB6B-F6CC-BF30-848759FD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5927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2174-EA8E-4395-D12A-0080E6FE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/>
              <a:t>Notes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4D236-4502-3CC8-7DE0-B5FB443F2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11366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14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699-2C7E-F908-79E5-B81E9D6C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152C-9FB9-03D1-27E9-DB9DF6B9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task specific LLMs </a:t>
            </a:r>
          </a:p>
          <a:p>
            <a:r>
              <a:rPr lang="en-US" dirty="0"/>
              <a:t>Store Knowledge Graphs in Neural Networks</a:t>
            </a:r>
          </a:p>
          <a:p>
            <a:r>
              <a:rPr lang="en-US" dirty="0"/>
              <a:t>Make Knowledge </a:t>
            </a:r>
            <a:r>
              <a:rPr lang="en-US"/>
              <a:t>Graphs into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2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B6E00-2EE9-1050-CD16-B40EEF78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DE53C-E5EE-B1BC-448B-C221CDA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ACC88-F916-96EB-D994-5B87C5EC2868}"/>
              </a:ext>
            </a:extLst>
          </p:cNvPr>
          <p:cNvSpPr/>
          <p:nvPr/>
        </p:nvSpPr>
        <p:spPr>
          <a:xfrm>
            <a:off x="1411060" y="5297364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(P3)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F3E28-FE3C-4351-9AAB-A67E326B8211}"/>
              </a:ext>
            </a:extLst>
          </p:cNvPr>
          <p:cNvSpPr/>
          <p:nvPr/>
        </p:nvSpPr>
        <p:spPr>
          <a:xfrm>
            <a:off x="5195907" y="5779958"/>
            <a:ext cx="1874835" cy="1043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(KG1)</a:t>
            </a:r>
            <a:b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Short-Term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5D93A-7F5A-FE51-A2FF-459CE028F319}"/>
              </a:ext>
            </a:extLst>
          </p:cNvPr>
          <p:cNvSpPr/>
          <p:nvPr/>
        </p:nvSpPr>
        <p:spPr>
          <a:xfrm>
            <a:off x="5190747" y="1830348"/>
            <a:ext cx="1701077" cy="1251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(KG2)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Long-Term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47AEAA-3447-73D1-3C40-6D3B9A0FFCD7}"/>
              </a:ext>
            </a:extLst>
          </p:cNvPr>
          <p:cNvSpPr/>
          <p:nvPr/>
        </p:nvSpPr>
        <p:spPr>
          <a:xfrm>
            <a:off x="2886709" y="5087178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(L1)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C0871-3BF9-CDFD-A5E0-E7B98A9857D5}"/>
              </a:ext>
            </a:extLst>
          </p:cNvPr>
          <p:cNvSpPr/>
          <p:nvPr/>
        </p:nvSpPr>
        <p:spPr>
          <a:xfrm>
            <a:off x="8906104" y="4697653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(L4)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Processing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1D4ED-1363-DA85-AFC4-99E80D8A03E8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487522" y="5608828"/>
            <a:ext cx="399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BAE4F-E088-ADD3-A728-336E641C4084}"/>
              </a:ext>
            </a:extLst>
          </p:cNvPr>
          <p:cNvCxnSpPr>
            <a:cxnSpLocks/>
            <a:stCxn id="8" idx="7"/>
            <a:endCxn id="61" idx="1"/>
          </p:cNvCxnSpPr>
          <p:nvPr/>
        </p:nvCxnSpPr>
        <p:spPr>
          <a:xfrm flipV="1">
            <a:off x="10506377" y="4218134"/>
            <a:ext cx="487847" cy="632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7817D-45B9-90C1-BAE5-06ABFBC2B1B0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7070742" y="5588165"/>
            <a:ext cx="2109925" cy="71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CA69D9-918B-6E0A-F02A-BAE3424128BF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>
            <a:off x="4761545" y="5608828"/>
            <a:ext cx="434362" cy="69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6F9F5D-7589-BFD8-CE52-C0635E55647F}"/>
              </a:ext>
            </a:extLst>
          </p:cNvPr>
          <p:cNvSpPr/>
          <p:nvPr/>
        </p:nvSpPr>
        <p:spPr>
          <a:xfrm>
            <a:off x="5183004" y="4356723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(L2)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Memory Formation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AC939-C675-C482-898B-5C1346889715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6041286" y="3081962"/>
            <a:ext cx="79136" cy="1274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5534E-C8C8-55EF-E29F-EF7B7F778C42}"/>
              </a:ext>
            </a:extLst>
          </p:cNvPr>
          <p:cNvCxnSpPr>
            <a:cxnSpLocks/>
            <a:stCxn id="2" idx="0"/>
            <a:endCxn id="26" idx="4"/>
          </p:cNvCxnSpPr>
          <p:nvPr/>
        </p:nvCxnSpPr>
        <p:spPr>
          <a:xfrm flipH="1" flipV="1">
            <a:off x="6120422" y="5400023"/>
            <a:ext cx="12903" cy="37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7EFC457-25C5-B40F-6F42-F571FC621D3D}"/>
              </a:ext>
            </a:extLst>
          </p:cNvPr>
          <p:cNvSpPr/>
          <p:nvPr/>
        </p:nvSpPr>
        <p:spPr>
          <a:xfrm>
            <a:off x="10994224" y="3906670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(P5)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969B575-95FD-1CB8-2F77-AEFD48A96A1C}"/>
              </a:ext>
            </a:extLst>
          </p:cNvPr>
          <p:cNvCxnSpPr>
            <a:cxnSpLocks/>
            <a:stCxn id="3" idx="1"/>
            <a:endCxn id="7" idx="0"/>
          </p:cNvCxnSpPr>
          <p:nvPr/>
        </p:nvCxnSpPr>
        <p:spPr>
          <a:xfrm rot="10800000" flipV="1">
            <a:off x="3824127" y="2456154"/>
            <a:ext cx="1366620" cy="26310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F01A3-1092-2C92-2B6E-BA541C9423AC}"/>
              </a:ext>
            </a:extLst>
          </p:cNvPr>
          <p:cNvSpPr/>
          <p:nvPr/>
        </p:nvSpPr>
        <p:spPr>
          <a:xfrm>
            <a:off x="1170432" y="4004920"/>
            <a:ext cx="1317090" cy="77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(P1)</a:t>
            </a:r>
            <a:b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 Processing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6115BB-3E90-5B4A-E5E9-D4D1218283AD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2487522" y="4390318"/>
            <a:ext cx="673750" cy="849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A180D3F0-E73E-65AB-9630-BD1C4F62E5D6}"/>
              </a:ext>
            </a:extLst>
          </p:cNvPr>
          <p:cNvSpPr/>
          <p:nvPr/>
        </p:nvSpPr>
        <p:spPr>
          <a:xfrm>
            <a:off x="1828977" y="2167770"/>
            <a:ext cx="1599534" cy="104329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(D1)</a:t>
            </a:r>
          </a:p>
          <a:p>
            <a:pPr algn="ctr"/>
            <a:r>
              <a:rPr lang="en-US" dirty="0"/>
              <a:t>Documents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219F23-45DF-1F2A-852B-2DEDAEF26139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1828977" y="3171558"/>
            <a:ext cx="688540" cy="83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BF9DFA9-4079-63EF-B7BC-DC3EF55E1FB9}"/>
              </a:ext>
            </a:extLst>
          </p:cNvPr>
          <p:cNvSpPr/>
          <p:nvPr/>
        </p:nvSpPr>
        <p:spPr>
          <a:xfrm>
            <a:off x="4060478" y="3211068"/>
            <a:ext cx="1455763" cy="1145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(P2)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 Term Memory Formation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BD2C41-6880-3165-D0F3-78A434821553}"/>
              </a:ext>
            </a:extLst>
          </p:cNvPr>
          <p:cNvCxnSpPr>
            <a:cxnSpLocks/>
            <a:stCxn id="30" idx="2"/>
            <a:endCxn id="26" idx="2"/>
          </p:cNvCxnSpPr>
          <p:nvPr/>
        </p:nvCxnSpPr>
        <p:spPr>
          <a:xfrm>
            <a:off x="4788360" y="4356722"/>
            <a:ext cx="394644" cy="521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B5FE40B-9AC5-1465-61F1-E83A56794A3C}"/>
              </a:ext>
            </a:extLst>
          </p:cNvPr>
          <p:cNvSpPr/>
          <p:nvPr/>
        </p:nvSpPr>
        <p:spPr>
          <a:xfrm>
            <a:off x="7410168" y="3348612"/>
            <a:ext cx="1455763" cy="10417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(P4)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 Term Memory Processing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7AC1801-030E-828E-0527-F49282E1139E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16200000" flipH="1">
            <a:off x="6508751" y="1362882"/>
            <a:ext cx="2867305" cy="3802236"/>
          </a:xfrm>
          <a:prstGeom prst="bentConnector3">
            <a:avLst>
              <a:gd name="adj1" fmla="val -79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797EDA9-2BFF-49C8-808E-90657B91C501}"/>
              </a:ext>
            </a:extLst>
          </p:cNvPr>
          <p:cNvSpPr/>
          <p:nvPr/>
        </p:nvSpPr>
        <p:spPr>
          <a:xfrm>
            <a:off x="7277525" y="1929827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(L3)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0888E3-0AEB-D625-DEB5-2947F8AC41E0}"/>
              </a:ext>
            </a:extLst>
          </p:cNvPr>
          <p:cNvCxnSpPr>
            <a:cxnSpLocks/>
            <a:stCxn id="56" idx="2"/>
            <a:endCxn id="3" idx="3"/>
          </p:cNvCxnSpPr>
          <p:nvPr/>
        </p:nvCxnSpPr>
        <p:spPr>
          <a:xfrm flipH="1">
            <a:off x="6891824" y="2451477"/>
            <a:ext cx="385701" cy="46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20A437-093D-AC87-2217-997F6AFE53AA}"/>
              </a:ext>
            </a:extLst>
          </p:cNvPr>
          <p:cNvCxnSpPr>
            <a:cxnSpLocks/>
            <a:stCxn id="47" idx="0"/>
            <a:endCxn id="56" idx="4"/>
          </p:cNvCxnSpPr>
          <p:nvPr/>
        </p:nvCxnSpPr>
        <p:spPr>
          <a:xfrm flipV="1">
            <a:off x="8138050" y="2973127"/>
            <a:ext cx="76893" cy="375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B39B0F-2AAC-78FB-26D2-4FB06BB33B97}"/>
              </a:ext>
            </a:extLst>
          </p:cNvPr>
          <p:cNvSpPr txBox="1"/>
          <p:nvPr/>
        </p:nvSpPr>
        <p:spPr>
          <a:xfrm>
            <a:off x="173353" y="1663806"/>
            <a:ext cx="1928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 – Data</a:t>
            </a:r>
          </a:p>
          <a:p>
            <a:r>
              <a:rPr lang="en-US" sz="1400" dirty="0"/>
              <a:t>KG – Knowledge Graph</a:t>
            </a:r>
          </a:p>
          <a:p>
            <a:r>
              <a:rPr lang="en-US" sz="1400" dirty="0"/>
              <a:t>L – LLM</a:t>
            </a:r>
          </a:p>
          <a:p>
            <a:r>
              <a:rPr lang="en-US" sz="1400" dirty="0"/>
              <a:t>P – Prompt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032D71-CB19-F9A3-2A98-829EF6A7EF46}"/>
              </a:ext>
            </a:extLst>
          </p:cNvPr>
          <p:cNvCxnSpPr/>
          <p:nvPr/>
        </p:nvCxnSpPr>
        <p:spPr>
          <a:xfrm flipH="1">
            <a:off x="8138050" y="1830347"/>
            <a:ext cx="1938638" cy="46984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BEDB20-4684-7B10-8B53-A2F57D9CAD0F}"/>
              </a:ext>
            </a:extLst>
          </p:cNvPr>
          <p:cNvSpPr txBox="1"/>
          <p:nvPr/>
        </p:nvSpPr>
        <p:spPr>
          <a:xfrm>
            <a:off x="10387584" y="236829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5539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5A93-492B-76C3-BA0E-81319264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E24D-5259-F137-980F-C34FF405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is the validation?</a:t>
            </a:r>
          </a:p>
          <a:p>
            <a:pPr lvl="1"/>
            <a:r>
              <a:rPr lang="en-US" dirty="0"/>
              <a:t>Introduce errors to measure how well it does</a:t>
            </a:r>
          </a:p>
          <a:p>
            <a:r>
              <a:rPr lang="en-US" dirty="0"/>
              <a:t>Introducing errors into documents.</a:t>
            </a:r>
          </a:p>
          <a:p>
            <a:r>
              <a:rPr lang="en-US" dirty="0"/>
              <a:t>Start with smaller documents.</a:t>
            </a:r>
          </a:p>
          <a:p>
            <a:r>
              <a:rPr lang="en-US" dirty="0"/>
              <a:t>Partition the document.</a:t>
            </a:r>
          </a:p>
          <a:p>
            <a:pPr lvl="1"/>
            <a:r>
              <a:rPr lang="en-US" dirty="0"/>
              <a:t>Errors within a partition</a:t>
            </a:r>
          </a:p>
          <a:p>
            <a:pPr lvl="1"/>
            <a:r>
              <a:rPr lang="en-US" dirty="0"/>
              <a:t>Errors between partitions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Number of chapters</a:t>
            </a:r>
          </a:p>
          <a:p>
            <a:pPr lvl="1"/>
            <a:r>
              <a:rPr lang="en-US" dirty="0"/>
              <a:t>Number of words</a:t>
            </a:r>
          </a:p>
          <a:p>
            <a:pPr lvl="1"/>
            <a:r>
              <a:rPr lang="en-US" dirty="0"/>
              <a:t>How many pages are processed</a:t>
            </a:r>
          </a:p>
          <a:p>
            <a:pPr lvl="1"/>
            <a:r>
              <a:rPr lang="en-US" dirty="0"/>
              <a:t>How long does it take?</a:t>
            </a:r>
          </a:p>
          <a:p>
            <a:pPr lvl="1"/>
            <a:r>
              <a:rPr lang="en-US" dirty="0"/>
              <a:t>How well does it scale?</a:t>
            </a:r>
          </a:p>
          <a:p>
            <a:pPr lvl="1"/>
            <a:r>
              <a:rPr lang="en-US" dirty="0"/>
              <a:t>Top non noise words</a:t>
            </a:r>
          </a:p>
          <a:p>
            <a:r>
              <a:rPr lang="en-US" dirty="0"/>
              <a:t>To do</a:t>
            </a:r>
          </a:p>
          <a:p>
            <a:pPr lvl="1"/>
            <a:r>
              <a:rPr lang="en-US" dirty="0"/>
              <a:t>Continue Research – focus is on Knowledge Graphs</a:t>
            </a:r>
          </a:p>
          <a:p>
            <a:pPr lvl="1"/>
            <a:r>
              <a:rPr lang="en-US" dirty="0"/>
              <a:t>Continue Methodology</a:t>
            </a:r>
          </a:p>
          <a:p>
            <a:pPr lvl="1"/>
            <a:r>
              <a:rPr lang="en-US" dirty="0"/>
              <a:t>Update chapter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0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DA4614-3217-AEEC-9C91-0DF2EDF4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Data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7E9E27-D4CC-62CD-9EC5-43688B3F3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283292"/>
              </p:ext>
            </p:extLst>
          </p:nvPr>
        </p:nvGraphicFramePr>
        <p:xfrm>
          <a:off x="4702547" y="1015783"/>
          <a:ext cx="6651254" cy="857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97">
                  <a:extLst>
                    <a:ext uri="{9D8B030D-6E8A-4147-A177-3AD203B41FA5}">
                      <a16:colId xmlns:a16="http://schemas.microsoft.com/office/drawing/2014/main" val="2854712380"/>
                    </a:ext>
                  </a:extLst>
                </a:gridCol>
                <a:gridCol w="116840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702072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29847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19648">
                <a:tc>
                  <a:txBody>
                    <a:bodyPr/>
                    <a:lstStyle/>
                    <a:p>
                      <a:r>
                        <a:rPr lang="en-US" sz="1400"/>
                        <a:t>ID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Item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Notes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537590">
                <a:tc>
                  <a:txBody>
                    <a:bodyPr/>
                    <a:lstStyle/>
                    <a:p>
                      <a:r>
                        <a:rPr lang="en-US" sz="1400" dirty="0"/>
                        <a:t>D1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Documents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Word documents stored and ready for use.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133879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8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236E0-3B8F-DBA2-0DEF-CBD47482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8A8C5-C7B3-D986-422F-99569946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Knowledge Graph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4D0BD2-C960-0200-E94B-C57608DC7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635256"/>
              </p:ext>
            </p:extLst>
          </p:nvPr>
        </p:nvGraphicFramePr>
        <p:xfrm>
          <a:off x="4894295" y="838199"/>
          <a:ext cx="6992905" cy="533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33">
                  <a:extLst>
                    <a:ext uri="{9D8B030D-6E8A-4147-A177-3AD203B41FA5}">
                      <a16:colId xmlns:a16="http://schemas.microsoft.com/office/drawing/2014/main" val="3314791397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82549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r>
                        <a:rPr lang="en-US" sz="1900"/>
                        <a:t>ID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Item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Use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Notes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2455151">
                <a:tc>
                  <a:txBody>
                    <a:bodyPr/>
                    <a:lstStyle/>
                    <a:p>
                      <a:r>
                        <a:rPr lang="en-US" sz="1900"/>
                        <a:t>KG1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Short-Term Memory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Consolidation of knowledge graphs from all input processing.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 am not sure if it is one graph, one graph per input, or one graph per type. I am not sure how to store it. How do I relate back to the document?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2455151">
                <a:tc>
                  <a:txBody>
                    <a:bodyPr/>
                    <a:lstStyle/>
                    <a:p>
                      <a:r>
                        <a:rPr lang="en-US" sz="1900"/>
                        <a:t>KG2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Long-Term Memory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Consolidation of knowledge graphs from all processing.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 am not sure if it is one graph, one graph per input, or one graph per type. I am not sure how to store it.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2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14EE4-3110-0C71-7A26-E3E3CD836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5BE9E9-EA6B-0394-C208-47A81296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LLM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EDE1D1-8461-0FB9-D2AB-4BC3D1CD8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848478"/>
              </p:ext>
            </p:extLst>
          </p:nvPr>
        </p:nvGraphicFramePr>
        <p:xfrm>
          <a:off x="4702547" y="1116785"/>
          <a:ext cx="6651254" cy="478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6">
                  <a:extLst>
                    <a:ext uri="{9D8B030D-6E8A-4147-A177-3AD203B41FA5}">
                      <a16:colId xmlns:a16="http://schemas.microsoft.com/office/drawing/2014/main" val="2700288143"/>
                    </a:ext>
                  </a:extLst>
                </a:gridCol>
                <a:gridCol w="1405777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003578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722453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64763">
                <a:tc>
                  <a:txBody>
                    <a:bodyPr/>
                    <a:lstStyle/>
                    <a:p>
                      <a:r>
                        <a:rPr lang="en-US" sz="1600"/>
                        <a:t>ID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Notes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104208">
                <a:tc>
                  <a:txBody>
                    <a:bodyPr/>
                    <a:lstStyle/>
                    <a:p>
                      <a:r>
                        <a:rPr lang="en-US" sz="1600"/>
                        <a:t>L1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 Processing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pre trained LLM. Not specific to this task.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Probably overkill. 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1338793342"/>
                  </a:ext>
                </a:extLst>
              </a:tr>
              <a:tr h="1104208">
                <a:tc>
                  <a:txBody>
                    <a:bodyPr/>
                    <a:lstStyle/>
                    <a:p>
                      <a:r>
                        <a:rPr lang="en-US" sz="1600"/>
                        <a:t>L2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Memory Formation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pre trained LLM. Not specific to this task.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Probably overkill. 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1104208">
                <a:tc>
                  <a:txBody>
                    <a:bodyPr/>
                    <a:lstStyle/>
                    <a:p>
                      <a:r>
                        <a:rPr lang="en-US" sz="1600"/>
                        <a:t>L3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pre trained LLM. Not specific to this task.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Probably overkill. 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  <a:tr h="1104208">
                <a:tc>
                  <a:txBody>
                    <a:bodyPr/>
                    <a:lstStyle/>
                    <a:p>
                      <a:r>
                        <a:rPr lang="en-US" sz="1600"/>
                        <a:t>L4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Response Processing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pre trained LLM. Not specific to this task.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 overkill. 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413875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12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AAD76-593E-3F02-4745-78A96E362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9D5B14-4FE4-5E13-86FD-A78FCF71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33DD07-1D1D-A1CA-B238-3B8FFAF66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678F8-8248-09B1-D3CD-837A80F3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Prompt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BF83E9-BC2D-C846-F89D-43F0253CB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861"/>
              </p:ext>
            </p:extLst>
          </p:nvPr>
        </p:nvGraphicFramePr>
        <p:xfrm>
          <a:off x="4702547" y="1015783"/>
          <a:ext cx="6651254" cy="444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97">
                  <a:extLst>
                    <a:ext uri="{9D8B030D-6E8A-4147-A177-3AD203B41FA5}">
                      <a16:colId xmlns:a16="http://schemas.microsoft.com/office/drawing/2014/main" val="2854712380"/>
                    </a:ext>
                  </a:extLst>
                </a:gridCol>
                <a:gridCol w="116840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702072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29847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19648">
                <a:tc>
                  <a:txBody>
                    <a:bodyPr/>
                    <a:lstStyle/>
                    <a:p>
                      <a:r>
                        <a:rPr lang="en-US" sz="1400"/>
                        <a:t>ID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Item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Notes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2063180">
                <a:tc>
                  <a:txBody>
                    <a:bodyPr/>
                    <a:lstStyle/>
                    <a:p>
                      <a:r>
                        <a:rPr lang="en-US" sz="1400"/>
                        <a:t>P1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Document Processing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Process one document at a time. Using a prompt like: Process this document into a knowledge graph and assign attributes to each entity. There should be a type hierarchy. A first cut of the type should be done by looking at the Long-Term Memory.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Each run add one or more knowledge graphs into the short-term memory. A first cut of the type is assigned. It needs to store the source with the knowledge graph.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2063180">
                <a:tc>
                  <a:txBody>
                    <a:bodyPr/>
                    <a:lstStyle/>
                    <a:p>
                      <a:r>
                        <a:rPr lang="en-US" sz="1400"/>
                        <a:t>P2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 Term Memory Formation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prompt like: Review the knowledge graph in the short-term memory and integrate it into the long-term memory resolving any duplicates and consolidating into a consistent type hierarchy.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knowledge graphs in the short-term memory are consolidated into the long-term memory. They are then removed from short term memory. This is run periodically. Could be when input is quiet for a period or every hour.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72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062BF-7214-1EB6-932E-3B314691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1F1DF-CB2C-9588-DD72-F8EE9766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Prompt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C8D3D5-F510-9003-A7C5-C49B508D1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748395"/>
              </p:ext>
            </p:extLst>
          </p:nvPr>
        </p:nvGraphicFramePr>
        <p:xfrm>
          <a:off x="4702547" y="1302555"/>
          <a:ext cx="6651256" cy="443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3">
                  <a:extLst>
                    <a:ext uri="{9D8B030D-6E8A-4147-A177-3AD203B41FA5}">
                      <a16:colId xmlns:a16="http://schemas.microsoft.com/office/drawing/2014/main" val="2700288143"/>
                    </a:ext>
                  </a:extLst>
                </a:gridCol>
                <a:gridCol w="116951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3286575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1714199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25575">
                <a:tc>
                  <a:txBody>
                    <a:bodyPr/>
                    <a:lstStyle/>
                    <a:p>
                      <a:r>
                        <a:rPr lang="en-US" sz="1500"/>
                        <a:t>ID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Item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Notes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213505">
                <a:tc>
                  <a:txBody>
                    <a:bodyPr/>
                    <a:lstStyle/>
                    <a:p>
                      <a:r>
                        <a:rPr lang="en-US" sz="1500"/>
                        <a:t>P3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Query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general LLM prompt. Can include references to Long-Term or Short-Term memory. The prompt is augmented to store the prompt in the short-term knowledge graph.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1338793342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500"/>
                        <a:t>P4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Long Term Memory Processing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prompt like: Review all nodes of the knowledge graphs and look for ways to improve them by creating new edges, adding attributes, making similar things similar. Replace with the better version.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Runs once a day to keep the long-term memory well organized.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500"/>
                        <a:t>P5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Response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 agent that reviews the short-term memory looking for things that it can respond to. Uses a prompt like: Review the short-term memory and look for items that you can respond to. Use the long-term memory if needed.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82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788C1-4D5B-FFD7-0A35-1263B0FF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Processing Steps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7251E4B-1EFA-98DD-100A-202EC8C94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4780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8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13437</TotalTime>
  <Words>837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Praxis Approach</vt:lpstr>
      <vt:lpstr>Proposed Architecture</vt:lpstr>
      <vt:lpstr>Notes</vt:lpstr>
      <vt:lpstr>Data Definitions</vt:lpstr>
      <vt:lpstr>Knowledge Graph Definitions</vt:lpstr>
      <vt:lpstr>LLM Definitions</vt:lpstr>
      <vt:lpstr>Prompt Definitions</vt:lpstr>
      <vt:lpstr>Prompt Definitions</vt:lpstr>
      <vt:lpstr>Processing Steps</vt:lpstr>
      <vt:lpstr>Notes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Wacey</dc:creator>
  <cp:lastModifiedBy>Michael</cp:lastModifiedBy>
  <cp:revision>13</cp:revision>
  <dcterms:created xsi:type="dcterms:W3CDTF">2024-08-17T17:21:12Z</dcterms:created>
  <dcterms:modified xsi:type="dcterms:W3CDTF">2025-01-11T01:43:06Z</dcterms:modified>
</cp:coreProperties>
</file>