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7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1/21/2025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1/21/2025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5320603"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lnSpcReduction="10000"/>
          </a:bodyPr>
          <a:lstStyle/>
          <a:p>
            <a:r>
              <a:rPr lang="en-US" dirty="0"/>
              <a:t>I am not sure of the process we are following here. It seems to me that it is chapter by chapter and I should be focused on research. But the constant interest in method and code makes me think it is iterative. But then, I should be iteratively releasing the chapters.</a:t>
            </a:r>
          </a:p>
          <a:p>
            <a:endParaRPr lang="en-US" dirty="0"/>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2"/>
            <a:ext cx="8021600" cy="5755431"/>
          </a:xfrm>
        </p:spPr>
        <p:txBody>
          <a:bodyPr/>
          <a:lstStyle/>
          <a:p>
            <a:r>
              <a:rPr lang="en-US" dirty="0"/>
              <a:t>Completed rough draft of Chapter 1 in Overleaf and submitted to advisor for initial review.</a:t>
            </a:r>
          </a:p>
          <a:p>
            <a:r>
              <a:rPr lang="en-US" dirty="0"/>
              <a:t>Updates to methodology.</a:t>
            </a:r>
          </a:p>
          <a:p>
            <a:r>
              <a:rPr lang="en-US" dirty="0"/>
              <a:t>Continued research</a:t>
            </a:r>
          </a:p>
          <a:p>
            <a:r>
              <a:rPr lang="en-US" dirty="0"/>
              <a:t>Meeting </a:t>
            </a:r>
            <a:r>
              <a:rPr lang="en-US"/>
              <a:t>to discuss EDA</a:t>
            </a:r>
            <a:endParaRPr lang="en-US" dirty="0"/>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fontScale="92500" lnSpcReduction="20000"/>
          </a:bodyPr>
          <a:lstStyle/>
          <a:p>
            <a:r>
              <a:rPr lang="en-US" dirty="0"/>
              <a:t>I am teaching four courses this semester and two of them are new to me. Preparation for these courses took longer than I had planned</a:t>
            </a:r>
          </a:p>
          <a:p>
            <a:r>
              <a:rPr lang="en-US" dirty="0"/>
              <a:t>From January 13 to January 21, I had some sort of horrible head cold or flu. It made it difficult for me to do any work.</a:t>
            </a:r>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dirty="0"/>
              <a:t> For our next session, I'm looking forward to hearing about the progress you've made in your research. Please be prepared to share your EDA on the dataset. (We're also planning a Zoom session to address any limitations this week.).</a:t>
            </a:r>
          </a:p>
          <a:p>
            <a:pPr marL="0" indent="0">
              <a:buNone/>
            </a:pPr>
            <a:endParaRPr lang="en-US" sz="900" dirty="0"/>
          </a:p>
          <a:p>
            <a:pPr marL="0" indent="0">
              <a:buNone/>
            </a:pPr>
            <a:r>
              <a:rPr lang="en-US" sz="900" dirty="0"/>
              <a:t>The methodology visual representation you shared with me last session was a good start, but it needs to be expanded as you gain more insights from your literature review.</a:t>
            </a:r>
          </a:p>
          <a:p>
            <a:pPr marL="0" indent="0">
              <a:buNone/>
            </a:pPr>
            <a:endParaRPr lang="en-US" sz="900" dirty="0"/>
          </a:p>
          <a:p>
            <a:pPr marL="0" indent="0">
              <a:buNone/>
            </a:pPr>
            <a:r>
              <a:rPr lang="en-US" sz="900" dirty="0"/>
              <a:t>I'd also like to see progress in your work with knowledge graphs, data flow, and model pipeline.</a:t>
            </a:r>
          </a:p>
          <a:p>
            <a:pPr marL="0" indent="0">
              <a:buNone/>
            </a:pPr>
            <a:endParaRPr lang="en-US" sz="900" dirty="0"/>
          </a:p>
          <a:p>
            <a:pPr marL="0" indent="0">
              <a:buNone/>
            </a:pPr>
            <a:r>
              <a:rPr lang="en-US" sz="900" dirty="0"/>
              <a:t>PS: Chapter 1 is also due by the end of this month.</a:t>
            </a:r>
          </a:p>
          <a:p>
            <a:pPr marL="0" indent="0">
              <a:buNone/>
            </a:pPr>
            <a:endParaRPr lang="en-US" sz="900" dirty="0"/>
          </a:p>
          <a:p>
            <a:pPr marL="0" indent="0">
              <a:buNone/>
            </a:pPr>
            <a:r>
              <a:rPr lang="en-US" sz="900" dirty="0"/>
              <a:t>Let's aim to maintain the momentum in your work. </a:t>
            </a:r>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7142</TotalTime>
  <Words>3719</Words>
  <Application>Microsoft Office PowerPoint</Application>
  <PresentationFormat>On-screen Show (4:3)</PresentationFormat>
  <Paragraphs>521</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262</cp:revision>
  <dcterms:created xsi:type="dcterms:W3CDTF">2020-01-15T21:27:56Z</dcterms:created>
  <dcterms:modified xsi:type="dcterms:W3CDTF">2025-01-21T22:24:05Z</dcterms:modified>
  <cp:category/>
</cp:coreProperties>
</file>