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1" r:id="rId5"/>
    <p:sldId id="278" r:id="rId6"/>
    <p:sldId id="270" r:id="rId7"/>
    <p:sldId id="272" r:id="rId8"/>
    <p:sldId id="283" r:id="rId9"/>
    <p:sldId id="271" r:id="rId10"/>
    <p:sldId id="284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5183-D17D-402D-9B26-78FD33A4301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1FAE3-26D9-4887-BE7D-055B425E9F4C}">
      <dgm:prSet/>
      <dgm:spPr/>
      <dgm:t>
        <a:bodyPr/>
        <a:lstStyle/>
        <a:p>
          <a:r>
            <a:rPr lang="en-US" dirty="0"/>
            <a:t>Load</a:t>
          </a:r>
        </a:p>
      </dgm:t>
    </dgm:pt>
    <dgm:pt modelId="{C672885C-72A1-4DF4-A89C-455C03644CB1}" type="parTrans" cxnId="{889AFDCB-3AD6-45B4-A34A-C0EB4372D30C}">
      <dgm:prSet/>
      <dgm:spPr/>
      <dgm:t>
        <a:bodyPr/>
        <a:lstStyle/>
        <a:p>
          <a:endParaRPr lang="en-US"/>
        </a:p>
      </dgm:t>
    </dgm:pt>
    <dgm:pt modelId="{1CE7B503-EAFB-41D9-9A5A-685F102C3DEC}" type="sibTrans" cxnId="{889AFDCB-3AD6-45B4-A34A-C0EB4372D30C}">
      <dgm:prSet/>
      <dgm:spPr/>
      <dgm:t>
        <a:bodyPr/>
        <a:lstStyle/>
        <a:p>
          <a:endParaRPr lang="en-US"/>
        </a:p>
      </dgm:t>
    </dgm:pt>
    <dgm:pt modelId="{FA3387AD-C376-425F-A0A1-3D7E761ED9BB}">
      <dgm:prSet/>
      <dgm:spPr/>
      <dgm:t>
        <a:bodyPr/>
        <a:lstStyle/>
        <a:p>
          <a:r>
            <a:rPr lang="en-US"/>
            <a:t>Load up one or more documents</a:t>
          </a:r>
        </a:p>
      </dgm:t>
    </dgm:pt>
    <dgm:pt modelId="{92B5BB9C-5F48-4EDB-B0EF-5F84E3888C86}" type="parTrans" cxnId="{FC00E493-7541-4091-93E3-1432F9C8077D}">
      <dgm:prSet/>
      <dgm:spPr/>
      <dgm:t>
        <a:bodyPr/>
        <a:lstStyle/>
        <a:p>
          <a:endParaRPr lang="en-US"/>
        </a:p>
      </dgm:t>
    </dgm:pt>
    <dgm:pt modelId="{7FFAB8D2-6EC1-444E-8267-CE625BAAD0FF}" type="sibTrans" cxnId="{FC00E493-7541-4091-93E3-1432F9C8077D}">
      <dgm:prSet/>
      <dgm:spPr/>
      <dgm:t>
        <a:bodyPr/>
        <a:lstStyle/>
        <a:p>
          <a:endParaRPr lang="en-US"/>
        </a:p>
      </dgm:t>
    </dgm:pt>
    <dgm:pt modelId="{85E51386-2DE2-4EA3-87DF-07DF4869E4A8}">
      <dgm:prSet/>
      <dgm:spPr/>
      <dgm:t>
        <a:bodyPr/>
        <a:lstStyle/>
        <a:p>
          <a:r>
            <a:rPr lang="en-US"/>
            <a:t>Start</a:t>
          </a:r>
        </a:p>
      </dgm:t>
    </dgm:pt>
    <dgm:pt modelId="{41AA349D-5D70-4002-BC5F-39FBAECA2F92}" type="parTrans" cxnId="{C84CCBFF-985A-4E50-839C-83BC25C25316}">
      <dgm:prSet/>
      <dgm:spPr/>
      <dgm:t>
        <a:bodyPr/>
        <a:lstStyle/>
        <a:p>
          <a:endParaRPr lang="en-US"/>
        </a:p>
      </dgm:t>
    </dgm:pt>
    <dgm:pt modelId="{6CE20F45-2CF8-4717-8B21-E45437F8934F}" type="sibTrans" cxnId="{C84CCBFF-985A-4E50-839C-83BC25C25316}">
      <dgm:prSet/>
      <dgm:spPr/>
      <dgm:t>
        <a:bodyPr/>
        <a:lstStyle/>
        <a:p>
          <a:endParaRPr lang="en-US"/>
        </a:p>
      </dgm:t>
    </dgm:pt>
    <dgm:pt modelId="{0D59D373-0679-4DE5-BDCC-140028367A41}">
      <dgm:prSet/>
      <dgm:spPr/>
      <dgm:t>
        <a:bodyPr/>
        <a:lstStyle/>
        <a:p>
          <a:r>
            <a:rPr lang="en-US" dirty="0"/>
            <a:t>Start the document processing (How?)</a:t>
          </a:r>
        </a:p>
      </dgm:t>
    </dgm:pt>
    <dgm:pt modelId="{2E840B56-08BF-46D2-8626-BED64780A77F}" type="parTrans" cxnId="{633A9C58-AA1F-43D6-93B0-3AF6578C14C6}">
      <dgm:prSet/>
      <dgm:spPr/>
      <dgm:t>
        <a:bodyPr/>
        <a:lstStyle/>
        <a:p>
          <a:endParaRPr lang="en-US"/>
        </a:p>
      </dgm:t>
    </dgm:pt>
    <dgm:pt modelId="{22992A9E-B053-401C-B314-F010D5A2DF8D}" type="sibTrans" cxnId="{633A9C58-AA1F-43D6-93B0-3AF6578C14C6}">
      <dgm:prSet/>
      <dgm:spPr/>
      <dgm:t>
        <a:bodyPr/>
        <a:lstStyle/>
        <a:p>
          <a:endParaRPr lang="en-US"/>
        </a:p>
      </dgm:t>
    </dgm:pt>
    <dgm:pt modelId="{78CE8A2D-3948-4FDD-AFC6-019305C8D5FB}">
      <dgm:prSet/>
      <dgm:spPr/>
      <dgm:t>
        <a:bodyPr/>
        <a:lstStyle/>
        <a:p>
          <a:r>
            <a:rPr lang="en-US" dirty="0"/>
            <a:t>Wait</a:t>
          </a:r>
        </a:p>
      </dgm:t>
    </dgm:pt>
    <dgm:pt modelId="{1DCAFE2F-2C24-43CD-9030-1C57FE637CF0}" type="parTrans" cxnId="{1D43F4E0-8EA9-4C52-A7F1-C15A044F10FC}">
      <dgm:prSet/>
      <dgm:spPr/>
      <dgm:t>
        <a:bodyPr/>
        <a:lstStyle/>
        <a:p>
          <a:endParaRPr lang="en-US"/>
        </a:p>
      </dgm:t>
    </dgm:pt>
    <dgm:pt modelId="{D329EB64-5D46-4391-94E8-890B5BC17D92}" type="sibTrans" cxnId="{1D43F4E0-8EA9-4C52-A7F1-C15A044F10FC}">
      <dgm:prSet/>
      <dgm:spPr/>
      <dgm:t>
        <a:bodyPr/>
        <a:lstStyle/>
        <a:p>
          <a:endParaRPr lang="en-US"/>
        </a:p>
      </dgm:t>
    </dgm:pt>
    <dgm:pt modelId="{82D37E96-2C0C-4FBF-B274-09826FF8A376}">
      <dgm:prSet/>
      <dgm:spPr/>
      <dgm:t>
        <a:bodyPr/>
        <a:lstStyle/>
        <a:p>
          <a:r>
            <a:rPr lang="en-US" dirty="0"/>
            <a:t>Give it time for background processes to work</a:t>
          </a:r>
        </a:p>
      </dgm:t>
    </dgm:pt>
    <dgm:pt modelId="{D5BE7653-90AD-4A66-8214-ABF3AEE03F65}" type="parTrans" cxnId="{F045DDF0-CBAA-4825-973F-AF79BB30F015}">
      <dgm:prSet/>
      <dgm:spPr/>
      <dgm:t>
        <a:bodyPr/>
        <a:lstStyle/>
        <a:p>
          <a:endParaRPr lang="en-US"/>
        </a:p>
      </dgm:t>
    </dgm:pt>
    <dgm:pt modelId="{70A2E466-F8CF-4845-9299-C4FA0274E85C}" type="sibTrans" cxnId="{F045DDF0-CBAA-4825-973F-AF79BB30F015}">
      <dgm:prSet/>
      <dgm:spPr/>
      <dgm:t>
        <a:bodyPr/>
        <a:lstStyle/>
        <a:p>
          <a:endParaRPr lang="en-US"/>
        </a:p>
      </dgm:t>
    </dgm:pt>
    <dgm:pt modelId="{045FAFE3-B860-4E67-8AE1-35F716BAA62A}">
      <dgm:prSet/>
      <dgm:spPr/>
      <dgm:t>
        <a:bodyPr/>
        <a:lstStyle/>
        <a:p>
          <a:r>
            <a:rPr lang="en-US" dirty="0"/>
            <a:t>Query</a:t>
          </a:r>
        </a:p>
      </dgm:t>
    </dgm:pt>
    <dgm:pt modelId="{E7BFAD42-2549-490E-A37D-FBC646EA265D}" type="parTrans" cxnId="{45C3CD31-6AB2-44DE-A6AB-C16E049A7A5C}">
      <dgm:prSet/>
      <dgm:spPr/>
      <dgm:t>
        <a:bodyPr/>
        <a:lstStyle/>
        <a:p>
          <a:endParaRPr lang="en-US"/>
        </a:p>
      </dgm:t>
    </dgm:pt>
    <dgm:pt modelId="{85D1C306-0818-49DD-8230-F8E6EA7F2314}" type="sibTrans" cxnId="{45C3CD31-6AB2-44DE-A6AB-C16E049A7A5C}">
      <dgm:prSet/>
      <dgm:spPr/>
      <dgm:t>
        <a:bodyPr/>
        <a:lstStyle/>
        <a:p>
          <a:endParaRPr lang="en-US"/>
        </a:p>
      </dgm:t>
    </dgm:pt>
    <dgm:pt modelId="{5526D1CC-8B32-4C8B-9FA2-4D71302D80D4}">
      <dgm:prSet/>
      <dgm:spPr/>
      <dgm:t>
        <a:bodyPr/>
        <a:lstStyle/>
        <a:p>
          <a:r>
            <a:rPr lang="en-US"/>
            <a:t>Issue prompts to ask questions</a:t>
          </a:r>
        </a:p>
      </dgm:t>
    </dgm:pt>
    <dgm:pt modelId="{50158EAB-2177-4243-8DFA-A2346FD60691}" type="parTrans" cxnId="{3F765131-A4AC-43FB-AD89-88D452571605}">
      <dgm:prSet/>
      <dgm:spPr/>
      <dgm:t>
        <a:bodyPr/>
        <a:lstStyle/>
        <a:p>
          <a:endParaRPr lang="en-US"/>
        </a:p>
      </dgm:t>
    </dgm:pt>
    <dgm:pt modelId="{57477F9B-7569-4D92-A2F0-975B92148314}" type="sibTrans" cxnId="{3F765131-A4AC-43FB-AD89-88D452571605}">
      <dgm:prSet/>
      <dgm:spPr/>
      <dgm:t>
        <a:bodyPr/>
        <a:lstStyle/>
        <a:p>
          <a:endParaRPr lang="en-US"/>
        </a:p>
      </dgm:t>
    </dgm:pt>
    <dgm:pt modelId="{68E39364-0DEF-4873-8904-B76CB5E21D38}" type="pres">
      <dgm:prSet presAssocID="{2CE05183-D17D-402D-9B26-78FD33A43015}" presName="Name0" presStyleCnt="0">
        <dgm:presLayoutVars>
          <dgm:dir/>
          <dgm:animLvl val="lvl"/>
          <dgm:resizeHandles val="exact"/>
        </dgm:presLayoutVars>
      </dgm:prSet>
      <dgm:spPr/>
    </dgm:pt>
    <dgm:pt modelId="{961DEC60-AF0D-4331-9B27-7B95C56EDF16}" type="pres">
      <dgm:prSet presAssocID="{045FAFE3-B860-4E67-8AE1-35F716BAA62A}" presName="boxAndChildren" presStyleCnt="0"/>
      <dgm:spPr/>
    </dgm:pt>
    <dgm:pt modelId="{F9AC17A9-07F1-4CA5-8370-6C06DAE2C355}" type="pres">
      <dgm:prSet presAssocID="{045FAFE3-B860-4E67-8AE1-35F716BAA62A}" presName="parentTextBox" presStyleLbl="alignNode1" presStyleIdx="0" presStyleCnt="4"/>
      <dgm:spPr/>
    </dgm:pt>
    <dgm:pt modelId="{C007FB43-6583-4F23-9F54-54C0EA5592D8}" type="pres">
      <dgm:prSet presAssocID="{045FAFE3-B860-4E67-8AE1-35F716BAA62A}" presName="descendantBox" presStyleLbl="bgAccFollowNode1" presStyleIdx="0" presStyleCnt="4"/>
      <dgm:spPr/>
    </dgm:pt>
    <dgm:pt modelId="{396FA034-9B6C-4173-8352-9D6D3EEAD3DD}" type="pres">
      <dgm:prSet presAssocID="{D329EB64-5D46-4391-94E8-890B5BC17D92}" presName="sp" presStyleCnt="0"/>
      <dgm:spPr/>
    </dgm:pt>
    <dgm:pt modelId="{8532D040-77CC-4D77-AC07-A65061422D15}" type="pres">
      <dgm:prSet presAssocID="{78CE8A2D-3948-4FDD-AFC6-019305C8D5FB}" presName="arrowAndChildren" presStyleCnt="0"/>
      <dgm:spPr/>
    </dgm:pt>
    <dgm:pt modelId="{BCF6BBC2-3838-4B19-9ACE-72118BEC79F1}" type="pres">
      <dgm:prSet presAssocID="{78CE8A2D-3948-4FDD-AFC6-019305C8D5FB}" presName="parentTextArrow" presStyleLbl="node1" presStyleIdx="0" presStyleCnt="0"/>
      <dgm:spPr/>
    </dgm:pt>
    <dgm:pt modelId="{A3A1F301-9346-44CC-A004-D9F5F6826805}" type="pres">
      <dgm:prSet presAssocID="{78CE8A2D-3948-4FDD-AFC6-019305C8D5FB}" presName="arrow" presStyleLbl="alignNode1" presStyleIdx="1" presStyleCnt="4"/>
      <dgm:spPr/>
    </dgm:pt>
    <dgm:pt modelId="{EF75247C-5CEC-4FF6-BC76-7C5CD7192A5D}" type="pres">
      <dgm:prSet presAssocID="{78CE8A2D-3948-4FDD-AFC6-019305C8D5FB}" presName="descendantArrow" presStyleLbl="bgAccFollowNode1" presStyleIdx="1" presStyleCnt="4"/>
      <dgm:spPr/>
    </dgm:pt>
    <dgm:pt modelId="{2437EED3-1209-4DB1-B151-D4B95C007990}" type="pres">
      <dgm:prSet presAssocID="{6CE20F45-2CF8-4717-8B21-E45437F8934F}" presName="sp" presStyleCnt="0"/>
      <dgm:spPr/>
    </dgm:pt>
    <dgm:pt modelId="{9B0A2F29-FA13-44B5-8B97-3526FF9925C2}" type="pres">
      <dgm:prSet presAssocID="{85E51386-2DE2-4EA3-87DF-07DF4869E4A8}" presName="arrowAndChildren" presStyleCnt="0"/>
      <dgm:spPr/>
    </dgm:pt>
    <dgm:pt modelId="{D45E90F1-1DF2-4F46-AB8E-E5ADFBF6496B}" type="pres">
      <dgm:prSet presAssocID="{85E51386-2DE2-4EA3-87DF-07DF4869E4A8}" presName="parentTextArrow" presStyleLbl="node1" presStyleIdx="0" presStyleCnt="0"/>
      <dgm:spPr/>
    </dgm:pt>
    <dgm:pt modelId="{5B1471A2-8ACA-4F93-998C-B84F958F766A}" type="pres">
      <dgm:prSet presAssocID="{85E51386-2DE2-4EA3-87DF-07DF4869E4A8}" presName="arrow" presStyleLbl="alignNode1" presStyleIdx="2" presStyleCnt="4"/>
      <dgm:spPr/>
    </dgm:pt>
    <dgm:pt modelId="{BC671A73-E1E5-400A-B6DA-08715AF03202}" type="pres">
      <dgm:prSet presAssocID="{85E51386-2DE2-4EA3-87DF-07DF4869E4A8}" presName="descendantArrow" presStyleLbl="bgAccFollowNode1" presStyleIdx="2" presStyleCnt="4"/>
      <dgm:spPr/>
    </dgm:pt>
    <dgm:pt modelId="{9FF8830A-D066-4BC7-B6B4-90DC91D38E93}" type="pres">
      <dgm:prSet presAssocID="{1CE7B503-EAFB-41D9-9A5A-685F102C3DEC}" presName="sp" presStyleCnt="0"/>
      <dgm:spPr/>
    </dgm:pt>
    <dgm:pt modelId="{F5A76BF3-1038-4993-996A-08229B1F984D}" type="pres">
      <dgm:prSet presAssocID="{0821FAE3-26D9-4887-BE7D-055B425E9F4C}" presName="arrowAndChildren" presStyleCnt="0"/>
      <dgm:spPr/>
    </dgm:pt>
    <dgm:pt modelId="{82745894-E779-4F79-B04E-3B647E573866}" type="pres">
      <dgm:prSet presAssocID="{0821FAE3-26D9-4887-BE7D-055B425E9F4C}" presName="parentTextArrow" presStyleLbl="node1" presStyleIdx="0" presStyleCnt="0"/>
      <dgm:spPr/>
    </dgm:pt>
    <dgm:pt modelId="{382F1624-CBA1-4ACB-BFE1-E12C95074AF6}" type="pres">
      <dgm:prSet presAssocID="{0821FAE3-26D9-4887-BE7D-055B425E9F4C}" presName="arrow" presStyleLbl="alignNode1" presStyleIdx="3" presStyleCnt="4"/>
      <dgm:spPr/>
    </dgm:pt>
    <dgm:pt modelId="{7B5AF945-8A65-4EAE-917D-E833E05D5012}" type="pres">
      <dgm:prSet presAssocID="{0821FAE3-26D9-4887-BE7D-055B425E9F4C}" presName="descendantArrow" presStyleLbl="bgAccFollowNode1" presStyleIdx="3" presStyleCnt="4"/>
      <dgm:spPr/>
    </dgm:pt>
  </dgm:ptLst>
  <dgm:cxnLst>
    <dgm:cxn modelId="{F2753F12-6E54-4227-9D8C-D4C865D578EB}" type="presOf" srcId="{0D59D373-0679-4DE5-BDCC-140028367A41}" destId="{BC671A73-E1E5-400A-B6DA-08715AF03202}" srcOrd="0" destOrd="0" presId="urn:microsoft.com/office/officeart/2016/7/layout/VerticalDownArrowProcess"/>
    <dgm:cxn modelId="{DBC12813-DBB1-422B-8C40-ECB33ABE86A3}" type="presOf" srcId="{85E51386-2DE2-4EA3-87DF-07DF4869E4A8}" destId="{5B1471A2-8ACA-4F93-998C-B84F958F766A}" srcOrd="1" destOrd="0" presId="urn:microsoft.com/office/officeart/2016/7/layout/VerticalDownArrowProcess"/>
    <dgm:cxn modelId="{D7D53F27-5FAF-4462-8DDD-56231226E7C2}" type="presOf" srcId="{0821FAE3-26D9-4887-BE7D-055B425E9F4C}" destId="{82745894-E779-4F79-B04E-3B647E573866}" srcOrd="0" destOrd="0" presId="urn:microsoft.com/office/officeart/2016/7/layout/VerticalDownArrowProcess"/>
    <dgm:cxn modelId="{3F765131-A4AC-43FB-AD89-88D452571605}" srcId="{045FAFE3-B860-4E67-8AE1-35F716BAA62A}" destId="{5526D1CC-8B32-4C8B-9FA2-4D71302D80D4}" srcOrd="0" destOrd="0" parTransId="{50158EAB-2177-4243-8DFA-A2346FD60691}" sibTransId="{57477F9B-7569-4D92-A2F0-975B92148314}"/>
    <dgm:cxn modelId="{45C3CD31-6AB2-44DE-A6AB-C16E049A7A5C}" srcId="{2CE05183-D17D-402D-9B26-78FD33A43015}" destId="{045FAFE3-B860-4E67-8AE1-35F716BAA62A}" srcOrd="3" destOrd="0" parTransId="{E7BFAD42-2549-490E-A37D-FBC646EA265D}" sibTransId="{85D1C306-0818-49DD-8230-F8E6EA7F2314}"/>
    <dgm:cxn modelId="{2585D65C-2C2A-491D-B5EC-9D7F65B01285}" type="presOf" srcId="{FA3387AD-C376-425F-A0A1-3D7E761ED9BB}" destId="{7B5AF945-8A65-4EAE-917D-E833E05D5012}" srcOrd="0" destOrd="0" presId="urn:microsoft.com/office/officeart/2016/7/layout/VerticalDownArrowProcess"/>
    <dgm:cxn modelId="{91191344-8077-4A63-BCA3-56BD46783900}" type="presOf" srcId="{045FAFE3-B860-4E67-8AE1-35F716BAA62A}" destId="{F9AC17A9-07F1-4CA5-8370-6C06DAE2C355}" srcOrd="0" destOrd="0" presId="urn:microsoft.com/office/officeart/2016/7/layout/VerticalDownArrowProcess"/>
    <dgm:cxn modelId="{633A9C58-AA1F-43D6-93B0-3AF6578C14C6}" srcId="{85E51386-2DE2-4EA3-87DF-07DF4869E4A8}" destId="{0D59D373-0679-4DE5-BDCC-140028367A41}" srcOrd="0" destOrd="0" parTransId="{2E840B56-08BF-46D2-8626-BED64780A77F}" sibTransId="{22992A9E-B053-401C-B314-F010D5A2DF8D}"/>
    <dgm:cxn modelId="{832BB85A-0343-4AE5-A831-93AAFDC22351}" type="presOf" srcId="{0821FAE3-26D9-4887-BE7D-055B425E9F4C}" destId="{382F1624-CBA1-4ACB-BFE1-E12C95074AF6}" srcOrd="1" destOrd="0" presId="urn:microsoft.com/office/officeart/2016/7/layout/VerticalDownArrowProcess"/>
    <dgm:cxn modelId="{34820B8A-7001-4975-8BBF-109CBA294FF6}" type="presOf" srcId="{82D37E96-2C0C-4FBF-B274-09826FF8A376}" destId="{EF75247C-5CEC-4FF6-BC76-7C5CD7192A5D}" srcOrd="0" destOrd="0" presId="urn:microsoft.com/office/officeart/2016/7/layout/VerticalDownArrowProcess"/>
    <dgm:cxn modelId="{4833438A-6225-4339-B1B6-C2DCBCCFEB7B}" type="presOf" srcId="{78CE8A2D-3948-4FDD-AFC6-019305C8D5FB}" destId="{BCF6BBC2-3838-4B19-9ACE-72118BEC79F1}" srcOrd="0" destOrd="0" presId="urn:microsoft.com/office/officeart/2016/7/layout/VerticalDownArrowProcess"/>
    <dgm:cxn modelId="{D9288C8D-EAFC-40D3-B06E-83D581BD3090}" type="presOf" srcId="{78CE8A2D-3948-4FDD-AFC6-019305C8D5FB}" destId="{A3A1F301-9346-44CC-A004-D9F5F6826805}" srcOrd="1" destOrd="0" presId="urn:microsoft.com/office/officeart/2016/7/layout/VerticalDownArrowProcess"/>
    <dgm:cxn modelId="{FC00E493-7541-4091-93E3-1432F9C8077D}" srcId="{0821FAE3-26D9-4887-BE7D-055B425E9F4C}" destId="{FA3387AD-C376-425F-A0A1-3D7E761ED9BB}" srcOrd="0" destOrd="0" parTransId="{92B5BB9C-5F48-4EDB-B0EF-5F84E3888C86}" sibTransId="{7FFAB8D2-6EC1-444E-8267-CE625BAAD0FF}"/>
    <dgm:cxn modelId="{889AFDCB-3AD6-45B4-A34A-C0EB4372D30C}" srcId="{2CE05183-D17D-402D-9B26-78FD33A43015}" destId="{0821FAE3-26D9-4887-BE7D-055B425E9F4C}" srcOrd="0" destOrd="0" parTransId="{C672885C-72A1-4DF4-A89C-455C03644CB1}" sibTransId="{1CE7B503-EAFB-41D9-9A5A-685F102C3DEC}"/>
    <dgm:cxn modelId="{865383D1-BF19-4FBF-91EB-E1BC2DE5D0C3}" type="presOf" srcId="{5526D1CC-8B32-4C8B-9FA2-4D71302D80D4}" destId="{C007FB43-6583-4F23-9F54-54C0EA5592D8}" srcOrd="0" destOrd="0" presId="urn:microsoft.com/office/officeart/2016/7/layout/VerticalDownArrowProcess"/>
    <dgm:cxn modelId="{D491C3DD-3F40-463B-802F-360693299155}" type="presOf" srcId="{85E51386-2DE2-4EA3-87DF-07DF4869E4A8}" destId="{D45E90F1-1DF2-4F46-AB8E-E5ADFBF6496B}" srcOrd="0" destOrd="0" presId="urn:microsoft.com/office/officeart/2016/7/layout/VerticalDownArrowProcess"/>
    <dgm:cxn modelId="{1D43F4E0-8EA9-4C52-A7F1-C15A044F10FC}" srcId="{2CE05183-D17D-402D-9B26-78FD33A43015}" destId="{78CE8A2D-3948-4FDD-AFC6-019305C8D5FB}" srcOrd="2" destOrd="0" parTransId="{1DCAFE2F-2C24-43CD-9030-1C57FE637CF0}" sibTransId="{D329EB64-5D46-4391-94E8-890B5BC17D92}"/>
    <dgm:cxn modelId="{F045DDF0-CBAA-4825-973F-AF79BB30F015}" srcId="{78CE8A2D-3948-4FDD-AFC6-019305C8D5FB}" destId="{82D37E96-2C0C-4FBF-B274-09826FF8A376}" srcOrd="0" destOrd="0" parTransId="{D5BE7653-90AD-4A66-8214-ABF3AEE03F65}" sibTransId="{70A2E466-F8CF-4845-9299-C4FA0274E85C}"/>
    <dgm:cxn modelId="{1ECDB7F3-5F97-402D-8CE2-C1FB43ECAB76}" type="presOf" srcId="{2CE05183-D17D-402D-9B26-78FD33A43015}" destId="{68E39364-0DEF-4873-8904-B76CB5E21D38}" srcOrd="0" destOrd="0" presId="urn:microsoft.com/office/officeart/2016/7/layout/VerticalDownArrowProcess"/>
    <dgm:cxn modelId="{C84CCBFF-985A-4E50-839C-83BC25C25316}" srcId="{2CE05183-D17D-402D-9B26-78FD33A43015}" destId="{85E51386-2DE2-4EA3-87DF-07DF4869E4A8}" srcOrd="1" destOrd="0" parTransId="{41AA349D-5D70-4002-BC5F-39FBAECA2F92}" sibTransId="{6CE20F45-2CF8-4717-8B21-E45437F8934F}"/>
    <dgm:cxn modelId="{11AF1F36-A16B-48EB-A5B7-F0DAD1285960}" type="presParOf" srcId="{68E39364-0DEF-4873-8904-B76CB5E21D38}" destId="{961DEC60-AF0D-4331-9B27-7B95C56EDF16}" srcOrd="0" destOrd="0" presId="urn:microsoft.com/office/officeart/2016/7/layout/VerticalDownArrowProcess"/>
    <dgm:cxn modelId="{7FE5AC46-CCB7-427C-B70A-8D80CDBAA2DA}" type="presParOf" srcId="{961DEC60-AF0D-4331-9B27-7B95C56EDF16}" destId="{F9AC17A9-07F1-4CA5-8370-6C06DAE2C355}" srcOrd="0" destOrd="0" presId="urn:microsoft.com/office/officeart/2016/7/layout/VerticalDownArrowProcess"/>
    <dgm:cxn modelId="{F145C3A9-44E3-454F-836C-757F4B36BE0B}" type="presParOf" srcId="{961DEC60-AF0D-4331-9B27-7B95C56EDF16}" destId="{C007FB43-6583-4F23-9F54-54C0EA5592D8}" srcOrd="1" destOrd="0" presId="urn:microsoft.com/office/officeart/2016/7/layout/VerticalDownArrowProcess"/>
    <dgm:cxn modelId="{A3BDE073-3EC5-433C-9915-10625899100C}" type="presParOf" srcId="{68E39364-0DEF-4873-8904-B76CB5E21D38}" destId="{396FA034-9B6C-4173-8352-9D6D3EEAD3DD}" srcOrd="1" destOrd="0" presId="urn:microsoft.com/office/officeart/2016/7/layout/VerticalDownArrowProcess"/>
    <dgm:cxn modelId="{1DF9C465-425B-4C79-AFD4-A3303245EAAE}" type="presParOf" srcId="{68E39364-0DEF-4873-8904-B76CB5E21D38}" destId="{8532D040-77CC-4D77-AC07-A65061422D15}" srcOrd="2" destOrd="0" presId="urn:microsoft.com/office/officeart/2016/7/layout/VerticalDownArrowProcess"/>
    <dgm:cxn modelId="{E3C95955-1CEF-44D0-AF84-8EA5A0942CF6}" type="presParOf" srcId="{8532D040-77CC-4D77-AC07-A65061422D15}" destId="{BCF6BBC2-3838-4B19-9ACE-72118BEC79F1}" srcOrd="0" destOrd="0" presId="urn:microsoft.com/office/officeart/2016/7/layout/VerticalDownArrowProcess"/>
    <dgm:cxn modelId="{7A8650FA-5E28-4FAD-BE05-F3170B093812}" type="presParOf" srcId="{8532D040-77CC-4D77-AC07-A65061422D15}" destId="{A3A1F301-9346-44CC-A004-D9F5F6826805}" srcOrd="1" destOrd="0" presId="urn:microsoft.com/office/officeart/2016/7/layout/VerticalDownArrowProcess"/>
    <dgm:cxn modelId="{ABF73A59-3D5F-4BBD-B362-22D30C1C12AC}" type="presParOf" srcId="{8532D040-77CC-4D77-AC07-A65061422D15}" destId="{EF75247C-5CEC-4FF6-BC76-7C5CD7192A5D}" srcOrd="2" destOrd="0" presId="urn:microsoft.com/office/officeart/2016/7/layout/VerticalDownArrowProcess"/>
    <dgm:cxn modelId="{3D68A079-A4CF-453F-A908-9DF726997414}" type="presParOf" srcId="{68E39364-0DEF-4873-8904-B76CB5E21D38}" destId="{2437EED3-1209-4DB1-B151-D4B95C007990}" srcOrd="3" destOrd="0" presId="urn:microsoft.com/office/officeart/2016/7/layout/VerticalDownArrowProcess"/>
    <dgm:cxn modelId="{B90557BD-C9A4-42AD-ADDD-9C7BD6275369}" type="presParOf" srcId="{68E39364-0DEF-4873-8904-B76CB5E21D38}" destId="{9B0A2F29-FA13-44B5-8B97-3526FF9925C2}" srcOrd="4" destOrd="0" presId="urn:microsoft.com/office/officeart/2016/7/layout/VerticalDownArrowProcess"/>
    <dgm:cxn modelId="{A3718B54-1062-4A24-B33C-9FC58275273E}" type="presParOf" srcId="{9B0A2F29-FA13-44B5-8B97-3526FF9925C2}" destId="{D45E90F1-1DF2-4F46-AB8E-E5ADFBF6496B}" srcOrd="0" destOrd="0" presId="urn:microsoft.com/office/officeart/2016/7/layout/VerticalDownArrowProcess"/>
    <dgm:cxn modelId="{B913149C-F899-4A43-A73C-85330E596550}" type="presParOf" srcId="{9B0A2F29-FA13-44B5-8B97-3526FF9925C2}" destId="{5B1471A2-8ACA-4F93-998C-B84F958F766A}" srcOrd="1" destOrd="0" presId="urn:microsoft.com/office/officeart/2016/7/layout/VerticalDownArrowProcess"/>
    <dgm:cxn modelId="{9F7B828A-4F44-488D-BC38-29492C5FA112}" type="presParOf" srcId="{9B0A2F29-FA13-44B5-8B97-3526FF9925C2}" destId="{BC671A73-E1E5-400A-B6DA-08715AF03202}" srcOrd="2" destOrd="0" presId="urn:microsoft.com/office/officeart/2016/7/layout/VerticalDownArrowProcess"/>
    <dgm:cxn modelId="{EFFDAB6E-7940-4F56-8555-3AF5B29EE968}" type="presParOf" srcId="{68E39364-0DEF-4873-8904-B76CB5E21D38}" destId="{9FF8830A-D066-4BC7-B6B4-90DC91D38E93}" srcOrd="5" destOrd="0" presId="urn:microsoft.com/office/officeart/2016/7/layout/VerticalDownArrowProcess"/>
    <dgm:cxn modelId="{29AE1836-2E4C-4B87-A46A-94972D53B549}" type="presParOf" srcId="{68E39364-0DEF-4873-8904-B76CB5E21D38}" destId="{F5A76BF3-1038-4993-996A-08229B1F984D}" srcOrd="6" destOrd="0" presId="urn:microsoft.com/office/officeart/2016/7/layout/VerticalDownArrowProcess"/>
    <dgm:cxn modelId="{63240DF9-ADD3-40CF-A535-B73327A856BB}" type="presParOf" srcId="{F5A76BF3-1038-4993-996A-08229B1F984D}" destId="{82745894-E779-4F79-B04E-3B647E573866}" srcOrd="0" destOrd="0" presId="urn:microsoft.com/office/officeart/2016/7/layout/VerticalDownArrowProcess"/>
    <dgm:cxn modelId="{8CE4E6AC-82A1-49D8-B06E-84607B4C7343}" type="presParOf" srcId="{F5A76BF3-1038-4993-996A-08229B1F984D}" destId="{382F1624-CBA1-4ACB-BFE1-E12C95074AF6}" srcOrd="1" destOrd="0" presId="urn:microsoft.com/office/officeart/2016/7/layout/VerticalDownArrowProcess"/>
    <dgm:cxn modelId="{13CD751E-3CA2-4317-ACDD-F95583F2C69E}" type="presParOf" srcId="{F5A76BF3-1038-4993-996A-08229B1F984D}" destId="{7B5AF945-8A65-4EAE-917D-E833E05D501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52835-C9CB-439F-AB1D-FF612B5778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BC69C2-C5AD-4247-912A-D013CA8C0FA8}">
      <dgm:prSet/>
      <dgm:spPr/>
      <dgm:t>
        <a:bodyPr/>
        <a:lstStyle/>
        <a:p>
          <a:r>
            <a:rPr lang="en-US"/>
            <a:t>Which LLM should I use?</a:t>
          </a:r>
        </a:p>
      </dgm:t>
    </dgm:pt>
    <dgm:pt modelId="{6745FC45-D694-4E89-8B43-E04C127D20CC}" type="parTrans" cxnId="{8523F1D4-4F72-4860-9EB3-46519BC1B2E4}">
      <dgm:prSet/>
      <dgm:spPr/>
      <dgm:t>
        <a:bodyPr/>
        <a:lstStyle/>
        <a:p>
          <a:endParaRPr lang="en-US"/>
        </a:p>
      </dgm:t>
    </dgm:pt>
    <dgm:pt modelId="{10CD6F32-02D3-4F80-8C57-54CB3FA8778D}" type="sibTrans" cxnId="{8523F1D4-4F72-4860-9EB3-46519BC1B2E4}">
      <dgm:prSet/>
      <dgm:spPr/>
      <dgm:t>
        <a:bodyPr/>
        <a:lstStyle/>
        <a:p>
          <a:endParaRPr lang="en-US"/>
        </a:p>
      </dgm:t>
    </dgm:pt>
    <dgm:pt modelId="{B0FDA4B4-325C-47E2-8946-AB8F6693355E}">
      <dgm:prSet/>
      <dgm:spPr/>
      <dgm:t>
        <a:bodyPr/>
        <a:lstStyle/>
        <a:p>
          <a:r>
            <a:rPr lang="en-US"/>
            <a:t>What structure should the knowledge graph be? I am thinking XML.</a:t>
          </a:r>
        </a:p>
      </dgm:t>
    </dgm:pt>
    <dgm:pt modelId="{8A8844CA-7930-4CBB-92FD-5EC88E759EBC}" type="parTrans" cxnId="{C51F64AD-BAED-4232-B5E3-E886C264C450}">
      <dgm:prSet/>
      <dgm:spPr/>
      <dgm:t>
        <a:bodyPr/>
        <a:lstStyle/>
        <a:p>
          <a:endParaRPr lang="en-US"/>
        </a:p>
      </dgm:t>
    </dgm:pt>
    <dgm:pt modelId="{9F467192-6FAC-4054-B371-20D82A9559B3}" type="sibTrans" cxnId="{C51F64AD-BAED-4232-B5E3-E886C264C450}">
      <dgm:prSet/>
      <dgm:spPr/>
      <dgm:t>
        <a:bodyPr/>
        <a:lstStyle/>
        <a:p>
          <a:endParaRPr lang="en-US"/>
        </a:p>
      </dgm:t>
    </dgm:pt>
    <dgm:pt modelId="{88FA810D-4524-43E0-AD2E-A3DBDA988893}">
      <dgm:prSet/>
      <dgm:spPr/>
      <dgm:t>
        <a:bodyPr/>
        <a:lstStyle/>
        <a:p>
          <a:r>
            <a:rPr lang="en-US"/>
            <a:t>How can I make the knowledge graph more like a Frame with Slots?</a:t>
          </a:r>
        </a:p>
      </dgm:t>
    </dgm:pt>
    <dgm:pt modelId="{85C3F751-2E15-4C1B-A3F9-257FACFB94C0}" type="parTrans" cxnId="{84E4DBE4-B5B7-43AD-9218-EF22AC9C47E4}">
      <dgm:prSet/>
      <dgm:spPr/>
      <dgm:t>
        <a:bodyPr/>
        <a:lstStyle/>
        <a:p>
          <a:endParaRPr lang="en-US"/>
        </a:p>
      </dgm:t>
    </dgm:pt>
    <dgm:pt modelId="{EEAD9EEA-5FB6-4420-A130-208199C16FF1}" type="sibTrans" cxnId="{84E4DBE4-B5B7-43AD-9218-EF22AC9C47E4}">
      <dgm:prSet/>
      <dgm:spPr/>
      <dgm:t>
        <a:bodyPr/>
        <a:lstStyle/>
        <a:p>
          <a:endParaRPr lang="en-US"/>
        </a:p>
      </dgm:t>
    </dgm:pt>
    <dgm:pt modelId="{360D443D-E783-4F8E-8E6A-199C7A7D5BFE}">
      <dgm:prSet/>
      <dgm:spPr/>
      <dgm:t>
        <a:bodyPr/>
        <a:lstStyle/>
        <a:p>
          <a:r>
            <a:rPr lang="en-US"/>
            <a:t>Should the knowledge graph be stored in OS files or a structured storage mechanism?</a:t>
          </a:r>
        </a:p>
      </dgm:t>
    </dgm:pt>
    <dgm:pt modelId="{C90AF236-C995-4105-BD82-E9FCDE425BEC}" type="parTrans" cxnId="{B7391188-81EE-440A-8833-2B12D2B701FF}">
      <dgm:prSet/>
      <dgm:spPr/>
      <dgm:t>
        <a:bodyPr/>
        <a:lstStyle/>
        <a:p>
          <a:endParaRPr lang="en-US"/>
        </a:p>
      </dgm:t>
    </dgm:pt>
    <dgm:pt modelId="{C2B2E7E2-6BE9-47FC-92A0-E9FDDDFFF8C4}" type="sibTrans" cxnId="{B7391188-81EE-440A-8833-2B12D2B701FF}">
      <dgm:prSet/>
      <dgm:spPr/>
      <dgm:t>
        <a:bodyPr/>
        <a:lstStyle/>
        <a:p>
          <a:endParaRPr lang="en-US"/>
        </a:p>
      </dgm:t>
    </dgm:pt>
    <dgm:pt modelId="{E0794792-E610-4B48-B2F0-597AC7A32A9A}">
      <dgm:prSet/>
      <dgm:spPr/>
      <dgm:t>
        <a:bodyPr/>
        <a:lstStyle/>
        <a:p>
          <a:r>
            <a:rPr lang="en-US"/>
            <a:t>I would like  to store everything in a Neural Network. Could be a future direction.</a:t>
          </a:r>
        </a:p>
      </dgm:t>
    </dgm:pt>
    <dgm:pt modelId="{6C193E38-1A74-46DA-9809-CD000304D55D}" type="parTrans" cxnId="{8129893A-BF21-4DDD-9BCF-FE37F347C922}">
      <dgm:prSet/>
      <dgm:spPr/>
      <dgm:t>
        <a:bodyPr/>
        <a:lstStyle/>
        <a:p>
          <a:endParaRPr lang="en-US"/>
        </a:p>
      </dgm:t>
    </dgm:pt>
    <dgm:pt modelId="{EACACEAB-5BB0-4F99-AB0C-079CE902D109}" type="sibTrans" cxnId="{8129893A-BF21-4DDD-9BCF-FE37F347C922}">
      <dgm:prSet/>
      <dgm:spPr/>
      <dgm:t>
        <a:bodyPr/>
        <a:lstStyle/>
        <a:p>
          <a:endParaRPr lang="en-US"/>
        </a:p>
      </dgm:t>
    </dgm:pt>
    <dgm:pt modelId="{26006854-1C18-441B-8830-E9F8855A8FA5}" type="pres">
      <dgm:prSet presAssocID="{7BD52835-C9CB-439F-AB1D-FF612B5778BA}" presName="linear" presStyleCnt="0">
        <dgm:presLayoutVars>
          <dgm:animLvl val="lvl"/>
          <dgm:resizeHandles val="exact"/>
        </dgm:presLayoutVars>
      </dgm:prSet>
      <dgm:spPr/>
    </dgm:pt>
    <dgm:pt modelId="{E0AE3820-67A2-4E3B-9A23-533C1055CC6E}" type="pres">
      <dgm:prSet presAssocID="{EFBC69C2-C5AD-4247-912A-D013CA8C0F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38B4DF-FC38-4E1E-BB29-529BE6D72E6D}" type="pres">
      <dgm:prSet presAssocID="{10CD6F32-02D3-4F80-8C57-54CB3FA8778D}" presName="spacer" presStyleCnt="0"/>
      <dgm:spPr/>
    </dgm:pt>
    <dgm:pt modelId="{ADE4BBDE-E26C-422E-9B6A-052CC0768607}" type="pres">
      <dgm:prSet presAssocID="{B0FDA4B4-325C-47E2-8946-AB8F669335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158481-9627-4C36-A17E-C181C504A0EE}" type="pres">
      <dgm:prSet presAssocID="{9F467192-6FAC-4054-B371-20D82A9559B3}" presName="spacer" presStyleCnt="0"/>
      <dgm:spPr/>
    </dgm:pt>
    <dgm:pt modelId="{93B762F0-34CE-424D-A672-57053821EC5A}" type="pres">
      <dgm:prSet presAssocID="{88FA810D-4524-43E0-AD2E-A3DBDA9888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06239E-25D0-46C0-99E4-2496BB9D52F6}" type="pres">
      <dgm:prSet presAssocID="{EEAD9EEA-5FB6-4420-A130-208199C16FF1}" presName="spacer" presStyleCnt="0"/>
      <dgm:spPr/>
    </dgm:pt>
    <dgm:pt modelId="{E5D72E8C-8F96-4F63-AB83-62392FD2A4CE}" type="pres">
      <dgm:prSet presAssocID="{360D443D-E783-4F8E-8E6A-199C7A7D5B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D6BF0B8-493A-4B73-8523-A39FCEB330B3}" type="pres">
      <dgm:prSet presAssocID="{C2B2E7E2-6BE9-47FC-92A0-E9FDDDFFF8C4}" presName="spacer" presStyleCnt="0"/>
      <dgm:spPr/>
    </dgm:pt>
    <dgm:pt modelId="{08E0959D-C6CF-409C-961A-FD40DAF131F6}" type="pres">
      <dgm:prSet presAssocID="{E0794792-E610-4B48-B2F0-597AC7A32A9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D0661E-AE66-4388-B1B5-6313019F1074}" type="presOf" srcId="{E0794792-E610-4B48-B2F0-597AC7A32A9A}" destId="{08E0959D-C6CF-409C-961A-FD40DAF131F6}" srcOrd="0" destOrd="0" presId="urn:microsoft.com/office/officeart/2005/8/layout/vList2"/>
    <dgm:cxn modelId="{BB140221-0B9D-41E0-B334-106042919B0B}" type="presOf" srcId="{7BD52835-C9CB-439F-AB1D-FF612B5778BA}" destId="{26006854-1C18-441B-8830-E9F8855A8FA5}" srcOrd="0" destOrd="0" presId="urn:microsoft.com/office/officeart/2005/8/layout/vList2"/>
    <dgm:cxn modelId="{98170932-4640-4352-AE5D-FA440FDDD4BD}" type="presOf" srcId="{B0FDA4B4-325C-47E2-8946-AB8F6693355E}" destId="{ADE4BBDE-E26C-422E-9B6A-052CC0768607}" srcOrd="0" destOrd="0" presId="urn:microsoft.com/office/officeart/2005/8/layout/vList2"/>
    <dgm:cxn modelId="{8129893A-BF21-4DDD-9BCF-FE37F347C922}" srcId="{7BD52835-C9CB-439F-AB1D-FF612B5778BA}" destId="{E0794792-E610-4B48-B2F0-597AC7A32A9A}" srcOrd="4" destOrd="0" parTransId="{6C193E38-1A74-46DA-9809-CD000304D55D}" sibTransId="{EACACEAB-5BB0-4F99-AB0C-079CE902D109}"/>
    <dgm:cxn modelId="{9B1E9373-4926-48B1-8DCD-F8CCCEA6239A}" type="presOf" srcId="{360D443D-E783-4F8E-8E6A-199C7A7D5BFE}" destId="{E5D72E8C-8F96-4F63-AB83-62392FD2A4CE}" srcOrd="0" destOrd="0" presId="urn:microsoft.com/office/officeart/2005/8/layout/vList2"/>
    <dgm:cxn modelId="{89D5827F-9A49-4B8F-A424-499BDE48E444}" type="presOf" srcId="{88FA810D-4524-43E0-AD2E-A3DBDA988893}" destId="{93B762F0-34CE-424D-A672-57053821EC5A}" srcOrd="0" destOrd="0" presId="urn:microsoft.com/office/officeart/2005/8/layout/vList2"/>
    <dgm:cxn modelId="{B7391188-81EE-440A-8833-2B12D2B701FF}" srcId="{7BD52835-C9CB-439F-AB1D-FF612B5778BA}" destId="{360D443D-E783-4F8E-8E6A-199C7A7D5BFE}" srcOrd="3" destOrd="0" parTransId="{C90AF236-C995-4105-BD82-E9FCDE425BEC}" sibTransId="{C2B2E7E2-6BE9-47FC-92A0-E9FDDDFFF8C4}"/>
    <dgm:cxn modelId="{C51F64AD-BAED-4232-B5E3-E886C264C450}" srcId="{7BD52835-C9CB-439F-AB1D-FF612B5778BA}" destId="{B0FDA4B4-325C-47E2-8946-AB8F6693355E}" srcOrd="1" destOrd="0" parTransId="{8A8844CA-7930-4CBB-92FD-5EC88E759EBC}" sibTransId="{9F467192-6FAC-4054-B371-20D82A9559B3}"/>
    <dgm:cxn modelId="{8523F1D4-4F72-4860-9EB3-46519BC1B2E4}" srcId="{7BD52835-C9CB-439F-AB1D-FF612B5778BA}" destId="{EFBC69C2-C5AD-4247-912A-D013CA8C0FA8}" srcOrd="0" destOrd="0" parTransId="{6745FC45-D694-4E89-8B43-E04C127D20CC}" sibTransId="{10CD6F32-02D3-4F80-8C57-54CB3FA8778D}"/>
    <dgm:cxn modelId="{84E4DBE4-B5B7-43AD-9218-EF22AC9C47E4}" srcId="{7BD52835-C9CB-439F-AB1D-FF612B5778BA}" destId="{88FA810D-4524-43E0-AD2E-A3DBDA988893}" srcOrd="2" destOrd="0" parTransId="{85C3F751-2E15-4C1B-A3F9-257FACFB94C0}" sibTransId="{EEAD9EEA-5FB6-4420-A130-208199C16FF1}"/>
    <dgm:cxn modelId="{5B85F8F8-FD2E-427E-B969-BC28E301CE72}" type="presOf" srcId="{EFBC69C2-C5AD-4247-912A-D013CA8C0FA8}" destId="{E0AE3820-67A2-4E3B-9A23-533C1055CC6E}" srcOrd="0" destOrd="0" presId="urn:microsoft.com/office/officeart/2005/8/layout/vList2"/>
    <dgm:cxn modelId="{E7EAAC6D-81AD-4685-A02D-358B94E30737}" type="presParOf" srcId="{26006854-1C18-441B-8830-E9F8855A8FA5}" destId="{E0AE3820-67A2-4E3B-9A23-533C1055CC6E}" srcOrd="0" destOrd="0" presId="urn:microsoft.com/office/officeart/2005/8/layout/vList2"/>
    <dgm:cxn modelId="{4137A008-F952-46FF-99E3-B357B829393A}" type="presParOf" srcId="{26006854-1C18-441B-8830-E9F8855A8FA5}" destId="{BF38B4DF-FC38-4E1E-BB29-529BE6D72E6D}" srcOrd="1" destOrd="0" presId="urn:microsoft.com/office/officeart/2005/8/layout/vList2"/>
    <dgm:cxn modelId="{55146997-A6FF-4B27-A933-ABE31FC94F81}" type="presParOf" srcId="{26006854-1C18-441B-8830-E9F8855A8FA5}" destId="{ADE4BBDE-E26C-422E-9B6A-052CC0768607}" srcOrd="2" destOrd="0" presId="urn:microsoft.com/office/officeart/2005/8/layout/vList2"/>
    <dgm:cxn modelId="{5BE2B36F-38F6-48C2-9EF3-4DB5EED7E30A}" type="presParOf" srcId="{26006854-1C18-441B-8830-E9F8855A8FA5}" destId="{BB158481-9627-4C36-A17E-C181C504A0EE}" srcOrd="3" destOrd="0" presId="urn:microsoft.com/office/officeart/2005/8/layout/vList2"/>
    <dgm:cxn modelId="{0F122E62-EE76-46CE-B608-EB3E872760E5}" type="presParOf" srcId="{26006854-1C18-441B-8830-E9F8855A8FA5}" destId="{93B762F0-34CE-424D-A672-57053821EC5A}" srcOrd="4" destOrd="0" presId="urn:microsoft.com/office/officeart/2005/8/layout/vList2"/>
    <dgm:cxn modelId="{B78886C8-006E-4D19-9815-188B6E9DF4AD}" type="presParOf" srcId="{26006854-1C18-441B-8830-E9F8855A8FA5}" destId="{BF06239E-25D0-46C0-99E4-2496BB9D52F6}" srcOrd="5" destOrd="0" presId="urn:microsoft.com/office/officeart/2005/8/layout/vList2"/>
    <dgm:cxn modelId="{148566B5-B0C0-4C94-898F-D72362A2DA48}" type="presParOf" srcId="{26006854-1C18-441B-8830-E9F8855A8FA5}" destId="{E5D72E8C-8F96-4F63-AB83-62392FD2A4CE}" srcOrd="6" destOrd="0" presId="urn:microsoft.com/office/officeart/2005/8/layout/vList2"/>
    <dgm:cxn modelId="{E5FF30DC-17A3-418E-BB7E-A755D621D647}" type="presParOf" srcId="{26006854-1C18-441B-8830-E9F8855A8FA5}" destId="{CD6BF0B8-493A-4B73-8523-A39FCEB330B3}" srcOrd="7" destOrd="0" presId="urn:microsoft.com/office/officeart/2005/8/layout/vList2"/>
    <dgm:cxn modelId="{C4DE8D69-B6DA-4FA7-8CBD-E3137DC8B045}" type="presParOf" srcId="{26006854-1C18-441B-8830-E9F8855A8FA5}" destId="{08E0959D-C6CF-409C-961A-FD40DAF131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C17A9-07F1-4CA5-8370-6C06DAE2C355}">
      <dsp:nvSpPr>
        <dsp:cNvPr id="0" name=""/>
        <dsp:cNvSpPr/>
      </dsp:nvSpPr>
      <dsp:spPr>
        <a:xfrm>
          <a:off x="0" y="4540835"/>
          <a:ext cx="1725128" cy="993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</a:t>
          </a:r>
        </a:p>
      </dsp:txBody>
      <dsp:txXfrm>
        <a:off x="0" y="4540835"/>
        <a:ext cx="1725128" cy="993423"/>
      </dsp:txXfrm>
    </dsp:sp>
    <dsp:sp modelId="{C007FB43-6583-4F23-9F54-54C0EA5592D8}">
      <dsp:nvSpPr>
        <dsp:cNvPr id="0" name=""/>
        <dsp:cNvSpPr/>
      </dsp:nvSpPr>
      <dsp:spPr>
        <a:xfrm>
          <a:off x="1725128" y="4540835"/>
          <a:ext cx="5175384" cy="993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Issue prompts to ask questions</a:t>
          </a:r>
        </a:p>
      </dsp:txBody>
      <dsp:txXfrm>
        <a:off x="1725128" y="4540835"/>
        <a:ext cx="5175384" cy="993423"/>
      </dsp:txXfrm>
    </dsp:sp>
    <dsp:sp modelId="{A3A1F301-9346-44CC-A004-D9F5F6826805}">
      <dsp:nvSpPr>
        <dsp:cNvPr id="0" name=""/>
        <dsp:cNvSpPr/>
      </dsp:nvSpPr>
      <dsp:spPr>
        <a:xfrm rot="10800000">
          <a:off x="0" y="3027850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Wait</a:t>
          </a:r>
        </a:p>
      </dsp:txBody>
      <dsp:txXfrm rot="-10800000">
        <a:off x="0" y="3027850"/>
        <a:ext cx="1725128" cy="993125"/>
      </dsp:txXfrm>
    </dsp:sp>
    <dsp:sp modelId="{EF75247C-5CEC-4FF6-BC76-7C5CD7192A5D}">
      <dsp:nvSpPr>
        <dsp:cNvPr id="0" name=""/>
        <dsp:cNvSpPr/>
      </dsp:nvSpPr>
      <dsp:spPr>
        <a:xfrm>
          <a:off x="1725128" y="3027850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 it time for background processes to work</a:t>
          </a:r>
        </a:p>
      </dsp:txBody>
      <dsp:txXfrm>
        <a:off x="1725128" y="3027850"/>
        <a:ext cx="5175384" cy="993125"/>
      </dsp:txXfrm>
    </dsp:sp>
    <dsp:sp modelId="{5B1471A2-8ACA-4F93-998C-B84F958F766A}">
      <dsp:nvSpPr>
        <dsp:cNvPr id="0" name=""/>
        <dsp:cNvSpPr/>
      </dsp:nvSpPr>
      <dsp:spPr>
        <a:xfrm rot="10800000">
          <a:off x="0" y="1514866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Start</a:t>
          </a:r>
        </a:p>
      </dsp:txBody>
      <dsp:txXfrm rot="-10800000">
        <a:off x="0" y="1514866"/>
        <a:ext cx="1725128" cy="993125"/>
      </dsp:txXfrm>
    </dsp:sp>
    <dsp:sp modelId="{BC671A73-E1E5-400A-B6DA-08715AF03202}">
      <dsp:nvSpPr>
        <dsp:cNvPr id="0" name=""/>
        <dsp:cNvSpPr/>
      </dsp:nvSpPr>
      <dsp:spPr>
        <a:xfrm>
          <a:off x="1725128" y="1514866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Start the document processing (How?)</a:t>
          </a:r>
        </a:p>
      </dsp:txBody>
      <dsp:txXfrm>
        <a:off x="1725128" y="1514866"/>
        <a:ext cx="5175384" cy="993125"/>
      </dsp:txXfrm>
    </dsp:sp>
    <dsp:sp modelId="{382F1624-CBA1-4ACB-BFE1-E12C95074AF6}">
      <dsp:nvSpPr>
        <dsp:cNvPr id="0" name=""/>
        <dsp:cNvSpPr/>
      </dsp:nvSpPr>
      <dsp:spPr>
        <a:xfrm rot="10800000">
          <a:off x="0" y="1882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Load</a:t>
          </a:r>
        </a:p>
      </dsp:txBody>
      <dsp:txXfrm rot="-10800000">
        <a:off x="0" y="1882"/>
        <a:ext cx="1725128" cy="993125"/>
      </dsp:txXfrm>
    </dsp:sp>
    <dsp:sp modelId="{7B5AF945-8A65-4EAE-917D-E833E05D5012}">
      <dsp:nvSpPr>
        <dsp:cNvPr id="0" name=""/>
        <dsp:cNvSpPr/>
      </dsp:nvSpPr>
      <dsp:spPr>
        <a:xfrm>
          <a:off x="1725128" y="1882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 up one or more documents</a:t>
          </a:r>
        </a:p>
      </dsp:txBody>
      <dsp:txXfrm>
        <a:off x="1725128" y="1882"/>
        <a:ext cx="5175384" cy="99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E3820-67A2-4E3B-9A23-533C1055CC6E}">
      <dsp:nvSpPr>
        <dsp:cNvPr id="0" name=""/>
        <dsp:cNvSpPr/>
      </dsp:nvSpPr>
      <dsp:spPr>
        <a:xfrm>
          <a:off x="0" y="29991"/>
          <a:ext cx="6651253" cy="9981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LLM should I use?</a:t>
          </a:r>
        </a:p>
      </dsp:txBody>
      <dsp:txXfrm>
        <a:off x="48726" y="78717"/>
        <a:ext cx="6553801" cy="900704"/>
      </dsp:txXfrm>
    </dsp:sp>
    <dsp:sp modelId="{ADE4BBDE-E26C-422E-9B6A-052CC0768607}">
      <dsp:nvSpPr>
        <dsp:cNvPr id="0" name=""/>
        <dsp:cNvSpPr/>
      </dsp:nvSpPr>
      <dsp:spPr>
        <a:xfrm>
          <a:off x="0" y="1100147"/>
          <a:ext cx="6651253" cy="998156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structure should the knowledge graph be? I am thinking XML.</a:t>
          </a:r>
        </a:p>
      </dsp:txBody>
      <dsp:txXfrm>
        <a:off x="48726" y="1148873"/>
        <a:ext cx="6553801" cy="900704"/>
      </dsp:txXfrm>
    </dsp:sp>
    <dsp:sp modelId="{93B762F0-34CE-424D-A672-57053821EC5A}">
      <dsp:nvSpPr>
        <dsp:cNvPr id="0" name=""/>
        <dsp:cNvSpPr/>
      </dsp:nvSpPr>
      <dsp:spPr>
        <a:xfrm>
          <a:off x="0" y="2170303"/>
          <a:ext cx="6651253" cy="99815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I make the knowledge graph more like a Frame with Slots?</a:t>
          </a:r>
        </a:p>
      </dsp:txBody>
      <dsp:txXfrm>
        <a:off x="48726" y="2219029"/>
        <a:ext cx="6553801" cy="900704"/>
      </dsp:txXfrm>
    </dsp:sp>
    <dsp:sp modelId="{E5D72E8C-8F96-4F63-AB83-62392FD2A4CE}">
      <dsp:nvSpPr>
        <dsp:cNvPr id="0" name=""/>
        <dsp:cNvSpPr/>
      </dsp:nvSpPr>
      <dsp:spPr>
        <a:xfrm>
          <a:off x="0" y="3240460"/>
          <a:ext cx="6651253" cy="998156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Should the knowledge graph be stored in OS files or a structured storage mechanism?</a:t>
          </a:r>
        </a:p>
      </dsp:txBody>
      <dsp:txXfrm>
        <a:off x="48726" y="3289186"/>
        <a:ext cx="6553801" cy="900704"/>
      </dsp:txXfrm>
    </dsp:sp>
    <dsp:sp modelId="{08E0959D-C6CF-409C-961A-FD40DAF131F6}">
      <dsp:nvSpPr>
        <dsp:cNvPr id="0" name=""/>
        <dsp:cNvSpPr/>
      </dsp:nvSpPr>
      <dsp:spPr>
        <a:xfrm>
          <a:off x="0" y="4310616"/>
          <a:ext cx="6651253" cy="99815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would like  to store everything in a Neural Network. Could be a future direction.</a:t>
          </a:r>
        </a:p>
      </dsp:txBody>
      <dsp:txXfrm>
        <a:off x="48726" y="4359342"/>
        <a:ext cx="6553801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Praxis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46A89-3C90-AEDB-FECD-22E0DCEF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E2DBD8-1517-FB34-DBDB-B9DCE017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ECC18E-633B-2018-7570-0613114CA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E2A14-42F3-D27D-E447-8296AF39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Processing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1343DA-4837-3360-3852-342E47AAA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9630"/>
              </p:ext>
            </p:extLst>
          </p:nvPr>
        </p:nvGraphicFramePr>
        <p:xfrm>
          <a:off x="4702547" y="1302555"/>
          <a:ext cx="6651256" cy="176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3">
                  <a:extLst>
                    <a:ext uri="{9D8B030D-6E8A-4147-A177-3AD203B41FA5}">
                      <a16:colId xmlns:a16="http://schemas.microsoft.com/office/drawing/2014/main" val="2700288143"/>
                    </a:ext>
                  </a:extLst>
                </a:gridCol>
                <a:gridCol w="116951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3286575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1714199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25575">
                <a:tc>
                  <a:txBody>
                    <a:bodyPr/>
                    <a:lstStyle/>
                    <a:p>
                      <a:r>
                        <a:rPr lang="en-US" sz="1500"/>
                        <a:t>ID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Item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Notes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400" dirty="0"/>
                        <a:t>P6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Response Processing Agent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 agent that reviews the short-term memory looking for things that it can respond to. Uses a prompt like: Review the short-term memory and look for items that you can respond to. Use the long-term memory if needed.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8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788C1-4D5B-FFD7-0A35-1263B0F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Processing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7251E4B-1EFA-98DD-100A-202EC8C94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4780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8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2174-EA8E-4395-D12A-0080E6FE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/>
              <a:t>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4D236-4502-3CC8-7DE0-B5FB443F2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11366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14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699-2C7E-F908-79E5-B81E9D6C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152C-9FB9-03D1-27E9-DB9DF6B9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task specific LLMs </a:t>
            </a:r>
          </a:p>
          <a:p>
            <a:r>
              <a:rPr lang="en-US" dirty="0"/>
              <a:t>Store Knowledge Graphs in Neural Networks</a:t>
            </a:r>
          </a:p>
          <a:p>
            <a:r>
              <a:rPr lang="en-US" dirty="0"/>
              <a:t>Make Knowledge </a:t>
            </a:r>
            <a:r>
              <a:rPr lang="en-US"/>
              <a:t>Graphs into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2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LLM Approach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E48E9154-1355-E252-F073-C64E9F4B37D2}"/>
              </a:ext>
            </a:extLst>
          </p:cNvPr>
          <p:cNvSpPr/>
          <p:nvPr/>
        </p:nvSpPr>
        <p:spPr>
          <a:xfrm>
            <a:off x="589788" y="2799412"/>
            <a:ext cx="1399032" cy="9052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A5292-6315-DD8D-9F9A-7A276FF1B3AB}"/>
              </a:ext>
            </a:extLst>
          </p:cNvPr>
          <p:cNvSpPr/>
          <p:nvPr/>
        </p:nvSpPr>
        <p:spPr>
          <a:xfrm>
            <a:off x="3363469" y="2799412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B80FF-B18C-AB78-0A91-468CCDC6DEC9}"/>
              </a:ext>
            </a:extLst>
          </p:cNvPr>
          <p:cNvSpPr/>
          <p:nvPr/>
        </p:nvSpPr>
        <p:spPr>
          <a:xfrm>
            <a:off x="2459736" y="2159332"/>
            <a:ext cx="432817" cy="218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E806A8A0-B7F6-A248-9BAF-4252A2934F2A}"/>
              </a:ext>
            </a:extLst>
          </p:cNvPr>
          <p:cNvSpPr/>
          <p:nvPr/>
        </p:nvSpPr>
        <p:spPr>
          <a:xfrm>
            <a:off x="5990844" y="1874520"/>
            <a:ext cx="1399032" cy="359359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CAAA09-7C3B-8227-C2AB-BAC399F616E0}"/>
              </a:ext>
            </a:extLst>
          </p:cNvPr>
          <p:cNvSpPr/>
          <p:nvPr/>
        </p:nvSpPr>
        <p:spPr>
          <a:xfrm>
            <a:off x="8764525" y="2855624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AE93EF-ABEE-102E-790D-C47AB26D63DB}"/>
              </a:ext>
            </a:extLst>
          </p:cNvPr>
          <p:cNvSpPr/>
          <p:nvPr/>
        </p:nvSpPr>
        <p:spPr>
          <a:xfrm>
            <a:off x="7696040" y="1885012"/>
            <a:ext cx="432817" cy="218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Window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F7058B-FE2C-6DE9-E83D-8FFE70B6BD51}"/>
              </a:ext>
            </a:extLst>
          </p:cNvPr>
          <p:cNvCxnSpPr/>
          <p:nvPr/>
        </p:nvCxnSpPr>
        <p:spPr>
          <a:xfrm>
            <a:off x="5532120" y="1819656"/>
            <a:ext cx="0" cy="4350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C83B7E-186E-8F62-3F7C-FCB23AA2632F}"/>
              </a:ext>
            </a:extLst>
          </p:cNvPr>
          <p:cNvSpPr txBox="1"/>
          <p:nvPr/>
        </p:nvSpPr>
        <p:spPr>
          <a:xfrm>
            <a:off x="589788" y="5605272"/>
            <a:ext cx="494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can process the entire document for documents that are smaller than its window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4D5687-996E-19DA-0722-E1378DBFA5ED}"/>
              </a:ext>
            </a:extLst>
          </p:cNvPr>
          <p:cNvSpPr txBox="1"/>
          <p:nvPr/>
        </p:nvSpPr>
        <p:spPr>
          <a:xfrm>
            <a:off x="5532119" y="5606796"/>
            <a:ext cx="4851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can only process a subset of the document or documents that extend beyond its window</a:t>
            </a:r>
          </a:p>
        </p:txBody>
      </p: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97F0B-E4D9-DD67-1FF6-ADA6EC28E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A2BAAE3-435B-7CE0-C195-E2EC82B0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BCA146-37F9-42BE-1608-C71CD250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6D1C26F-1D74-BCE2-69B5-FE169132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5276F0-B053-94B6-8293-BAAD8FAA2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483CFB-D500-B51F-82D2-86B5CEE4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Proposed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E4780E89-0923-9862-C33D-0BB59C6CC7C2}"/>
              </a:ext>
            </a:extLst>
          </p:cNvPr>
          <p:cNvSpPr/>
          <p:nvPr/>
        </p:nvSpPr>
        <p:spPr>
          <a:xfrm>
            <a:off x="239268" y="1794334"/>
            <a:ext cx="1399032" cy="359359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D5ECC-CD7F-0F32-07F9-F60F28F79F8A}"/>
              </a:ext>
            </a:extLst>
          </p:cNvPr>
          <p:cNvSpPr/>
          <p:nvPr/>
        </p:nvSpPr>
        <p:spPr>
          <a:xfrm>
            <a:off x="5269993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/ Prompt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543220-E82A-24B4-1AF8-55677B0BFC24}"/>
              </a:ext>
            </a:extLst>
          </p:cNvPr>
          <p:cNvSpPr/>
          <p:nvPr/>
        </p:nvSpPr>
        <p:spPr>
          <a:xfrm>
            <a:off x="1877568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Document into Chunks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CCBC756-508C-25D4-D6E9-BFDF489C6030}"/>
              </a:ext>
            </a:extLst>
          </p:cNvPr>
          <p:cNvSpPr/>
          <p:nvPr/>
        </p:nvSpPr>
        <p:spPr>
          <a:xfrm>
            <a:off x="3995928" y="3135278"/>
            <a:ext cx="722376" cy="91170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Chunks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F591937-4157-5C80-C0FE-325A88F20D89}"/>
              </a:ext>
            </a:extLst>
          </p:cNvPr>
          <p:cNvSpPr/>
          <p:nvPr/>
        </p:nvSpPr>
        <p:spPr>
          <a:xfrm>
            <a:off x="7296912" y="3171854"/>
            <a:ext cx="722376" cy="8385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Knowledge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678E9-6919-2AC9-0BFC-8A11D127836E}"/>
              </a:ext>
            </a:extLst>
          </p:cNvPr>
          <p:cNvSpPr txBox="1"/>
          <p:nvPr/>
        </p:nvSpPr>
        <p:spPr>
          <a:xfrm>
            <a:off x="5239512" y="4222937"/>
            <a:ext cx="165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Chunks into one Knowledge Graph per Entity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AE26-0085-29F0-3C3F-BB6292C68163}"/>
              </a:ext>
            </a:extLst>
          </p:cNvPr>
          <p:cNvSpPr/>
          <p:nvPr/>
        </p:nvSpPr>
        <p:spPr>
          <a:xfrm>
            <a:off x="8418575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/ Prompt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2DF2-907E-22EE-3A36-2A3CE540B2B3}"/>
              </a:ext>
            </a:extLst>
          </p:cNvPr>
          <p:cNvSpPr txBox="1"/>
          <p:nvPr/>
        </p:nvSpPr>
        <p:spPr>
          <a:xfrm>
            <a:off x="8388094" y="4222937"/>
            <a:ext cx="1658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Identify type of each entity and group together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255C647-DC2D-5341-D09B-0CCFBC04336C}"/>
              </a:ext>
            </a:extLst>
          </p:cNvPr>
          <p:cNvSpPr/>
          <p:nvPr/>
        </p:nvSpPr>
        <p:spPr>
          <a:xfrm>
            <a:off x="10445494" y="3171854"/>
            <a:ext cx="722376" cy="8385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Grouped Knowledge Graphs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E6B656-F113-3328-B75F-37ECED4C16E2}"/>
              </a:ext>
            </a:extLst>
          </p:cNvPr>
          <p:cNvCxnSpPr>
            <a:cxnSpLocks/>
          </p:cNvCxnSpPr>
          <p:nvPr/>
        </p:nvCxnSpPr>
        <p:spPr>
          <a:xfrm>
            <a:off x="1638300" y="3457311"/>
            <a:ext cx="23926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3FE9738-0E57-7430-1C01-DD5F5D499C81}"/>
              </a:ext>
            </a:extLst>
          </p:cNvPr>
          <p:cNvCxnSpPr>
            <a:cxnSpLocks/>
          </p:cNvCxnSpPr>
          <p:nvPr/>
        </p:nvCxnSpPr>
        <p:spPr>
          <a:xfrm>
            <a:off x="3505200" y="3585122"/>
            <a:ext cx="49072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5C3EA4-CF70-9282-BB00-D24BB0DA98E8}"/>
              </a:ext>
            </a:extLst>
          </p:cNvPr>
          <p:cNvCxnSpPr>
            <a:cxnSpLocks/>
          </p:cNvCxnSpPr>
          <p:nvPr/>
        </p:nvCxnSpPr>
        <p:spPr>
          <a:xfrm>
            <a:off x="4718304" y="3585122"/>
            <a:ext cx="551689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006C87B-908C-8FC0-9DFB-EC87A4273F9A}"/>
              </a:ext>
            </a:extLst>
          </p:cNvPr>
          <p:cNvCxnSpPr>
            <a:cxnSpLocks/>
          </p:cNvCxnSpPr>
          <p:nvPr/>
        </p:nvCxnSpPr>
        <p:spPr>
          <a:xfrm>
            <a:off x="6897625" y="3566834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5394FC-AF5C-6923-CCD3-9672A54EC7C6}"/>
              </a:ext>
            </a:extLst>
          </p:cNvPr>
          <p:cNvCxnSpPr>
            <a:cxnSpLocks/>
          </p:cNvCxnSpPr>
          <p:nvPr/>
        </p:nvCxnSpPr>
        <p:spPr>
          <a:xfrm>
            <a:off x="8019288" y="3566834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2798CDC-64B4-531B-3631-AAA135B29361}"/>
              </a:ext>
            </a:extLst>
          </p:cNvPr>
          <p:cNvCxnSpPr>
            <a:cxnSpLocks/>
          </p:cNvCxnSpPr>
          <p:nvPr/>
        </p:nvCxnSpPr>
        <p:spPr>
          <a:xfrm>
            <a:off x="10046207" y="3575978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5F0561-AE95-3B78-EB09-877F2E7E0127}"/>
              </a:ext>
            </a:extLst>
          </p:cNvPr>
          <p:cNvSpPr txBox="1"/>
          <p:nvPr/>
        </p:nvSpPr>
        <p:spPr>
          <a:xfrm>
            <a:off x="1877568" y="4222937"/>
            <a:ext cx="1658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a document or documents into chunks. This will require multiple passes to ensure chunk boundaries are fully addressed.</a:t>
            </a:r>
          </a:p>
        </p:txBody>
      </p:sp>
    </p:spTree>
    <p:extLst>
      <p:ext uri="{BB962C8B-B14F-4D97-AF65-F5344CB8AC3E}">
        <p14:creationId xmlns:p14="http://schemas.microsoft.com/office/powerpoint/2010/main" val="206565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48C28-1A21-FAD8-A7E6-A17044C3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A3506FC7-963D-40FF-5263-79E59DD7A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F18C88-90F5-FFB6-D7A6-14DD8FB71908}"/>
              </a:ext>
            </a:extLst>
          </p:cNvPr>
          <p:cNvSpPr/>
          <p:nvPr/>
        </p:nvSpPr>
        <p:spPr>
          <a:xfrm>
            <a:off x="2294582" y="1663806"/>
            <a:ext cx="8388829" cy="4956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4C0A85D-E6BD-666E-FD0C-09793A2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40691-FFEE-06B2-62FB-860A9BB1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10A6BC-FE4E-FB44-FF21-4A102E1DB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A741D-F2CC-1827-892B-5DD40460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18315-833D-F6F7-27A1-5A29FF2E9EF8}"/>
              </a:ext>
            </a:extLst>
          </p:cNvPr>
          <p:cNvSpPr/>
          <p:nvPr/>
        </p:nvSpPr>
        <p:spPr>
          <a:xfrm>
            <a:off x="2443421" y="5674458"/>
            <a:ext cx="1076462" cy="77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(P2)</a:t>
            </a:r>
          </a:p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Query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7A2BDA-18AF-EBB7-8A9B-55292AA2C037}"/>
              </a:ext>
            </a:extLst>
          </p:cNvPr>
          <p:cNvSpPr/>
          <p:nvPr/>
        </p:nvSpPr>
        <p:spPr>
          <a:xfrm>
            <a:off x="4106556" y="5128454"/>
            <a:ext cx="1481198" cy="7707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006C2-7FB4-316A-656D-A756014C6748}"/>
              </a:ext>
            </a:extLst>
          </p:cNvPr>
          <p:cNvSpPr/>
          <p:nvPr/>
        </p:nvSpPr>
        <p:spPr>
          <a:xfrm>
            <a:off x="9019787" y="4529597"/>
            <a:ext cx="1536903" cy="11070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P6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ctr" defTabSz="813816"/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</a:t>
            </a:r>
          </a:p>
          <a:p>
            <a:pPr algn="ctr" defTabSz="813816"/>
            <a:r>
              <a:rPr lang="en-US" sz="1400" dirty="0">
                <a:solidFill>
                  <a:schemeClr val="bg1"/>
                </a:solidFill>
              </a:rPr>
              <a:t>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C39A3-CD26-8E02-E816-C2A08FACBE5E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3519883" y="5513852"/>
            <a:ext cx="586673" cy="54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49660-8217-67E6-9BD5-86F9C7F01E73}"/>
              </a:ext>
            </a:extLst>
          </p:cNvPr>
          <p:cNvCxnSpPr>
            <a:cxnSpLocks/>
            <a:stCxn id="7" idx="7"/>
            <a:endCxn id="94" idx="1"/>
          </p:cNvCxnSpPr>
          <p:nvPr/>
        </p:nvCxnSpPr>
        <p:spPr>
          <a:xfrm flipV="1">
            <a:off x="10331616" y="4387392"/>
            <a:ext cx="582990" cy="30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4A1-6D8B-8B78-0699-39C208D64BB9}"/>
              </a:ext>
            </a:extLst>
          </p:cNvPr>
          <p:cNvCxnSpPr>
            <a:cxnSpLocks/>
            <a:stCxn id="144" idx="4"/>
            <a:endCxn id="7" idx="3"/>
          </p:cNvCxnSpPr>
          <p:nvPr/>
        </p:nvCxnSpPr>
        <p:spPr>
          <a:xfrm flipV="1">
            <a:off x="7567667" y="5474499"/>
            <a:ext cx="1677194" cy="150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41F54-06FA-7916-0E3E-DDEE9697B305}"/>
              </a:ext>
            </a:extLst>
          </p:cNvPr>
          <p:cNvCxnSpPr>
            <a:cxnSpLocks/>
            <a:stCxn id="6" idx="6"/>
            <a:endCxn id="144" idx="2"/>
          </p:cNvCxnSpPr>
          <p:nvPr/>
        </p:nvCxnSpPr>
        <p:spPr>
          <a:xfrm>
            <a:off x="5587754" y="5513852"/>
            <a:ext cx="707430" cy="111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3A4942-6385-6FF4-D711-DCCBADC45927}"/>
              </a:ext>
            </a:extLst>
          </p:cNvPr>
          <p:cNvCxnSpPr>
            <a:cxnSpLocks/>
            <a:stCxn id="27" idx="0"/>
            <a:endCxn id="145" idx="3"/>
          </p:cNvCxnSpPr>
          <p:nvPr/>
        </p:nvCxnSpPr>
        <p:spPr>
          <a:xfrm flipV="1">
            <a:off x="6927422" y="2993647"/>
            <a:ext cx="24978" cy="735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F758AD-42B4-6FA4-A1D5-407EFC094348}"/>
              </a:ext>
            </a:extLst>
          </p:cNvPr>
          <p:cNvCxnSpPr>
            <a:cxnSpLocks/>
            <a:stCxn id="144" idx="1"/>
            <a:endCxn id="27" idx="2"/>
          </p:cNvCxnSpPr>
          <p:nvPr/>
        </p:nvCxnSpPr>
        <p:spPr>
          <a:xfrm flipH="1" flipV="1">
            <a:off x="6927422" y="4643745"/>
            <a:ext cx="4004" cy="45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6578220-4EB2-275C-F00E-475C5B39AC0E}"/>
              </a:ext>
            </a:extLst>
          </p:cNvPr>
          <p:cNvCxnSpPr>
            <a:cxnSpLocks/>
            <a:stCxn id="145" idx="2"/>
            <a:endCxn id="6" idx="0"/>
          </p:cNvCxnSpPr>
          <p:nvPr/>
        </p:nvCxnSpPr>
        <p:spPr>
          <a:xfrm rot="10800000" flipV="1">
            <a:off x="4847156" y="2468270"/>
            <a:ext cx="1469003" cy="26601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6D9CA-8F52-5458-A52B-9A3BF72E3407}"/>
              </a:ext>
            </a:extLst>
          </p:cNvPr>
          <p:cNvSpPr/>
          <p:nvPr/>
        </p:nvSpPr>
        <p:spPr>
          <a:xfrm>
            <a:off x="2545131" y="3716717"/>
            <a:ext cx="1317090" cy="77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(P1)</a:t>
            </a:r>
            <a:b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6D3A14-FA81-8D0A-C063-D0007938E01B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3862221" y="4102115"/>
            <a:ext cx="461251" cy="1139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2F63ECD-72C3-5D5D-1DAE-DCEC43F78387}"/>
              </a:ext>
            </a:extLst>
          </p:cNvPr>
          <p:cNvSpPr/>
          <p:nvPr/>
        </p:nvSpPr>
        <p:spPr>
          <a:xfrm>
            <a:off x="191499" y="3086564"/>
            <a:ext cx="1317090" cy="87767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(D1)</a:t>
            </a:r>
          </a:p>
          <a:p>
            <a:pPr algn="ctr"/>
            <a:r>
              <a:rPr lang="en-US" sz="1400" dirty="0"/>
              <a:t>Documents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43E34E-5389-5661-F8E0-F027B2C891AA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1508589" y="3525400"/>
            <a:ext cx="1036542" cy="576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1B7D9BC-55E7-E1FF-FA48-62B3DEF74BFE}"/>
              </a:ext>
            </a:extLst>
          </p:cNvPr>
          <p:cNvSpPr/>
          <p:nvPr/>
        </p:nvSpPr>
        <p:spPr>
          <a:xfrm>
            <a:off x="6374521" y="3728845"/>
            <a:ext cx="1105801" cy="91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(P4)</a:t>
            </a:r>
          </a:p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 Term Memory Formation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1C3839-DE9E-EE07-88DD-6D5B836AED4F}"/>
              </a:ext>
            </a:extLst>
          </p:cNvPr>
          <p:cNvSpPr/>
          <p:nvPr/>
        </p:nvSpPr>
        <p:spPr>
          <a:xfrm>
            <a:off x="8258576" y="2035812"/>
            <a:ext cx="1118659" cy="864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(P5)</a:t>
            </a:r>
          </a:p>
          <a:p>
            <a:pPr algn="ctr" defTabSz="813816">
              <a:spcAft>
                <a:spcPts val="600"/>
              </a:spcAft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 Term Memory Processing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85215DB-04FF-B32B-B808-86A771B3576B}"/>
              </a:ext>
            </a:extLst>
          </p:cNvPr>
          <p:cNvCxnSpPr>
            <a:cxnSpLocks/>
            <a:stCxn id="145" idx="1"/>
            <a:endCxn id="7" idx="0"/>
          </p:cNvCxnSpPr>
          <p:nvPr/>
        </p:nvCxnSpPr>
        <p:spPr>
          <a:xfrm rot="16200000" flipH="1">
            <a:off x="7076968" y="1818327"/>
            <a:ext cx="2586702" cy="2835839"/>
          </a:xfrm>
          <a:prstGeom prst="bentConnector3">
            <a:avLst>
              <a:gd name="adj1" fmla="val -88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88CB90-7F19-0956-1ACB-AE2038F3B7F6}"/>
              </a:ext>
            </a:extLst>
          </p:cNvPr>
          <p:cNvCxnSpPr>
            <a:cxnSpLocks/>
            <a:stCxn id="30" idx="1"/>
            <a:endCxn id="145" idx="4"/>
          </p:cNvCxnSpPr>
          <p:nvPr/>
        </p:nvCxnSpPr>
        <p:spPr>
          <a:xfrm flipH="1">
            <a:off x="7588641" y="2468271"/>
            <a:ext cx="669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2D94C3-CC4B-EAF0-0347-AB0600860125}"/>
              </a:ext>
            </a:extLst>
          </p:cNvPr>
          <p:cNvSpPr txBox="1"/>
          <p:nvPr/>
        </p:nvSpPr>
        <p:spPr>
          <a:xfrm>
            <a:off x="118698" y="1663806"/>
            <a:ext cx="2079000" cy="877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/>
              <a:t>D – Data</a:t>
            </a:r>
          </a:p>
          <a:p>
            <a:pPr algn="l"/>
            <a:r>
              <a:rPr lang="en-US" sz="1400" dirty="0"/>
              <a:t>KG – Knowledge Graph</a:t>
            </a:r>
          </a:p>
          <a:p>
            <a:pPr algn="l"/>
            <a:r>
              <a:rPr lang="en-US" sz="1400" dirty="0"/>
              <a:t>P – Processing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E29CF6-271D-8AD0-7DC9-80C174AA65D0}"/>
              </a:ext>
            </a:extLst>
          </p:cNvPr>
          <p:cNvCxnSpPr>
            <a:cxnSpLocks/>
          </p:cNvCxnSpPr>
          <p:nvPr/>
        </p:nvCxnSpPr>
        <p:spPr>
          <a:xfrm flipH="1">
            <a:off x="8195894" y="3167265"/>
            <a:ext cx="1769346" cy="31864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E60FD2-08D3-EA83-A7F2-F9D67BB539B6}"/>
              </a:ext>
            </a:extLst>
          </p:cNvPr>
          <p:cNvSpPr txBox="1"/>
          <p:nvPr/>
        </p:nvSpPr>
        <p:spPr>
          <a:xfrm>
            <a:off x="10832063" y="335383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Out of scope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001CF059-2F47-ADFB-68B7-2D944F5966F4}"/>
              </a:ext>
            </a:extLst>
          </p:cNvPr>
          <p:cNvSpPr/>
          <p:nvPr/>
        </p:nvSpPr>
        <p:spPr>
          <a:xfrm>
            <a:off x="173353" y="5194194"/>
            <a:ext cx="1076462" cy="77079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(D2)</a:t>
            </a:r>
          </a:p>
          <a:p>
            <a:pPr algn="ctr"/>
            <a:r>
              <a:rPr lang="en-US" sz="1400" dirty="0"/>
              <a:t>Queries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FB220A-3032-B3E3-52E4-438F27321311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1249815" y="5579592"/>
            <a:ext cx="1193606" cy="480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Document 93">
            <a:extLst>
              <a:ext uri="{FF2B5EF4-FFF2-40B4-BE49-F238E27FC236}">
                <a16:creationId xmlns:a16="http://schemas.microsoft.com/office/drawing/2014/main" id="{8EDA9AF0-11EE-FE41-91DE-1E89EDFC9F74}"/>
              </a:ext>
            </a:extLst>
          </p:cNvPr>
          <p:cNvSpPr/>
          <p:nvPr/>
        </p:nvSpPr>
        <p:spPr>
          <a:xfrm>
            <a:off x="10914606" y="4001994"/>
            <a:ext cx="1076462" cy="77079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(D3)</a:t>
            </a:r>
          </a:p>
          <a:p>
            <a:pPr algn="ctr"/>
            <a:r>
              <a:rPr lang="en-US" sz="1400" dirty="0"/>
              <a:t>Responses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87C775E-3916-6290-3B2A-0D8EC0AA1454}"/>
              </a:ext>
            </a:extLst>
          </p:cNvPr>
          <p:cNvCxnSpPr>
            <a:cxnSpLocks/>
          </p:cNvCxnSpPr>
          <p:nvPr/>
        </p:nvCxnSpPr>
        <p:spPr>
          <a:xfrm>
            <a:off x="2113424" y="4574872"/>
            <a:ext cx="2358700" cy="17788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EB03640-2367-2AA8-3EB2-74CE0C18AB6B}"/>
              </a:ext>
            </a:extLst>
          </p:cNvPr>
          <p:cNvCxnSpPr>
            <a:cxnSpLocks/>
          </p:cNvCxnSpPr>
          <p:nvPr/>
        </p:nvCxnSpPr>
        <p:spPr>
          <a:xfrm>
            <a:off x="220107" y="4529597"/>
            <a:ext cx="1925823" cy="45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D13E8CC-334A-A124-F696-AEEB95C2E145}"/>
              </a:ext>
            </a:extLst>
          </p:cNvPr>
          <p:cNvSpPr txBox="1"/>
          <p:nvPr/>
        </p:nvSpPr>
        <p:spPr>
          <a:xfrm>
            <a:off x="327328" y="465351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Out of scope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FABBA7F-F7F4-0CAA-A362-6D0DB2600666}"/>
              </a:ext>
            </a:extLst>
          </p:cNvPr>
          <p:cNvCxnSpPr>
            <a:cxnSpLocks/>
          </p:cNvCxnSpPr>
          <p:nvPr/>
        </p:nvCxnSpPr>
        <p:spPr>
          <a:xfrm>
            <a:off x="9951694" y="3167265"/>
            <a:ext cx="1925823" cy="45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Flowchart: Magnetic Disk 143">
            <a:extLst>
              <a:ext uri="{FF2B5EF4-FFF2-40B4-BE49-F238E27FC236}">
                <a16:creationId xmlns:a16="http://schemas.microsoft.com/office/drawing/2014/main" id="{7BAF3F71-3909-187E-F7E3-832894CA79FC}"/>
              </a:ext>
            </a:extLst>
          </p:cNvPr>
          <p:cNvSpPr/>
          <p:nvPr/>
        </p:nvSpPr>
        <p:spPr>
          <a:xfrm>
            <a:off x="6295184" y="5099870"/>
            <a:ext cx="1272483" cy="10507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(KG1)</a:t>
            </a:r>
          </a:p>
          <a:p>
            <a:pPr algn="ctr"/>
            <a:r>
              <a:rPr lang="en-US" sz="1400" dirty="0"/>
              <a:t>Short-Term Memory</a:t>
            </a:r>
          </a:p>
        </p:txBody>
      </p:sp>
      <p:sp>
        <p:nvSpPr>
          <p:cNvPr id="145" name="Flowchart: Magnetic Disk 144">
            <a:extLst>
              <a:ext uri="{FF2B5EF4-FFF2-40B4-BE49-F238E27FC236}">
                <a16:creationId xmlns:a16="http://schemas.microsoft.com/office/drawing/2014/main" id="{84F8EFA0-E704-6142-BDC0-0FB820346E35}"/>
              </a:ext>
            </a:extLst>
          </p:cNvPr>
          <p:cNvSpPr/>
          <p:nvPr/>
        </p:nvSpPr>
        <p:spPr>
          <a:xfrm>
            <a:off x="6316158" y="1942895"/>
            <a:ext cx="1272483" cy="10507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(KG2)</a:t>
            </a:r>
          </a:p>
          <a:p>
            <a:pPr algn="ctr"/>
            <a:r>
              <a:rPr lang="en-US" sz="1400" dirty="0"/>
              <a:t>Long-Term Memory</a:t>
            </a:r>
          </a:p>
        </p:txBody>
      </p:sp>
    </p:spTree>
    <p:extLst>
      <p:ext uri="{BB962C8B-B14F-4D97-AF65-F5344CB8AC3E}">
        <p14:creationId xmlns:p14="http://schemas.microsoft.com/office/powerpoint/2010/main" val="131601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5A93-492B-76C3-BA0E-81319264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E24D-5259-F137-980F-C34FF405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is the validation?</a:t>
            </a:r>
          </a:p>
          <a:p>
            <a:pPr lvl="1"/>
            <a:r>
              <a:rPr lang="en-US" dirty="0"/>
              <a:t>Introduce errors to measure how well it does</a:t>
            </a:r>
          </a:p>
          <a:p>
            <a:r>
              <a:rPr lang="en-US" dirty="0"/>
              <a:t>Introducing errors into documents.</a:t>
            </a:r>
          </a:p>
          <a:p>
            <a:r>
              <a:rPr lang="en-US" dirty="0"/>
              <a:t>Start with smaller documents.</a:t>
            </a:r>
          </a:p>
          <a:p>
            <a:r>
              <a:rPr lang="en-US" dirty="0"/>
              <a:t>Partition the document.</a:t>
            </a:r>
          </a:p>
          <a:p>
            <a:pPr lvl="1"/>
            <a:r>
              <a:rPr lang="en-US" dirty="0"/>
              <a:t>Errors within a partition</a:t>
            </a:r>
          </a:p>
          <a:p>
            <a:pPr lvl="1"/>
            <a:r>
              <a:rPr lang="en-US" dirty="0"/>
              <a:t>Errors between partitions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Number of chapters</a:t>
            </a:r>
          </a:p>
          <a:p>
            <a:pPr lvl="1"/>
            <a:r>
              <a:rPr lang="en-US" dirty="0"/>
              <a:t>Number of words</a:t>
            </a:r>
          </a:p>
          <a:p>
            <a:pPr lvl="1"/>
            <a:r>
              <a:rPr lang="en-US" dirty="0"/>
              <a:t>How many pages are processed</a:t>
            </a:r>
          </a:p>
          <a:p>
            <a:pPr lvl="1"/>
            <a:r>
              <a:rPr lang="en-US" dirty="0"/>
              <a:t>How long does it take?</a:t>
            </a:r>
          </a:p>
          <a:p>
            <a:pPr lvl="1"/>
            <a:r>
              <a:rPr lang="en-US" dirty="0"/>
              <a:t>How well does it scale?</a:t>
            </a:r>
          </a:p>
          <a:p>
            <a:pPr lvl="1"/>
            <a:r>
              <a:rPr lang="en-US" dirty="0"/>
              <a:t>Top non noise words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Continue Research – focus is on Knowledge Graphs</a:t>
            </a:r>
          </a:p>
          <a:p>
            <a:pPr lvl="1"/>
            <a:r>
              <a:rPr lang="en-US" dirty="0"/>
              <a:t>Continue Methodology</a:t>
            </a:r>
          </a:p>
          <a:p>
            <a:pPr lvl="1"/>
            <a:r>
              <a:rPr lang="en-US" dirty="0"/>
              <a:t>Update chapter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0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DA4614-3217-AEEC-9C91-0DF2EDF4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Data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7E9E27-D4CC-62CD-9EC5-43688B3F3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66498"/>
              </p:ext>
            </p:extLst>
          </p:nvPr>
        </p:nvGraphicFramePr>
        <p:xfrm>
          <a:off x="4702547" y="1015783"/>
          <a:ext cx="6651254" cy="232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97">
                  <a:extLst>
                    <a:ext uri="{9D8B030D-6E8A-4147-A177-3AD203B41FA5}">
                      <a16:colId xmlns:a16="http://schemas.microsoft.com/office/drawing/2014/main" val="2854712380"/>
                    </a:ext>
                  </a:extLst>
                </a:gridCol>
                <a:gridCol w="116840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702072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29847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19648">
                <a:tc>
                  <a:txBody>
                    <a:bodyPr/>
                    <a:lstStyle/>
                    <a:p>
                      <a:r>
                        <a:rPr lang="en-US" sz="1400"/>
                        <a:t>ID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Item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537590">
                <a:tc>
                  <a:txBody>
                    <a:bodyPr/>
                    <a:lstStyle/>
                    <a:p>
                      <a:r>
                        <a:rPr lang="en-US" sz="1400" dirty="0"/>
                        <a:t>D1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Documents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Word documents stored and ready for use.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1338793342"/>
                  </a:ext>
                </a:extLst>
              </a:tr>
              <a:tr h="537590">
                <a:tc>
                  <a:txBody>
                    <a:bodyPr/>
                    <a:lstStyle/>
                    <a:p>
                      <a:r>
                        <a:rPr lang="en-US" sz="1400" dirty="0"/>
                        <a:t>D2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Queries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These are questions about the documents that have been processed into long term memory.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1292910328"/>
                  </a:ext>
                </a:extLst>
              </a:tr>
              <a:tr h="537590">
                <a:tc>
                  <a:txBody>
                    <a:bodyPr/>
                    <a:lstStyle/>
                    <a:p>
                      <a:r>
                        <a:rPr lang="en-US" sz="1400" dirty="0"/>
                        <a:t>D3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Response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305215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8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236E0-3B8F-DBA2-0DEF-CBD47482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8A8C5-C7B3-D986-422F-99569946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Knowledge Graph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4D0BD2-C960-0200-E94B-C57608DC7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52472"/>
              </p:ext>
            </p:extLst>
          </p:nvPr>
        </p:nvGraphicFramePr>
        <p:xfrm>
          <a:off x="4894295" y="838199"/>
          <a:ext cx="6992905" cy="273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33">
                  <a:extLst>
                    <a:ext uri="{9D8B030D-6E8A-4147-A177-3AD203B41FA5}">
                      <a16:colId xmlns:a16="http://schemas.microsoft.com/office/drawing/2014/main" val="3314791397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82549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09078">
                <a:tc>
                  <a:txBody>
                    <a:bodyPr/>
                    <a:lstStyle/>
                    <a:p>
                      <a:r>
                        <a:rPr lang="en-US" sz="1900"/>
                        <a:t>ID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Item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Notes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928826">
                <a:tc>
                  <a:txBody>
                    <a:bodyPr/>
                    <a:lstStyle/>
                    <a:p>
                      <a:r>
                        <a:rPr lang="en-US" sz="1400" dirty="0"/>
                        <a:t>KG1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Short-Term Memory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Consolidation of knowledge graphs from all input processing.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am not sure if it is one graph, one graph per input, or one graph per type. I am not sure how to store it. How do I relate back to the document?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1179161">
                <a:tc>
                  <a:txBody>
                    <a:bodyPr/>
                    <a:lstStyle/>
                    <a:p>
                      <a:r>
                        <a:rPr lang="en-US" sz="1400" dirty="0"/>
                        <a:t>KG2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Long-Term Memory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Consolidation of knowledge graphs from all processing.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am not sure if it is one graph, one graph per input, or one graph per type. I am not sure how to store it.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8EDE9-AAAA-FCE3-F873-B0B2CF96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C30BE1-0C4C-D7E6-512E-A9F6C6035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30CC5A3-B2E3-B7DE-61C9-CFFF995AC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F5CEEA-D155-149C-1A29-1F8F4D3B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Processing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E59677-CED6-095C-622B-83660E49E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085932"/>
              </p:ext>
            </p:extLst>
          </p:nvPr>
        </p:nvGraphicFramePr>
        <p:xfrm>
          <a:off x="4894295" y="838199"/>
          <a:ext cx="6992905" cy="433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33">
                  <a:extLst>
                    <a:ext uri="{9D8B030D-6E8A-4147-A177-3AD203B41FA5}">
                      <a16:colId xmlns:a16="http://schemas.microsoft.com/office/drawing/2014/main" val="3314791397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82549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22650">
                <a:tc>
                  <a:txBody>
                    <a:bodyPr/>
                    <a:lstStyle/>
                    <a:p>
                      <a:r>
                        <a:rPr lang="en-US" sz="1900"/>
                        <a:t>ID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Item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Notes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527268"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 Processing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Process a document into chunks that can be processed by the Input Processing.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Each run add one or more knowledge graphs into the short-term memory. A first cut of the type is assigned. It needs to store the source with the knowledge graph.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630191"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 Processing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Prepare the query for Input Processing.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1324869696"/>
                  </a:ext>
                </a:extLst>
              </a:tr>
              <a:tr h="1527268"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 Processing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 a prompt like: Process this input into a knowledge graph and assign attributes to each entity. There should be a type hierarchy. A first cut of the type should be assigned.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7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062BF-7214-1EB6-932E-3B314691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1F1DF-CB2C-9588-DD72-F8EE9766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Processing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C8D3D5-F510-9003-A7C5-C49B508D1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34297"/>
              </p:ext>
            </p:extLst>
          </p:nvPr>
        </p:nvGraphicFramePr>
        <p:xfrm>
          <a:off x="4702547" y="1302555"/>
          <a:ext cx="6651256" cy="460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3">
                  <a:extLst>
                    <a:ext uri="{9D8B030D-6E8A-4147-A177-3AD203B41FA5}">
                      <a16:colId xmlns:a16="http://schemas.microsoft.com/office/drawing/2014/main" val="2700288143"/>
                    </a:ext>
                  </a:extLst>
                </a:gridCol>
                <a:gridCol w="116951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3286575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1714199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25575">
                <a:tc>
                  <a:txBody>
                    <a:bodyPr/>
                    <a:lstStyle/>
                    <a:p>
                      <a:r>
                        <a:rPr lang="en-US" sz="1500"/>
                        <a:t>ID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Item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Notes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400" dirty="0"/>
                        <a:t>P4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 Term Memory Formation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prompt like: Review the knowledge graph in the short-term memory and integrate it into the long-term memory resolving any duplicates and consolidating into a consistent type hierarchy.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knowledge graphs in the short-term memory are consolidated into the long-term memory. They are then removed from short term memory. This is run periodically. Could be when input is quiet for a period or every hour.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392787521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400" dirty="0"/>
                        <a:t>P5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 Term Memory Processing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prompt like: Review all nodes of the knowledge graphs and look for ways to improve them by creating new relationships, adding attributes, making similar things similar. Replace with the better version.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Runs once a day to keep the long-term memory well organized.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2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13535</TotalTime>
  <Words>811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Praxis Approach</vt:lpstr>
      <vt:lpstr>LLM Approach</vt:lpstr>
      <vt:lpstr>Proposed Approach</vt:lpstr>
      <vt:lpstr>Proposed Architecture</vt:lpstr>
      <vt:lpstr>Notes</vt:lpstr>
      <vt:lpstr>Data Definitions</vt:lpstr>
      <vt:lpstr>Knowledge Graph Definitions</vt:lpstr>
      <vt:lpstr>Processing Definitions</vt:lpstr>
      <vt:lpstr>Processing Definitions</vt:lpstr>
      <vt:lpstr>Processing Definitions</vt:lpstr>
      <vt:lpstr>Processing Steps</vt:lpstr>
      <vt:lpstr>Notes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Michael</cp:lastModifiedBy>
  <cp:revision>16</cp:revision>
  <dcterms:created xsi:type="dcterms:W3CDTF">2024-08-17T17:21:12Z</dcterms:created>
  <dcterms:modified xsi:type="dcterms:W3CDTF">2025-02-21T19:53:15Z</dcterms:modified>
</cp:coreProperties>
</file>