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70" r:id="rId8"/>
    <p:sldId id="271" r:id="rId9"/>
    <p:sldId id="264" r:id="rId10"/>
    <p:sldId id="262" r:id="rId11"/>
    <p:sldId id="265" r:id="rId12"/>
    <p:sldId id="266" r:id="rId13"/>
    <p:sldId id="263" r:id="rId14"/>
    <p:sldId id="267" r:id="rId15"/>
    <p:sldId id="268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7CE95A-8567-493D-AA5F-B8466CF8734C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6C3056F5-68E7-4498-B18C-E8782EDD9CA1}">
      <dgm:prSet/>
      <dgm:spPr/>
      <dgm:t>
        <a:bodyPr/>
        <a:lstStyle/>
        <a:p>
          <a:r>
            <a:rPr lang="en-US"/>
            <a:t>This is based on Transformers</a:t>
          </a:r>
        </a:p>
      </dgm:t>
    </dgm:pt>
    <dgm:pt modelId="{EE078B11-C6F5-431B-9003-0B7A92A8D930}" type="parTrans" cxnId="{79887816-6A91-42BD-8C04-097FF0D1A092}">
      <dgm:prSet/>
      <dgm:spPr/>
      <dgm:t>
        <a:bodyPr/>
        <a:lstStyle/>
        <a:p>
          <a:endParaRPr lang="en-US"/>
        </a:p>
      </dgm:t>
    </dgm:pt>
    <dgm:pt modelId="{D731F8F3-BC1A-4456-A9D9-27E0041573AB}" type="sibTrans" cxnId="{79887816-6A91-42BD-8C04-097FF0D1A092}">
      <dgm:prSet/>
      <dgm:spPr/>
      <dgm:t>
        <a:bodyPr/>
        <a:lstStyle/>
        <a:p>
          <a:endParaRPr lang="en-US"/>
        </a:p>
      </dgm:t>
    </dgm:pt>
    <dgm:pt modelId="{343C4EA9-7CD5-4B13-A169-39BF56D89C36}">
      <dgm:prSet/>
      <dgm:spPr/>
      <dgm:t>
        <a:bodyPr/>
        <a:lstStyle/>
        <a:p>
          <a:r>
            <a:rPr lang="en-US"/>
            <a:t>Training takes a long time and is only done occasionally</a:t>
          </a:r>
        </a:p>
      </dgm:t>
    </dgm:pt>
    <dgm:pt modelId="{C89D02F2-BF0E-4875-916F-8C84B3F9EED5}" type="parTrans" cxnId="{B8EF4BE5-1483-4CCF-9C9E-613DB8E7CDCD}">
      <dgm:prSet/>
      <dgm:spPr/>
      <dgm:t>
        <a:bodyPr/>
        <a:lstStyle/>
        <a:p>
          <a:endParaRPr lang="en-US"/>
        </a:p>
      </dgm:t>
    </dgm:pt>
    <dgm:pt modelId="{26171C3A-9BDD-4AE2-9340-AFDE9FCC6E36}" type="sibTrans" cxnId="{B8EF4BE5-1483-4CCF-9C9E-613DB8E7CDCD}">
      <dgm:prSet/>
      <dgm:spPr/>
      <dgm:t>
        <a:bodyPr/>
        <a:lstStyle/>
        <a:p>
          <a:endParaRPr lang="en-US"/>
        </a:p>
      </dgm:t>
    </dgm:pt>
    <dgm:pt modelId="{82E42C7B-3B88-472E-874C-38FF227CF967}">
      <dgm:prSet/>
      <dgm:spPr/>
      <dgm:t>
        <a:bodyPr/>
        <a:lstStyle/>
        <a:p>
          <a:r>
            <a:rPr lang="en-US"/>
            <a:t>Work is progressing to address shortfalls: add new knowledge, reducing hallucinations</a:t>
          </a:r>
        </a:p>
      </dgm:t>
    </dgm:pt>
    <dgm:pt modelId="{A3D57CB8-94A7-4425-8FB3-C9BA11E11D19}" type="parTrans" cxnId="{17E0E56D-84DE-4E4A-AB0C-7D0A533EB922}">
      <dgm:prSet/>
      <dgm:spPr/>
      <dgm:t>
        <a:bodyPr/>
        <a:lstStyle/>
        <a:p>
          <a:endParaRPr lang="en-US"/>
        </a:p>
      </dgm:t>
    </dgm:pt>
    <dgm:pt modelId="{86486686-945B-42E7-8F10-424BAFC11727}" type="sibTrans" cxnId="{17E0E56D-84DE-4E4A-AB0C-7D0A533EB922}">
      <dgm:prSet/>
      <dgm:spPr/>
      <dgm:t>
        <a:bodyPr/>
        <a:lstStyle/>
        <a:p>
          <a:endParaRPr lang="en-US"/>
        </a:p>
      </dgm:t>
    </dgm:pt>
    <dgm:pt modelId="{C9A5D854-8E80-4DEC-BD35-A965238022C1}">
      <dgm:prSet/>
      <dgm:spPr/>
      <dgm:t>
        <a:bodyPr/>
        <a:lstStyle/>
        <a:p>
          <a:r>
            <a:rPr lang="en-US"/>
            <a:t>It is a Prompt / Response model. Not a conversation.</a:t>
          </a:r>
        </a:p>
      </dgm:t>
    </dgm:pt>
    <dgm:pt modelId="{FA839002-57B9-431E-B53C-48C96441392E}" type="parTrans" cxnId="{E8AB65AB-08F1-4B56-BAD8-CCC33BBEB512}">
      <dgm:prSet/>
      <dgm:spPr/>
      <dgm:t>
        <a:bodyPr/>
        <a:lstStyle/>
        <a:p>
          <a:endParaRPr lang="en-US"/>
        </a:p>
      </dgm:t>
    </dgm:pt>
    <dgm:pt modelId="{43FA0EB4-55FB-4635-9D10-3D384531B6BC}" type="sibTrans" cxnId="{E8AB65AB-08F1-4B56-BAD8-CCC33BBEB512}">
      <dgm:prSet/>
      <dgm:spPr/>
      <dgm:t>
        <a:bodyPr/>
        <a:lstStyle/>
        <a:p>
          <a:endParaRPr lang="en-US"/>
        </a:p>
      </dgm:t>
    </dgm:pt>
    <dgm:pt modelId="{CA449727-340C-4B1E-BB5A-39C1DCBBDDB0}" type="pres">
      <dgm:prSet presAssocID="{C97CE95A-8567-493D-AA5F-B8466CF8734C}" presName="linear" presStyleCnt="0">
        <dgm:presLayoutVars>
          <dgm:animLvl val="lvl"/>
          <dgm:resizeHandles val="exact"/>
        </dgm:presLayoutVars>
      </dgm:prSet>
      <dgm:spPr/>
    </dgm:pt>
    <dgm:pt modelId="{42E6B706-5183-4DA7-AC1A-EA81BA40E641}" type="pres">
      <dgm:prSet presAssocID="{6C3056F5-68E7-4498-B18C-E8782EDD9CA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F7B39D0-4426-4EB9-A2CE-19B4B6DB0E2F}" type="pres">
      <dgm:prSet presAssocID="{D731F8F3-BC1A-4456-A9D9-27E0041573AB}" presName="spacer" presStyleCnt="0"/>
      <dgm:spPr/>
    </dgm:pt>
    <dgm:pt modelId="{4CEE30FB-04CA-4EB7-8233-6C48D480CB48}" type="pres">
      <dgm:prSet presAssocID="{343C4EA9-7CD5-4B13-A169-39BF56D89C3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0E349F5-8E60-482B-8576-9615751295F0}" type="pres">
      <dgm:prSet presAssocID="{26171C3A-9BDD-4AE2-9340-AFDE9FCC6E36}" presName="spacer" presStyleCnt="0"/>
      <dgm:spPr/>
    </dgm:pt>
    <dgm:pt modelId="{B6002F45-88BC-4974-9198-2EF66878CA65}" type="pres">
      <dgm:prSet presAssocID="{82E42C7B-3B88-472E-874C-38FF227CF96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86AA3FD-0B13-4135-BA53-F57EB157322E}" type="pres">
      <dgm:prSet presAssocID="{86486686-945B-42E7-8F10-424BAFC11727}" presName="spacer" presStyleCnt="0"/>
      <dgm:spPr/>
    </dgm:pt>
    <dgm:pt modelId="{107D71F5-1688-4AF4-9286-49C08C5CAE94}" type="pres">
      <dgm:prSet presAssocID="{C9A5D854-8E80-4DEC-BD35-A965238022C1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79887816-6A91-42BD-8C04-097FF0D1A092}" srcId="{C97CE95A-8567-493D-AA5F-B8466CF8734C}" destId="{6C3056F5-68E7-4498-B18C-E8782EDD9CA1}" srcOrd="0" destOrd="0" parTransId="{EE078B11-C6F5-431B-9003-0B7A92A8D930}" sibTransId="{D731F8F3-BC1A-4456-A9D9-27E0041573AB}"/>
    <dgm:cxn modelId="{B5373E5D-D77C-456A-8CDD-CFDE8E5C9CD5}" type="presOf" srcId="{343C4EA9-7CD5-4B13-A169-39BF56D89C36}" destId="{4CEE30FB-04CA-4EB7-8233-6C48D480CB48}" srcOrd="0" destOrd="0" presId="urn:microsoft.com/office/officeart/2005/8/layout/vList2"/>
    <dgm:cxn modelId="{F5383861-82DE-43A1-A424-6BE1EA68F0DA}" type="presOf" srcId="{6C3056F5-68E7-4498-B18C-E8782EDD9CA1}" destId="{42E6B706-5183-4DA7-AC1A-EA81BA40E641}" srcOrd="0" destOrd="0" presId="urn:microsoft.com/office/officeart/2005/8/layout/vList2"/>
    <dgm:cxn modelId="{953DA769-BE7B-4CC0-A401-2E55E5120D36}" type="presOf" srcId="{C97CE95A-8567-493D-AA5F-B8466CF8734C}" destId="{CA449727-340C-4B1E-BB5A-39C1DCBBDDB0}" srcOrd="0" destOrd="0" presId="urn:microsoft.com/office/officeart/2005/8/layout/vList2"/>
    <dgm:cxn modelId="{17E0E56D-84DE-4E4A-AB0C-7D0A533EB922}" srcId="{C97CE95A-8567-493D-AA5F-B8466CF8734C}" destId="{82E42C7B-3B88-472E-874C-38FF227CF967}" srcOrd="2" destOrd="0" parTransId="{A3D57CB8-94A7-4425-8FB3-C9BA11E11D19}" sibTransId="{86486686-945B-42E7-8F10-424BAFC11727}"/>
    <dgm:cxn modelId="{1C3E5753-F4FB-4717-B64A-9A00D4E73725}" type="presOf" srcId="{C9A5D854-8E80-4DEC-BD35-A965238022C1}" destId="{107D71F5-1688-4AF4-9286-49C08C5CAE94}" srcOrd="0" destOrd="0" presId="urn:microsoft.com/office/officeart/2005/8/layout/vList2"/>
    <dgm:cxn modelId="{CCB77694-D7AE-483C-A63B-E255ADBFB713}" type="presOf" srcId="{82E42C7B-3B88-472E-874C-38FF227CF967}" destId="{B6002F45-88BC-4974-9198-2EF66878CA65}" srcOrd="0" destOrd="0" presId="urn:microsoft.com/office/officeart/2005/8/layout/vList2"/>
    <dgm:cxn modelId="{E8AB65AB-08F1-4B56-BAD8-CCC33BBEB512}" srcId="{C97CE95A-8567-493D-AA5F-B8466CF8734C}" destId="{C9A5D854-8E80-4DEC-BD35-A965238022C1}" srcOrd="3" destOrd="0" parTransId="{FA839002-57B9-431E-B53C-48C96441392E}" sibTransId="{43FA0EB4-55FB-4635-9D10-3D384531B6BC}"/>
    <dgm:cxn modelId="{B8EF4BE5-1483-4CCF-9C9E-613DB8E7CDCD}" srcId="{C97CE95A-8567-493D-AA5F-B8466CF8734C}" destId="{343C4EA9-7CD5-4B13-A169-39BF56D89C36}" srcOrd="1" destOrd="0" parTransId="{C89D02F2-BF0E-4875-916F-8C84B3F9EED5}" sibTransId="{26171C3A-9BDD-4AE2-9340-AFDE9FCC6E36}"/>
    <dgm:cxn modelId="{7160128B-1341-45FF-8830-C3962B971201}" type="presParOf" srcId="{CA449727-340C-4B1E-BB5A-39C1DCBBDDB0}" destId="{42E6B706-5183-4DA7-AC1A-EA81BA40E641}" srcOrd="0" destOrd="0" presId="urn:microsoft.com/office/officeart/2005/8/layout/vList2"/>
    <dgm:cxn modelId="{A368AA7B-623B-4C6B-AB97-F83B2DBFD327}" type="presParOf" srcId="{CA449727-340C-4B1E-BB5A-39C1DCBBDDB0}" destId="{AF7B39D0-4426-4EB9-A2CE-19B4B6DB0E2F}" srcOrd="1" destOrd="0" presId="urn:microsoft.com/office/officeart/2005/8/layout/vList2"/>
    <dgm:cxn modelId="{4C77F374-37E9-4BB6-B6F2-FD15181C8A9C}" type="presParOf" srcId="{CA449727-340C-4B1E-BB5A-39C1DCBBDDB0}" destId="{4CEE30FB-04CA-4EB7-8233-6C48D480CB48}" srcOrd="2" destOrd="0" presId="urn:microsoft.com/office/officeart/2005/8/layout/vList2"/>
    <dgm:cxn modelId="{B4D9340A-876B-4795-838C-C9A7EED4BFB6}" type="presParOf" srcId="{CA449727-340C-4B1E-BB5A-39C1DCBBDDB0}" destId="{50E349F5-8E60-482B-8576-9615751295F0}" srcOrd="3" destOrd="0" presId="urn:microsoft.com/office/officeart/2005/8/layout/vList2"/>
    <dgm:cxn modelId="{D6AD9BA7-44A8-49CE-AEFA-162F67070B6A}" type="presParOf" srcId="{CA449727-340C-4B1E-BB5A-39C1DCBBDDB0}" destId="{B6002F45-88BC-4974-9198-2EF66878CA65}" srcOrd="4" destOrd="0" presId="urn:microsoft.com/office/officeart/2005/8/layout/vList2"/>
    <dgm:cxn modelId="{149FE669-AEFE-41DF-A1F1-04F695469624}" type="presParOf" srcId="{CA449727-340C-4B1E-BB5A-39C1DCBBDDB0}" destId="{F86AA3FD-0B13-4135-BA53-F57EB157322E}" srcOrd="5" destOrd="0" presId="urn:microsoft.com/office/officeart/2005/8/layout/vList2"/>
    <dgm:cxn modelId="{D05E396A-74C6-4F3B-8F16-73B0465C6B46}" type="presParOf" srcId="{CA449727-340C-4B1E-BB5A-39C1DCBBDDB0}" destId="{107D71F5-1688-4AF4-9286-49C08C5CAE94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C0BB0F7-ADC7-4D46-9636-0D6DD86DBAB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A3AB3A29-1C8D-4513-8B4E-D042AE9C4290}">
      <dgm:prSet/>
      <dgm:spPr/>
      <dgm:t>
        <a:bodyPr/>
        <a:lstStyle/>
        <a:p>
          <a:r>
            <a:rPr lang="en-US"/>
            <a:t>The Prompt Processing, Memory Formation, and Response Processing Neural Networks are Innate parts and do not change much if at all.</a:t>
          </a:r>
        </a:p>
      </dgm:t>
    </dgm:pt>
    <dgm:pt modelId="{8696C814-948E-4DDD-87E5-661C8B3E4DCE}" type="parTrans" cxnId="{B5039519-CD53-443E-B96C-206F70049BD6}">
      <dgm:prSet/>
      <dgm:spPr/>
      <dgm:t>
        <a:bodyPr/>
        <a:lstStyle/>
        <a:p>
          <a:endParaRPr lang="en-US"/>
        </a:p>
      </dgm:t>
    </dgm:pt>
    <dgm:pt modelId="{24BF47FA-562F-4642-874B-BD22AC17FA9A}" type="sibTrans" cxnId="{B5039519-CD53-443E-B96C-206F70049BD6}">
      <dgm:prSet/>
      <dgm:spPr/>
      <dgm:t>
        <a:bodyPr/>
        <a:lstStyle/>
        <a:p>
          <a:endParaRPr lang="en-US"/>
        </a:p>
      </dgm:t>
    </dgm:pt>
    <dgm:pt modelId="{96CE8C26-E8BD-4E79-B6F1-B7B0F0EDDA5B}">
      <dgm:prSet/>
      <dgm:spPr/>
      <dgm:t>
        <a:bodyPr/>
        <a:lstStyle/>
        <a:p>
          <a:r>
            <a:rPr lang="en-US"/>
            <a:t>The Input Memory and Long-Term Memory Neural Networks change rapidly </a:t>
          </a:r>
        </a:p>
      </dgm:t>
    </dgm:pt>
    <dgm:pt modelId="{491C1964-4882-4E64-9B75-260909C9F5FF}" type="parTrans" cxnId="{3C2FF1E5-510F-49CB-B79E-813A9765E724}">
      <dgm:prSet/>
      <dgm:spPr/>
      <dgm:t>
        <a:bodyPr/>
        <a:lstStyle/>
        <a:p>
          <a:endParaRPr lang="en-US"/>
        </a:p>
      </dgm:t>
    </dgm:pt>
    <dgm:pt modelId="{42D2D209-B97A-4D3A-9F36-91E4D51F6361}" type="sibTrans" cxnId="{3C2FF1E5-510F-49CB-B79E-813A9765E724}">
      <dgm:prSet/>
      <dgm:spPr/>
      <dgm:t>
        <a:bodyPr/>
        <a:lstStyle/>
        <a:p>
          <a:endParaRPr lang="en-US"/>
        </a:p>
      </dgm:t>
    </dgm:pt>
    <dgm:pt modelId="{FDA2027F-1A7A-4AB8-B7A1-449DA764B829}">
      <dgm:prSet/>
      <dgm:spPr/>
      <dgm:t>
        <a:bodyPr/>
        <a:lstStyle/>
        <a:p>
          <a:r>
            <a:rPr lang="en-US"/>
            <a:t>Long-Term Memory is organized in some form of Frame. Empty slots provide the Response Processing with opportunities to ask questions</a:t>
          </a:r>
        </a:p>
      </dgm:t>
    </dgm:pt>
    <dgm:pt modelId="{862D8E2B-EA58-48F6-99A6-B9FB63342BB4}" type="parTrans" cxnId="{29E0C15A-EED0-4DB0-890E-BE2B450D883D}">
      <dgm:prSet/>
      <dgm:spPr/>
      <dgm:t>
        <a:bodyPr/>
        <a:lstStyle/>
        <a:p>
          <a:endParaRPr lang="en-US"/>
        </a:p>
      </dgm:t>
    </dgm:pt>
    <dgm:pt modelId="{833F0F2D-9298-437B-BECA-C0091E64F012}" type="sibTrans" cxnId="{29E0C15A-EED0-4DB0-890E-BE2B450D883D}">
      <dgm:prSet/>
      <dgm:spPr/>
      <dgm:t>
        <a:bodyPr/>
        <a:lstStyle/>
        <a:p>
          <a:endParaRPr lang="en-US"/>
        </a:p>
      </dgm:t>
    </dgm:pt>
    <dgm:pt modelId="{07B0A456-75D1-44A6-9BA9-F22FD689BCEC}">
      <dgm:prSet/>
      <dgm:spPr/>
      <dgm:t>
        <a:bodyPr/>
        <a:lstStyle/>
        <a:p>
          <a:r>
            <a:rPr lang="en-US"/>
            <a:t>If a question is placed in Input Memory, the Response Processing seeks to answer it.</a:t>
          </a:r>
        </a:p>
      </dgm:t>
    </dgm:pt>
    <dgm:pt modelId="{F4A422D9-E41D-40E2-902C-0E092BF6A39D}" type="parTrans" cxnId="{B1214F1E-175E-41D1-8FF1-45E701E27D56}">
      <dgm:prSet/>
      <dgm:spPr/>
      <dgm:t>
        <a:bodyPr/>
        <a:lstStyle/>
        <a:p>
          <a:endParaRPr lang="en-US"/>
        </a:p>
      </dgm:t>
    </dgm:pt>
    <dgm:pt modelId="{068F7082-496E-4275-AF76-49BFC55EE9EB}" type="sibTrans" cxnId="{B1214F1E-175E-41D1-8FF1-45E701E27D56}">
      <dgm:prSet/>
      <dgm:spPr/>
      <dgm:t>
        <a:bodyPr/>
        <a:lstStyle/>
        <a:p>
          <a:endParaRPr lang="en-US"/>
        </a:p>
      </dgm:t>
    </dgm:pt>
    <dgm:pt modelId="{8DA3C806-51DD-4748-BEC4-BB3C2E85FA37}" type="pres">
      <dgm:prSet presAssocID="{9C0BB0F7-ADC7-4D46-9636-0D6DD86DBAB8}" presName="root" presStyleCnt="0">
        <dgm:presLayoutVars>
          <dgm:dir/>
          <dgm:resizeHandles val="exact"/>
        </dgm:presLayoutVars>
      </dgm:prSet>
      <dgm:spPr/>
    </dgm:pt>
    <dgm:pt modelId="{BBF1845B-E5AE-4392-8A64-EEFECDBD740E}" type="pres">
      <dgm:prSet presAssocID="{A3AB3A29-1C8D-4513-8B4E-D042AE9C4290}" presName="compNode" presStyleCnt="0"/>
      <dgm:spPr/>
    </dgm:pt>
    <dgm:pt modelId="{37FC7E35-1386-4C6D-8F72-83FC6747A7A0}" type="pres">
      <dgm:prSet presAssocID="{A3AB3A29-1C8D-4513-8B4E-D042AE9C4290}" presName="bgRect" presStyleLbl="bgShp" presStyleIdx="0" presStyleCnt="4"/>
      <dgm:spPr/>
    </dgm:pt>
    <dgm:pt modelId="{A0FF0288-AB70-4F40-A6D1-615D094184F6}" type="pres">
      <dgm:prSet presAssocID="{A3AB3A29-1C8D-4513-8B4E-D042AE9C429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"/>
        </a:ext>
      </dgm:extLst>
    </dgm:pt>
    <dgm:pt modelId="{D87A0211-7923-44A4-9271-B79BEF037080}" type="pres">
      <dgm:prSet presAssocID="{A3AB3A29-1C8D-4513-8B4E-D042AE9C4290}" presName="spaceRect" presStyleCnt="0"/>
      <dgm:spPr/>
    </dgm:pt>
    <dgm:pt modelId="{ACA02D78-5CF8-4832-959A-E5F5DBEA9451}" type="pres">
      <dgm:prSet presAssocID="{A3AB3A29-1C8D-4513-8B4E-D042AE9C4290}" presName="parTx" presStyleLbl="revTx" presStyleIdx="0" presStyleCnt="4">
        <dgm:presLayoutVars>
          <dgm:chMax val="0"/>
          <dgm:chPref val="0"/>
        </dgm:presLayoutVars>
      </dgm:prSet>
      <dgm:spPr/>
    </dgm:pt>
    <dgm:pt modelId="{3FDD7B5D-ADD1-4C2C-A069-A00EF2917914}" type="pres">
      <dgm:prSet presAssocID="{24BF47FA-562F-4642-874B-BD22AC17FA9A}" presName="sibTrans" presStyleCnt="0"/>
      <dgm:spPr/>
    </dgm:pt>
    <dgm:pt modelId="{222DC5E4-E678-4341-B1A1-5188F64C8F72}" type="pres">
      <dgm:prSet presAssocID="{96CE8C26-E8BD-4E79-B6F1-B7B0F0EDDA5B}" presName="compNode" presStyleCnt="0"/>
      <dgm:spPr/>
    </dgm:pt>
    <dgm:pt modelId="{D27DE4B6-F67D-4EBE-8D75-DC3855A5CAAC}" type="pres">
      <dgm:prSet presAssocID="{96CE8C26-E8BD-4E79-B6F1-B7B0F0EDDA5B}" presName="bgRect" presStyleLbl="bgShp" presStyleIdx="1" presStyleCnt="4"/>
      <dgm:spPr/>
    </dgm:pt>
    <dgm:pt modelId="{337669C4-4FBB-48FA-82FD-B48FA53BB112}" type="pres">
      <dgm:prSet presAssocID="{96CE8C26-E8BD-4E79-B6F1-B7B0F0EDDA5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030220AC-E0C5-4174-91B0-534F517A2A13}" type="pres">
      <dgm:prSet presAssocID="{96CE8C26-E8BD-4E79-B6F1-B7B0F0EDDA5B}" presName="spaceRect" presStyleCnt="0"/>
      <dgm:spPr/>
    </dgm:pt>
    <dgm:pt modelId="{3539625B-447E-4B67-80C7-C5127825C181}" type="pres">
      <dgm:prSet presAssocID="{96CE8C26-E8BD-4E79-B6F1-B7B0F0EDDA5B}" presName="parTx" presStyleLbl="revTx" presStyleIdx="1" presStyleCnt="4">
        <dgm:presLayoutVars>
          <dgm:chMax val="0"/>
          <dgm:chPref val="0"/>
        </dgm:presLayoutVars>
      </dgm:prSet>
      <dgm:spPr/>
    </dgm:pt>
    <dgm:pt modelId="{54AF469B-B175-44BC-BA2F-993B72948E6C}" type="pres">
      <dgm:prSet presAssocID="{42D2D209-B97A-4D3A-9F36-91E4D51F6361}" presName="sibTrans" presStyleCnt="0"/>
      <dgm:spPr/>
    </dgm:pt>
    <dgm:pt modelId="{48662F50-795B-4F6C-9FCF-A5B85ED06DA6}" type="pres">
      <dgm:prSet presAssocID="{FDA2027F-1A7A-4AB8-B7A1-449DA764B829}" presName="compNode" presStyleCnt="0"/>
      <dgm:spPr/>
    </dgm:pt>
    <dgm:pt modelId="{26758117-2EC9-4A03-A686-723DF1122218}" type="pres">
      <dgm:prSet presAssocID="{FDA2027F-1A7A-4AB8-B7A1-449DA764B829}" presName="bgRect" presStyleLbl="bgShp" presStyleIdx="2" presStyleCnt="4"/>
      <dgm:spPr/>
    </dgm:pt>
    <dgm:pt modelId="{4F370B77-BA14-4ED4-9949-4EBA5B2C4B97}" type="pres">
      <dgm:prSet presAssocID="{FDA2027F-1A7A-4AB8-B7A1-449DA764B82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9DD103D4-FA5C-4A7A-8C14-D50408723DC4}" type="pres">
      <dgm:prSet presAssocID="{FDA2027F-1A7A-4AB8-B7A1-449DA764B829}" presName="spaceRect" presStyleCnt="0"/>
      <dgm:spPr/>
    </dgm:pt>
    <dgm:pt modelId="{2FFC5136-036E-4C42-AF1B-B546BDAAD957}" type="pres">
      <dgm:prSet presAssocID="{FDA2027F-1A7A-4AB8-B7A1-449DA764B829}" presName="parTx" presStyleLbl="revTx" presStyleIdx="2" presStyleCnt="4">
        <dgm:presLayoutVars>
          <dgm:chMax val="0"/>
          <dgm:chPref val="0"/>
        </dgm:presLayoutVars>
      </dgm:prSet>
      <dgm:spPr/>
    </dgm:pt>
    <dgm:pt modelId="{60430AEE-D334-4EF1-BDAE-9A15B170E229}" type="pres">
      <dgm:prSet presAssocID="{833F0F2D-9298-437B-BECA-C0091E64F012}" presName="sibTrans" presStyleCnt="0"/>
      <dgm:spPr/>
    </dgm:pt>
    <dgm:pt modelId="{E05E3C50-CAD9-4DC9-9145-AA5011B10D80}" type="pres">
      <dgm:prSet presAssocID="{07B0A456-75D1-44A6-9BA9-F22FD689BCEC}" presName="compNode" presStyleCnt="0"/>
      <dgm:spPr/>
    </dgm:pt>
    <dgm:pt modelId="{8100442F-5E00-4459-AC6C-4B0E3164590E}" type="pres">
      <dgm:prSet presAssocID="{07B0A456-75D1-44A6-9BA9-F22FD689BCEC}" presName="bgRect" presStyleLbl="bgShp" presStyleIdx="3" presStyleCnt="4"/>
      <dgm:spPr/>
    </dgm:pt>
    <dgm:pt modelId="{1F6C081E-8A80-41AF-9E97-53E3EDE8E2BC}" type="pres">
      <dgm:prSet presAssocID="{07B0A456-75D1-44A6-9BA9-F22FD689BCE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86F8DE2F-C346-473D-93A3-B843BD802A8E}" type="pres">
      <dgm:prSet presAssocID="{07B0A456-75D1-44A6-9BA9-F22FD689BCEC}" presName="spaceRect" presStyleCnt="0"/>
      <dgm:spPr/>
    </dgm:pt>
    <dgm:pt modelId="{4C21B57E-6110-44F0-9889-D343A3688394}" type="pres">
      <dgm:prSet presAssocID="{07B0A456-75D1-44A6-9BA9-F22FD689BCEC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B5039519-CD53-443E-B96C-206F70049BD6}" srcId="{9C0BB0F7-ADC7-4D46-9636-0D6DD86DBAB8}" destId="{A3AB3A29-1C8D-4513-8B4E-D042AE9C4290}" srcOrd="0" destOrd="0" parTransId="{8696C814-948E-4DDD-87E5-661C8B3E4DCE}" sibTransId="{24BF47FA-562F-4642-874B-BD22AC17FA9A}"/>
    <dgm:cxn modelId="{7DB9781A-3205-4663-B679-640046AC461C}" type="presOf" srcId="{A3AB3A29-1C8D-4513-8B4E-D042AE9C4290}" destId="{ACA02D78-5CF8-4832-959A-E5F5DBEA9451}" srcOrd="0" destOrd="0" presId="urn:microsoft.com/office/officeart/2018/2/layout/IconVerticalSolidList"/>
    <dgm:cxn modelId="{B1214F1E-175E-41D1-8FF1-45E701E27D56}" srcId="{9C0BB0F7-ADC7-4D46-9636-0D6DD86DBAB8}" destId="{07B0A456-75D1-44A6-9BA9-F22FD689BCEC}" srcOrd="3" destOrd="0" parTransId="{F4A422D9-E41D-40E2-902C-0E092BF6A39D}" sibTransId="{068F7082-496E-4275-AF76-49BFC55EE9EB}"/>
    <dgm:cxn modelId="{4C05CB50-7990-4F70-B810-8D65BE2D6789}" type="presOf" srcId="{9C0BB0F7-ADC7-4D46-9636-0D6DD86DBAB8}" destId="{8DA3C806-51DD-4748-BEC4-BB3C2E85FA37}" srcOrd="0" destOrd="0" presId="urn:microsoft.com/office/officeart/2018/2/layout/IconVerticalSolidList"/>
    <dgm:cxn modelId="{29E0C15A-EED0-4DB0-890E-BE2B450D883D}" srcId="{9C0BB0F7-ADC7-4D46-9636-0D6DD86DBAB8}" destId="{FDA2027F-1A7A-4AB8-B7A1-449DA764B829}" srcOrd="2" destOrd="0" parTransId="{862D8E2B-EA58-48F6-99A6-B9FB63342BB4}" sibTransId="{833F0F2D-9298-437B-BECA-C0091E64F012}"/>
    <dgm:cxn modelId="{1A0BE2B7-9A9E-470E-858E-402A29D89AC4}" type="presOf" srcId="{07B0A456-75D1-44A6-9BA9-F22FD689BCEC}" destId="{4C21B57E-6110-44F0-9889-D343A3688394}" srcOrd="0" destOrd="0" presId="urn:microsoft.com/office/officeart/2018/2/layout/IconVerticalSolidList"/>
    <dgm:cxn modelId="{3C2FF1E5-510F-49CB-B79E-813A9765E724}" srcId="{9C0BB0F7-ADC7-4D46-9636-0D6DD86DBAB8}" destId="{96CE8C26-E8BD-4E79-B6F1-B7B0F0EDDA5B}" srcOrd="1" destOrd="0" parTransId="{491C1964-4882-4E64-9B75-260909C9F5FF}" sibTransId="{42D2D209-B97A-4D3A-9F36-91E4D51F6361}"/>
    <dgm:cxn modelId="{145E5CEC-5A7F-493E-9498-9CA4714396EB}" type="presOf" srcId="{FDA2027F-1A7A-4AB8-B7A1-449DA764B829}" destId="{2FFC5136-036E-4C42-AF1B-B546BDAAD957}" srcOrd="0" destOrd="0" presId="urn:microsoft.com/office/officeart/2018/2/layout/IconVerticalSolidList"/>
    <dgm:cxn modelId="{53EFC1FD-C3EE-4951-A684-285F8D77CE64}" type="presOf" srcId="{96CE8C26-E8BD-4E79-B6F1-B7B0F0EDDA5B}" destId="{3539625B-447E-4B67-80C7-C5127825C181}" srcOrd="0" destOrd="0" presId="urn:microsoft.com/office/officeart/2018/2/layout/IconVerticalSolidList"/>
    <dgm:cxn modelId="{A8E32D39-D33A-4603-B4A9-A8C43AA060B0}" type="presParOf" srcId="{8DA3C806-51DD-4748-BEC4-BB3C2E85FA37}" destId="{BBF1845B-E5AE-4392-8A64-EEFECDBD740E}" srcOrd="0" destOrd="0" presId="urn:microsoft.com/office/officeart/2018/2/layout/IconVerticalSolidList"/>
    <dgm:cxn modelId="{29E24C54-5714-4ACD-8562-AA1F7D481ADD}" type="presParOf" srcId="{BBF1845B-E5AE-4392-8A64-EEFECDBD740E}" destId="{37FC7E35-1386-4C6D-8F72-83FC6747A7A0}" srcOrd="0" destOrd="0" presId="urn:microsoft.com/office/officeart/2018/2/layout/IconVerticalSolidList"/>
    <dgm:cxn modelId="{91DD15B1-B11A-42DB-90C6-452FF00C5529}" type="presParOf" srcId="{BBF1845B-E5AE-4392-8A64-EEFECDBD740E}" destId="{A0FF0288-AB70-4F40-A6D1-615D094184F6}" srcOrd="1" destOrd="0" presId="urn:microsoft.com/office/officeart/2018/2/layout/IconVerticalSolidList"/>
    <dgm:cxn modelId="{C7548B61-5D9C-4753-A38E-3E09A5B83B74}" type="presParOf" srcId="{BBF1845B-E5AE-4392-8A64-EEFECDBD740E}" destId="{D87A0211-7923-44A4-9271-B79BEF037080}" srcOrd="2" destOrd="0" presId="urn:microsoft.com/office/officeart/2018/2/layout/IconVerticalSolidList"/>
    <dgm:cxn modelId="{CF2980AA-EE91-4B7A-A3DE-20A1E51AB590}" type="presParOf" srcId="{BBF1845B-E5AE-4392-8A64-EEFECDBD740E}" destId="{ACA02D78-5CF8-4832-959A-E5F5DBEA9451}" srcOrd="3" destOrd="0" presId="urn:microsoft.com/office/officeart/2018/2/layout/IconVerticalSolidList"/>
    <dgm:cxn modelId="{7AAEB873-D288-46DA-83A2-D8AEC3194A81}" type="presParOf" srcId="{8DA3C806-51DD-4748-BEC4-BB3C2E85FA37}" destId="{3FDD7B5D-ADD1-4C2C-A069-A00EF2917914}" srcOrd="1" destOrd="0" presId="urn:microsoft.com/office/officeart/2018/2/layout/IconVerticalSolidList"/>
    <dgm:cxn modelId="{3BEF0418-FB93-41F0-A94A-DDB70E28F9DA}" type="presParOf" srcId="{8DA3C806-51DD-4748-BEC4-BB3C2E85FA37}" destId="{222DC5E4-E678-4341-B1A1-5188F64C8F72}" srcOrd="2" destOrd="0" presId="urn:microsoft.com/office/officeart/2018/2/layout/IconVerticalSolidList"/>
    <dgm:cxn modelId="{EDC6FBAF-C15D-4651-BD01-5C8C4F137DEA}" type="presParOf" srcId="{222DC5E4-E678-4341-B1A1-5188F64C8F72}" destId="{D27DE4B6-F67D-4EBE-8D75-DC3855A5CAAC}" srcOrd="0" destOrd="0" presId="urn:microsoft.com/office/officeart/2018/2/layout/IconVerticalSolidList"/>
    <dgm:cxn modelId="{C116FD97-2E3A-47B8-9C2A-1278EAE82E61}" type="presParOf" srcId="{222DC5E4-E678-4341-B1A1-5188F64C8F72}" destId="{337669C4-4FBB-48FA-82FD-B48FA53BB112}" srcOrd="1" destOrd="0" presId="urn:microsoft.com/office/officeart/2018/2/layout/IconVerticalSolidList"/>
    <dgm:cxn modelId="{CBC34EBA-1E5B-4A84-8868-CB7251DF67D5}" type="presParOf" srcId="{222DC5E4-E678-4341-B1A1-5188F64C8F72}" destId="{030220AC-E0C5-4174-91B0-534F517A2A13}" srcOrd="2" destOrd="0" presId="urn:microsoft.com/office/officeart/2018/2/layout/IconVerticalSolidList"/>
    <dgm:cxn modelId="{A6657EFA-C499-4405-B397-66326A85F96B}" type="presParOf" srcId="{222DC5E4-E678-4341-B1A1-5188F64C8F72}" destId="{3539625B-447E-4B67-80C7-C5127825C181}" srcOrd="3" destOrd="0" presId="urn:microsoft.com/office/officeart/2018/2/layout/IconVerticalSolidList"/>
    <dgm:cxn modelId="{6779A433-A355-4191-A1E1-5F30179BB3A0}" type="presParOf" srcId="{8DA3C806-51DD-4748-BEC4-BB3C2E85FA37}" destId="{54AF469B-B175-44BC-BA2F-993B72948E6C}" srcOrd="3" destOrd="0" presId="urn:microsoft.com/office/officeart/2018/2/layout/IconVerticalSolidList"/>
    <dgm:cxn modelId="{5A7853E0-B81A-4917-A8A9-AA30B4FC5E56}" type="presParOf" srcId="{8DA3C806-51DD-4748-BEC4-BB3C2E85FA37}" destId="{48662F50-795B-4F6C-9FCF-A5B85ED06DA6}" srcOrd="4" destOrd="0" presId="urn:microsoft.com/office/officeart/2018/2/layout/IconVerticalSolidList"/>
    <dgm:cxn modelId="{B99AF569-B788-41A3-A848-30E7BB5F391B}" type="presParOf" srcId="{48662F50-795B-4F6C-9FCF-A5B85ED06DA6}" destId="{26758117-2EC9-4A03-A686-723DF1122218}" srcOrd="0" destOrd="0" presId="urn:microsoft.com/office/officeart/2018/2/layout/IconVerticalSolidList"/>
    <dgm:cxn modelId="{1F500593-FC0C-40EE-9762-93D5116B91A7}" type="presParOf" srcId="{48662F50-795B-4F6C-9FCF-A5B85ED06DA6}" destId="{4F370B77-BA14-4ED4-9949-4EBA5B2C4B97}" srcOrd="1" destOrd="0" presId="urn:microsoft.com/office/officeart/2018/2/layout/IconVerticalSolidList"/>
    <dgm:cxn modelId="{0FFD0CE4-07FE-4547-A976-0CBEBF0FFF63}" type="presParOf" srcId="{48662F50-795B-4F6C-9FCF-A5B85ED06DA6}" destId="{9DD103D4-FA5C-4A7A-8C14-D50408723DC4}" srcOrd="2" destOrd="0" presId="urn:microsoft.com/office/officeart/2018/2/layout/IconVerticalSolidList"/>
    <dgm:cxn modelId="{E44578C0-774A-482E-9766-CEDC0546B8E8}" type="presParOf" srcId="{48662F50-795B-4F6C-9FCF-A5B85ED06DA6}" destId="{2FFC5136-036E-4C42-AF1B-B546BDAAD957}" srcOrd="3" destOrd="0" presId="urn:microsoft.com/office/officeart/2018/2/layout/IconVerticalSolidList"/>
    <dgm:cxn modelId="{67A8AE29-FD83-4298-A49B-6C8FA33809DF}" type="presParOf" srcId="{8DA3C806-51DD-4748-BEC4-BB3C2E85FA37}" destId="{60430AEE-D334-4EF1-BDAE-9A15B170E229}" srcOrd="5" destOrd="0" presId="urn:microsoft.com/office/officeart/2018/2/layout/IconVerticalSolidList"/>
    <dgm:cxn modelId="{2026366E-B733-4ABA-86AD-9C0490E709B0}" type="presParOf" srcId="{8DA3C806-51DD-4748-BEC4-BB3C2E85FA37}" destId="{E05E3C50-CAD9-4DC9-9145-AA5011B10D80}" srcOrd="6" destOrd="0" presId="urn:microsoft.com/office/officeart/2018/2/layout/IconVerticalSolidList"/>
    <dgm:cxn modelId="{D35BF1E1-C14B-452A-8E07-81143A689659}" type="presParOf" srcId="{E05E3C50-CAD9-4DC9-9145-AA5011B10D80}" destId="{8100442F-5E00-4459-AC6C-4B0E3164590E}" srcOrd="0" destOrd="0" presId="urn:microsoft.com/office/officeart/2018/2/layout/IconVerticalSolidList"/>
    <dgm:cxn modelId="{8174B5D7-94E3-41B9-B5DD-EA2C32704803}" type="presParOf" srcId="{E05E3C50-CAD9-4DC9-9145-AA5011B10D80}" destId="{1F6C081E-8A80-41AF-9E97-53E3EDE8E2BC}" srcOrd="1" destOrd="0" presId="urn:microsoft.com/office/officeart/2018/2/layout/IconVerticalSolidList"/>
    <dgm:cxn modelId="{8C0D6B49-4E64-4A39-96E1-3AD0DCD2D86B}" type="presParOf" srcId="{E05E3C50-CAD9-4DC9-9145-AA5011B10D80}" destId="{86F8DE2F-C346-473D-93A3-B843BD802A8E}" srcOrd="2" destOrd="0" presId="urn:microsoft.com/office/officeart/2018/2/layout/IconVerticalSolidList"/>
    <dgm:cxn modelId="{C4792968-9B9A-4460-8AB0-C3BE3D7140C4}" type="presParOf" srcId="{E05E3C50-CAD9-4DC9-9145-AA5011B10D80}" destId="{4C21B57E-6110-44F0-9889-D343A368839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CC4D3C0-539F-4E34-B7B1-505B28C2988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592BB90A-1A12-4B9A-9986-0FE7CE4D4732}">
      <dgm:prSet/>
      <dgm:spPr/>
      <dgm:t>
        <a:bodyPr/>
        <a:lstStyle/>
        <a:p>
          <a:r>
            <a:rPr lang="en-US"/>
            <a:t>Memory formation considers repetition, recency, and relative location to form memories.</a:t>
          </a:r>
        </a:p>
      </dgm:t>
    </dgm:pt>
    <dgm:pt modelId="{DAC63E6D-2EB5-47C7-8100-5833020991E1}" type="parTrans" cxnId="{806E5AC3-A3AD-45AC-8A9D-7B852B9FCA5F}">
      <dgm:prSet/>
      <dgm:spPr/>
      <dgm:t>
        <a:bodyPr/>
        <a:lstStyle/>
        <a:p>
          <a:endParaRPr lang="en-US"/>
        </a:p>
      </dgm:t>
    </dgm:pt>
    <dgm:pt modelId="{0B9D9B6C-2613-40A8-AAE6-110A94E9FAD2}" type="sibTrans" cxnId="{806E5AC3-A3AD-45AC-8A9D-7B852B9FCA5F}">
      <dgm:prSet/>
      <dgm:spPr/>
      <dgm:t>
        <a:bodyPr/>
        <a:lstStyle/>
        <a:p>
          <a:endParaRPr lang="en-US"/>
        </a:p>
      </dgm:t>
    </dgm:pt>
    <dgm:pt modelId="{6B8B89B2-5DEB-446F-A7D8-9B68F4F56F1E}">
      <dgm:prSet/>
      <dgm:spPr/>
      <dgm:t>
        <a:bodyPr/>
        <a:lstStyle/>
        <a:p>
          <a:r>
            <a:rPr lang="en-US" dirty="0"/>
            <a:t>There is probably a need to continually review and update memories. Some relationships may not be apparent when information is first seen.</a:t>
          </a:r>
        </a:p>
      </dgm:t>
    </dgm:pt>
    <dgm:pt modelId="{5077ADCC-9F39-4596-BF2F-5A934BB3E350}" type="parTrans" cxnId="{59C9A1CA-853B-4590-851A-368298885C00}">
      <dgm:prSet/>
      <dgm:spPr/>
      <dgm:t>
        <a:bodyPr/>
        <a:lstStyle/>
        <a:p>
          <a:endParaRPr lang="en-US"/>
        </a:p>
      </dgm:t>
    </dgm:pt>
    <dgm:pt modelId="{3DCC4DFB-0946-4220-B3F6-7EB020B22C54}" type="sibTrans" cxnId="{59C9A1CA-853B-4590-851A-368298885C00}">
      <dgm:prSet/>
      <dgm:spPr/>
      <dgm:t>
        <a:bodyPr/>
        <a:lstStyle/>
        <a:p>
          <a:endParaRPr lang="en-US"/>
        </a:p>
      </dgm:t>
    </dgm:pt>
    <dgm:pt modelId="{7CC2129D-2190-46ED-B624-959066C06096}">
      <dgm:prSet/>
      <dgm:spPr/>
      <dgm:t>
        <a:bodyPr/>
        <a:lstStyle/>
        <a:p>
          <a:r>
            <a:rPr lang="en-US"/>
            <a:t>Everything is done in Neural Networks. This follows the design pattern of nature.</a:t>
          </a:r>
        </a:p>
      </dgm:t>
    </dgm:pt>
    <dgm:pt modelId="{1CD723D9-3B62-4EF6-93F3-02406D35D239}" type="parTrans" cxnId="{A0E24024-6458-42F0-B53E-2BD5F640B71B}">
      <dgm:prSet/>
      <dgm:spPr/>
      <dgm:t>
        <a:bodyPr/>
        <a:lstStyle/>
        <a:p>
          <a:endParaRPr lang="en-US"/>
        </a:p>
      </dgm:t>
    </dgm:pt>
    <dgm:pt modelId="{FB24D93E-3186-4A43-A06A-B4B0B3979504}" type="sibTrans" cxnId="{A0E24024-6458-42F0-B53E-2BD5F640B71B}">
      <dgm:prSet/>
      <dgm:spPr/>
      <dgm:t>
        <a:bodyPr/>
        <a:lstStyle/>
        <a:p>
          <a:endParaRPr lang="en-US"/>
        </a:p>
      </dgm:t>
    </dgm:pt>
    <dgm:pt modelId="{EB989C21-9734-480B-B732-21508CF7F835}">
      <dgm:prSet/>
      <dgm:spPr/>
      <dgm:t>
        <a:bodyPr/>
        <a:lstStyle/>
        <a:p>
          <a:r>
            <a:rPr lang="en-US"/>
            <a:t>There are specialized structures of neural networks. This follows the design pattern of nature.</a:t>
          </a:r>
        </a:p>
      </dgm:t>
    </dgm:pt>
    <dgm:pt modelId="{1F792957-4121-46A2-A325-1AE8A3A25943}" type="parTrans" cxnId="{8D279261-CAEB-4E6C-B326-0DEE30AF79AC}">
      <dgm:prSet/>
      <dgm:spPr/>
      <dgm:t>
        <a:bodyPr/>
        <a:lstStyle/>
        <a:p>
          <a:endParaRPr lang="en-US"/>
        </a:p>
      </dgm:t>
    </dgm:pt>
    <dgm:pt modelId="{24C26065-E319-4687-860B-A3D4A0F893BD}" type="sibTrans" cxnId="{8D279261-CAEB-4E6C-B326-0DEE30AF79AC}">
      <dgm:prSet/>
      <dgm:spPr/>
      <dgm:t>
        <a:bodyPr/>
        <a:lstStyle/>
        <a:p>
          <a:endParaRPr lang="en-US"/>
        </a:p>
      </dgm:t>
    </dgm:pt>
    <dgm:pt modelId="{1C042229-DBA0-4384-862B-33EDA6B327EE}" type="pres">
      <dgm:prSet presAssocID="{8CC4D3C0-539F-4E34-B7B1-505B28C29881}" presName="root" presStyleCnt="0">
        <dgm:presLayoutVars>
          <dgm:dir/>
          <dgm:resizeHandles val="exact"/>
        </dgm:presLayoutVars>
      </dgm:prSet>
      <dgm:spPr/>
    </dgm:pt>
    <dgm:pt modelId="{53D23889-EC33-426E-92F5-66EF0E55F1C5}" type="pres">
      <dgm:prSet presAssocID="{592BB90A-1A12-4B9A-9986-0FE7CE4D4732}" presName="compNode" presStyleCnt="0"/>
      <dgm:spPr/>
    </dgm:pt>
    <dgm:pt modelId="{DD58FDCB-5457-4CE5-9C52-B75F1099900C}" type="pres">
      <dgm:prSet presAssocID="{592BB90A-1A12-4B9A-9986-0FE7CE4D4732}" presName="bgRect" presStyleLbl="bgShp" presStyleIdx="0" presStyleCnt="4"/>
      <dgm:spPr/>
    </dgm:pt>
    <dgm:pt modelId="{51E66363-4B01-4A0F-AD71-DBA9B785EEA2}" type="pres">
      <dgm:prSet presAssocID="{592BB90A-1A12-4B9A-9986-0FE7CE4D473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"/>
        </a:ext>
      </dgm:extLst>
    </dgm:pt>
    <dgm:pt modelId="{12D77C53-5D00-4AA6-A2BE-C6BD891F1ECD}" type="pres">
      <dgm:prSet presAssocID="{592BB90A-1A12-4B9A-9986-0FE7CE4D4732}" presName="spaceRect" presStyleCnt="0"/>
      <dgm:spPr/>
    </dgm:pt>
    <dgm:pt modelId="{977CD751-8830-474B-AD45-A4B035A81104}" type="pres">
      <dgm:prSet presAssocID="{592BB90A-1A12-4B9A-9986-0FE7CE4D4732}" presName="parTx" presStyleLbl="revTx" presStyleIdx="0" presStyleCnt="4">
        <dgm:presLayoutVars>
          <dgm:chMax val="0"/>
          <dgm:chPref val="0"/>
        </dgm:presLayoutVars>
      </dgm:prSet>
      <dgm:spPr/>
    </dgm:pt>
    <dgm:pt modelId="{8D982FBE-03D3-4A0F-B436-0DB2690E78AC}" type="pres">
      <dgm:prSet presAssocID="{0B9D9B6C-2613-40A8-AAE6-110A94E9FAD2}" presName="sibTrans" presStyleCnt="0"/>
      <dgm:spPr/>
    </dgm:pt>
    <dgm:pt modelId="{C1859D38-C469-4353-90DA-66815F6E5654}" type="pres">
      <dgm:prSet presAssocID="{6B8B89B2-5DEB-446F-A7D8-9B68F4F56F1E}" presName="compNode" presStyleCnt="0"/>
      <dgm:spPr/>
    </dgm:pt>
    <dgm:pt modelId="{393D6F7A-407E-4C9C-A3F7-403DF610004F}" type="pres">
      <dgm:prSet presAssocID="{6B8B89B2-5DEB-446F-A7D8-9B68F4F56F1E}" presName="bgRect" presStyleLbl="bgShp" presStyleIdx="1" presStyleCnt="4"/>
      <dgm:spPr/>
    </dgm:pt>
    <dgm:pt modelId="{5F377E57-FDA6-40D1-B6CA-491EAE6668B0}" type="pres">
      <dgm:prSet presAssocID="{6B8B89B2-5DEB-446F-A7D8-9B68F4F56F1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ngue Face with Solid Fill"/>
        </a:ext>
      </dgm:extLst>
    </dgm:pt>
    <dgm:pt modelId="{90D3CBF9-5692-4C21-A6C8-1B461821E49E}" type="pres">
      <dgm:prSet presAssocID="{6B8B89B2-5DEB-446F-A7D8-9B68F4F56F1E}" presName="spaceRect" presStyleCnt="0"/>
      <dgm:spPr/>
    </dgm:pt>
    <dgm:pt modelId="{C92EB9E8-FAB8-4496-B0B4-16E354808238}" type="pres">
      <dgm:prSet presAssocID="{6B8B89B2-5DEB-446F-A7D8-9B68F4F56F1E}" presName="parTx" presStyleLbl="revTx" presStyleIdx="1" presStyleCnt="4">
        <dgm:presLayoutVars>
          <dgm:chMax val="0"/>
          <dgm:chPref val="0"/>
        </dgm:presLayoutVars>
      </dgm:prSet>
      <dgm:spPr/>
    </dgm:pt>
    <dgm:pt modelId="{81014599-35AD-4137-B41D-432918949269}" type="pres">
      <dgm:prSet presAssocID="{3DCC4DFB-0946-4220-B3F6-7EB020B22C54}" presName="sibTrans" presStyleCnt="0"/>
      <dgm:spPr/>
    </dgm:pt>
    <dgm:pt modelId="{576F4582-51B7-44A2-89CA-3D77EB2F21DA}" type="pres">
      <dgm:prSet presAssocID="{7CC2129D-2190-46ED-B624-959066C06096}" presName="compNode" presStyleCnt="0"/>
      <dgm:spPr/>
    </dgm:pt>
    <dgm:pt modelId="{C0A94871-8AF5-473E-B5AA-6988EA1D1CBD}" type="pres">
      <dgm:prSet presAssocID="{7CC2129D-2190-46ED-B624-959066C06096}" presName="bgRect" presStyleLbl="bgShp" presStyleIdx="2" presStyleCnt="4"/>
      <dgm:spPr/>
    </dgm:pt>
    <dgm:pt modelId="{053DB88A-703B-4E6E-9172-2B6E2EC4C1C9}" type="pres">
      <dgm:prSet presAssocID="{7CC2129D-2190-46ED-B624-959066C0609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F429B208-9682-4FB4-ADBC-17F61FE194CC}" type="pres">
      <dgm:prSet presAssocID="{7CC2129D-2190-46ED-B624-959066C06096}" presName="spaceRect" presStyleCnt="0"/>
      <dgm:spPr/>
    </dgm:pt>
    <dgm:pt modelId="{C779D7D3-C3EA-4F0B-AA56-3D8B8DA1F7CD}" type="pres">
      <dgm:prSet presAssocID="{7CC2129D-2190-46ED-B624-959066C06096}" presName="parTx" presStyleLbl="revTx" presStyleIdx="2" presStyleCnt="4">
        <dgm:presLayoutVars>
          <dgm:chMax val="0"/>
          <dgm:chPref val="0"/>
        </dgm:presLayoutVars>
      </dgm:prSet>
      <dgm:spPr/>
    </dgm:pt>
    <dgm:pt modelId="{AE3FF41F-3B3E-425F-AA2F-AECB07A9032B}" type="pres">
      <dgm:prSet presAssocID="{FB24D93E-3186-4A43-A06A-B4B0B3979504}" presName="sibTrans" presStyleCnt="0"/>
      <dgm:spPr/>
    </dgm:pt>
    <dgm:pt modelId="{C0829E91-12AE-4AF4-9613-F1AE6C822525}" type="pres">
      <dgm:prSet presAssocID="{EB989C21-9734-480B-B732-21508CF7F835}" presName="compNode" presStyleCnt="0"/>
      <dgm:spPr/>
    </dgm:pt>
    <dgm:pt modelId="{A56A18A2-FB6B-4F0D-8778-D068E5628B7B}" type="pres">
      <dgm:prSet presAssocID="{EB989C21-9734-480B-B732-21508CF7F835}" presName="bgRect" presStyleLbl="bgShp" presStyleIdx="3" presStyleCnt="4"/>
      <dgm:spPr/>
    </dgm:pt>
    <dgm:pt modelId="{CB563954-17AE-42DF-BA31-8E24B0F61832}" type="pres">
      <dgm:prSet presAssocID="{EB989C21-9734-480B-B732-21508CF7F83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 Diagram"/>
        </a:ext>
      </dgm:extLst>
    </dgm:pt>
    <dgm:pt modelId="{D6D7717E-79D7-40B8-BD5A-CD7717AF9D65}" type="pres">
      <dgm:prSet presAssocID="{EB989C21-9734-480B-B732-21508CF7F835}" presName="spaceRect" presStyleCnt="0"/>
      <dgm:spPr/>
    </dgm:pt>
    <dgm:pt modelId="{95E94D17-A159-4A52-BFC5-912E2C04ED9D}" type="pres">
      <dgm:prSet presAssocID="{EB989C21-9734-480B-B732-21508CF7F835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0E24024-6458-42F0-B53E-2BD5F640B71B}" srcId="{8CC4D3C0-539F-4E34-B7B1-505B28C29881}" destId="{7CC2129D-2190-46ED-B624-959066C06096}" srcOrd="2" destOrd="0" parTransId="{1CD723D9-3B62-4EF6-93F3-02406D35D239}" sibTransId="{FB24D93E-3186-4A43-A06A-B4B0B3979504}"/>
    <dgm:cxn modelId="{11CB923C-9FDC-4C39-BFBB-30D6986BC812}" type="presOf" srcId="{6B8B89B2-5DEB-446F-A7D8-9B68F4F56F1E}" destId="{C92EB9E8-FAB8-4496-B0B4-16E354808238}" srcOrd="0" destOrd="0" presId="urn:microsoft.com/office/officeart/2018/2/layout/IconVerticalSolidList"/>
    <dgm:cxn modelId="{8D279261-CAEB-4E6C-B326-0DEE30AF79AC}" srcId="{8CC4D3C0-539F-4E34-B7B1-505B28C29881}" destId="{EB989C21-9734-480B-B732-21508CF7F835}" srcOrd="3" destOrd="0" parTransId="{1F792957-4121-46A2-A325-1AE8A3A25943}" sibTransId="{24C26065-E319-4687-860B-A3D4A0F893BD}"/>
    <dgm:cxn modelId="{84137D50-AF0F-42C6-BB3B-605DD504F421}" type="presOf" srcId="{592BB90A-1A12-4B9A-9986-0FE7CE4D4732}" destId="{977CD751-8830-474B-AD45-A4B035A81104}" srcOrd="0" destOrd="0" presId="urn:microsoft.com/office/officeart/2018/2/layout/IconVerticalSolidList"/>
    <dgm:cxn modelId="{1161A583-5C31-4892-B87A-282B1D1F6C18}" type="presOf" srcId="{EB989C21-9734-480B-B732-21508CF7F835}" destId="{95E94D17-A159-4A52-BFC5-912E2C04ED9D}" srcOrd="0" destOrd="0" presId="urn:microsoft.com/office/officeart/2018/2/layout/IconVerticalSolidList"/>
    <dgm:cxn modelId="{6424F3A1-999F-45A7-989E-D2D57A6956B8}" type="presOf" srcId="{7CC2129D-2190-46ED-B624-959066C06096}" destId="{C779D7D3-C3EA-4F0B-AA56-3D8B8DA1F7CD}" srcOrd="0" destOrd="0" presId="urn:microsoft.com/office/officeart/2018/2/layout/IconVerticalSolidList"/>
    <dgm:cxn modelId="{806E5AC3-A3AD-45AC-8A9D-7B852B9FCA5F}" srcId="{8CC4D3C0-539F-4E34-B7B1-505B28C29881}" destId="{592BB90A-1A12-4B9A-9986-0FE7CE4D4732}" srcOrd="0" destOrd="0" parTransId="{DAC63E6D-2EB5-47C7-8100-5833020991E1}" sibTransId="{0B9D9B6C-2613-40A8-AAE6-110A94E9FAD2}"/>
    <dgm:cxn modelId="{59C9A1CA-853B-4590-851A-368298885C00}" srcId="{8CC4D3C0-539F-4E34-B7B1-505B28C29881}" destId="{6B8B89B2-5DEB-446F-A7D8-9B68F4F56F1E}" srcOrd="1" destOrd="0" parTransId="{5077ADCC-9F39-4596-BF2F-5A934BB3E350}" sibTransId="{3DCC4DFB-0946-4220-B3F6-7EB020B22C54}"/>
    <dgm:cxn modelId="{DF65E5F4-A455-404D-8390-E06BE78FE900}" type="presOf" srcId="{8CC4D3C0-539F-4E34-B7B1-505B28C29881}" destId="{1C042229-DBA0-4384-862B-33EDA6B327EE}" srcOrd="0" destOrd="0" presId="urn:microsoft.com/office/officeart/2018/2/layout/IconVerticalSolidList"/>
    <dgm:cxn modelId="{DB5CEDEC-1E06-459F-B469-FA3733FFAF82}" type="presParOf" srcId="{1C042229-DBA0-4384-862B-33EDA6B327EE}" destId="{53D23889-EC33-426E-92F5-66EF0E55F1C5}" srcOrd="0" destOrd="0" presId="urn:microsoft.com/office/officeart/2018/2/layout/IconVerticalSolidList"/>
    <dgm:cxn modelId="{80E73E1D-5219-497C-A9CC-C331049061F8}" type="presParOf" srcId="{53D23889-EC33-426E-92F5-66EF0E55F1C5}" destId="{DD58FDCB-5457-4CE5-9C52-B75F1099900C}" srcOrd="0" destOrd="0" presId="urn:microsoft.com/office/officeart/2018/2/layout/IconVerticalSolidList"/>
    <dgm:cxn modelId="{AFEB0EDA-D076-4C7B-888F-21D2B81E4723}" type="presParOf" srcId="{53D23889-EC33-426E-92F5-66EF0E55F1C5}" destId="{51E66363-4B01-4A0F-AD71-DBA9B785EEA2}" srcOrd="1" destOrd="0" presId="urn:microsoft.com/office/officeart/2018/2/layout/IconVerticalSolidList"/>
    <dgm:cxn modelId="{E957480C-4DC6-480A-B55F-9C2223CBF215}" type="presParOf" srcId="{53D23889-EC33-426E-92F5-66EF0E55F1C5}" destId="{12D77C53-5D00-4AA6-A2BE-C6BD891F1ECD}" srcOrd="2" destOrd="0" presId="urn:microsoft.com/office/officeart/2018/2/layout/IconVerticalSolidList"/>
    <dgm:cxn modelId="{F64D45DF-0E05-44EA-B40B-1841591181B7}" type="presParOf" srcId="{53D23889-EC33-426E-92F5-66EF0E55F1C5}" destId="{977CD751-8830-474B-AD45-A4B035A81104}" srcOrd="3" destOrd="0" presId="urn:microsoft.com/office/officeart/2018/2/layout/IconVerticalSolidList"/>
    <dgm:cxn modelId="{BF6B3645-05F7-4CA0-BF97-1EDD932A1AB9}" type="presParOf" srcId="{1C042229-DBA0-4384-862B-33EDA6B327EE}" destId="{8D982FBE-03D3-4A0F-B436-0DB2690E78AC}" srcOrd="1" destOrd="0" presId="urn:microsoft.com/office/officeart/2018/2/layout/IconVerticalSolidList"/>
    <dgm:cxn modelId="{7E8A939A-9550-4BA0-9A70-62A304FB7124}" type="presParOf" srcId="{1C042229-DBA0-4384-862B-33EDA6B327EE}" destId="{C1859D38-C469-4353-90DA-66815F6E5654}" srcOrd="2" destOrd="0" presId="urn:microsoft.com/office/officeart/2018/2/layout/IconVerticalSolidList"/>
    <dgm:cxn modelId="{E7C2634A-DBC9-4E24-9F8A-C1D9583E6213}" type="presParOf" srcId="{C1859D38-C469-4353-90DA-66815F6E5654}" destId="{393D6F7A-407E-4C9C-A3F7-403DF610004F}" srcOrd="0" destOrd="0" presId="urn:microsoft.com/office/officeart/2018/2/layout/IconVerticalSolidList"/>
    <dgm:cxn modelId="{D8F6230B-8C50-44F3-972D-1DDF2EDB5E50}" type="presParOf" srcId="{C1859D38-C469-4353-90DA-66815F6E5654}" destId="{5F377E57-FDA6-40D1-B6CA-491EAE6668B0}" srcOrd="1" destOrd="0" presId="urn:microsoft.com/office/officeart/2018/2/layout/IconVerticalSolidList"/>
    <dgm:cxn modelId="{48F43879-0D94-4D6D-855E-C6CA4DEF309E}" type="presParOf" srcId="{C1859D38-C469-4353-90DA-66815F6E5654}" destId="{90D3CBF9-5692-4C21-A6C8-1B461821E49E}" srcOrd="2" destOrd="0" presId="urn:microsoft.com/office/officeart/2018/2/layout/IconVerticalSolidList"/>
    <dgm:cxn modelId="{102E0B33-7D2C-4200-9E14-FE855479C146}" type="presParOf" srcId="{C1859D38-C469-4353-90DA-66815F6E5654}" destId="{C92EB9E8-FAB8-4496-B0B4-16E354808238}" srcOrd="3" destOrd="0" presId="urn:microsoft.com/office/officeart/2018/2/layout/IconVerticalSolidList"/>
    <dgm:cxn modelId="{D42A3040-FD48-4766-91C0-00078DB24DED}" type="presParOf" srcId="{1C042229-DBA0-4384-862B-33EDA6B327EE}" destId="{81014599-35AD-4137-B41D-432918949269}" srcOrd="3" destOrd="0" presId="urn:microsoft.com/office/officeart/2018/2/layout/IconVerticalSolidList"/>
    <dgm:cxn modelId="{8889B74C-8943-4A53-9517-E088C6EFB454}" type="presParOf" srcId="{1C042229-DBA0-4384-862B-33EDA6B327EE}" destId="{576F4582-51B7-44A2-89CA-3D77EB2F21DA}" srcOrd="4" destOrd="0" presId="urn:microsoft.com/office/officeart/2018/2/layout/IconVerticalSolidList"/>
    <dgm:cxn modelId="{A6756BD6-39F7-40E4-9316-5EE8AA782E03}" type="presParOf" srcId="{576F4582-51B7-44A2-89CA-3D77EB2F21DA}" destId="{C0A94871-8AF5-473E-B5AA-6988EA1D1CBD}" srcOrd="0" destOrd="0" presId="urn:microsoft.com/office/officeart/2018/2/layout/IconVerticalSolidList"/>
    <dgm:cxn modelId="{442DA859-FBCF-41AE-A647-F626E72D7968}" type="presParOf" srcId="{576F4582-51B7-44A2-89CA-3D77EB2F21DA}" destId="{053DB88A-703B-4E6E-9172-2B6E2EC4C1C9}" srcOrd="1" destOrd="0" presId="urn:microsoft.com/office/officeart/2018/2/layout/IconVerticalSolidList"/>
    <dgm:cxn modelId="{41A3E3BF-A772-412E-8D2B-CDD626722189}" type="presParOf" srcId="{576F4582-51B7-44A2-89CA-3D77EB2F21DA}" destId="{F429B208-9682-4FB4-ADBC-17F61FE194CC}" srcOrd="2" destOrd="0" presId="urn:microsoft.com/office/officeart/2018/2/layout/IconVerticalSolidList"/>
    <dgm:cxn modelId="{B738268E-1880-4B28-8C25-20569887AA95}" type="presParOf" srcId="{576F4582-51B7-44A2-89CA-3D77EB2F21DA}" destId="{C779D7D3-C3EA-4F0B-AA56-3D8B8DA1F7CD}" srcOrd="3" destOrd="0" presId="urn:microsoft.com/office/officeart/2018/2/layout/IconVerticalSolidList"/>
    <dgm:cxn modelId="{3426D13F-A2F6-4EA1-AC1F-4F040956CF61}" type="presParOf" srcId="{1C042229-DBA0-4384-862B-33EDA6B327EE}" destId="{AE3FF41F-3B3E-425F-AA2F-AECB07A9032B}" srcOrd="5" destOrd="0" presId="urn:microsoft.com/office/officeart/2018/2/layout/IconVerticalSolidList"/>
    <dgm:cxn modelId="{CE871029-4BD8-43AA-830F-B142AC22E23D}" type="presParOf" srcId="{1C042229-DBA0-4384-862B-33EDA6B327EE}" destId="{C0829E91-12AE-4AF4-9613-F1AE6C822525}" srcOrd="6" destOrd="0" presId="urn:microsoft.com/office/officeart/2018/2/layout/IconVerticalSolidList"/>
    <dgm:cxn modelId="{3D8AE815-114E-4EAA-B9A4-543024F37ED5}" type="presParOf" srcId="{C0829E91-12AE-4AF4-9613-F1AE6C822525}" destId="{A56A18A2-FB6B-4F0D-8778-D068E5628B7B}" srcOrd="0" destOrd="0" presId="urn:microsoft.com/office/officeart/2018/2/layout/IconVerticalSolidList"/>
    <dgm:cxn modelId="{DDA01272-98C4-4DF6-8C14-49384D607E41}" type="presParOf" srcId="{C0829E91-12AE-4AF4-9613-F1AE6C822525}" destId="{CB563954-17AE-42DF-BA31-8E24B0F61832}" srcOrd="1" destOrd="0" presId="urn:microsoft.com/office/officeart/2018/2/layout/IconVerticalSolidList"/>
    <dgm:cxn modelId="{0CF6AEF9-11BA-4842-8D08-755223630E40}" type="presParOf" srcId="{C0829E91-12AE-4AF4-9613-F1AE6C822525}" destId="{D6D7717E-79D7-40B8-BD5A-CD7717AF9D65}" srcOrd="2" destOrd="0" presId="urn:microsoft.com/office/officeart/2018/2/layout/IconVerticalSolidList"/>
    <dgm:cxn modelId="{AC4731A6-5225-46F7-9432-6DAFA657B9B1}" type="presParOf" srcId="{C0829E91-12AE-4AF4-9613-F1AE6C822525}" destId="{95E94D17-A159-4A52-BFC5-912E2C04ED9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611A7A9-661F-4616-8139-66ADB45473D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1388111-271D-4DAB-AD97-570FBE9F107A}">
      <dgm:prSet/>
      <dgm:spPr/>
      <dgm:t>
        <a:bodyPr/>
        <a:lstStyle/>
        <a:p>
          <a:r>
            <a:rPr lang="en-US"/>
            <a:t>There are two big open issues introduced by this architecture</a:t>
          </a:r>
        </a:p>
      </dgm:t>
    </dgm:pt>
    <dgm:pt modelId="{3C47E942-CC4B-41CC-BDD4-2B39283D2199}" type="parTrans" cxnId="{5E3CD132-7008-4421-8770-FEB45BAE5CD7}">
      <dgm:prSet/>
      <dgm:spPr/>
      <dgm:t>
        <a:bodyPr/>
        <a:lstStyle/>
        <a:p>
          <a:endParaRPr lang="en-US"/>
        </a:p>
      </dgm:t>
    </dgm:pt>
    <dgm:pt modelId="{2C35C4C3-146D-4C91-81B2-F1780916FC0D}" type="sibTrans" cxnId="{5E3CD132-7008-4421-8770-FEB45BAE5CD7}">
      <dgm:prSet/>
      <dgm:spPr/>
      <dgm:t>
        <a:bodyPr/>
        <a:lstStyle/>
        <a:p>
          <a:endParaRPr lang="en-US"/>
        </a:p>
      </dgm:t>
    </dgm:pt>
    <dgm:pt modelId="{E2A9DB94-4765-406C-BC4D-7D673CA7B63B}">
      <dgm:prSet/>
      <dgm:spPr/>
      <dgm:t>
        <a:bodyPr/>
        <a:lstStyle/>
        <a:p>
          <a:r>
            <a:rPr lang="en-US"/>
            <a:t>How do we store memories in Neural Networks?</a:t>
          </a:r>
        </a:p>
      </dgm:t>
    </dgm:pt>
    <dgm:pt modelId="{604FE10C-1622-406F-974D-10A42BDE2550}" type="parTrans" cxnId="{8A129BB2-2259-47E5-99D0-A23A6E6D21C1}">
      <dgm:prSet/>
      <dgm:spPr/>
      <dgm:t>
        <a:bodyPr/>
        <a:lstStyle/>
        <a:p>
          <a:endParaRPr lang="en-US"/>
        </a:p>
      </dgm:t>
    </dgm:pt>
    <dgm:pt modelId="{70540DE8-D3A0-47C0-A5A4-9C1F4AF5BD83}" type="sibTrans" cxnId="{8A129BB2-2259-47E5-99D0-A23A6E6D21C1}">
      <dgm:prSet/>
      <dgm:spPr/>
      <dgm:t>
        <a:bodyPr/>
        <a:lstStyle/>
        <a:p>
          <a:endParaRPr lang="en-US"/>
        </a:p>
      </dgm:t>
    </dgm:pt>
    <dgm:pt modelId="{41BB6FA3-64CA-48A4-870E-B8B8A7BFB22D}">
      <dgm:prSet/>
      <dgm:spPr/>
      <dgm:t>
        <a:bodyPr/>
        <a:lstStyle/>
        <a:p>
          <a:r>
            <a:rPr lang="en-US"/>
            <a:t>How do we form memories in Neural Networks?</a:t>
          </a:r>
        </a:p>
      </dgm:t>
    </dgm:pt>
    <dgm:pt modelId="{BDC2B8BA-1D33-4742-9C76-6D12FE74A1B5}" type="parTrans" cxnId="{CA57E7B0-0912-47FD-B073-E9B073B801D9}">
      <dgm:prSet/>
      <dgm:spPr/>
      <dgm:t>
        <a:bodyPr/>
        <a:lstStyle/>
        <a:p>
          <a:endParaRPr lang="en-US"/>
        </a:p>
      </dgm:t>
    </dgm:pt>
    <dgm:pt modelId="{F58C19F7-7B62-463C-ADF5-563802806F78}" type="sibTrans" cxnId="{CA57E7B0-0912-47FD-B073-E9B073B801D9}">
      <dgm:prSet/>
      <dgm:spPr/>
      <dgm:t>
        <a:bodyPr/>
        <a:lstStyle/>
        <a:p>
          <a:endParaRPr lang="en-US"/>
        </a:p>
      </dgm:t>
    </dgm:pt>
    <dgm:pt modelId="{5C4FF2ED-C420-44A0-AC92-469435AFD657}" type="pres">
      <dgm:prSet presAssocID="{F611A7A9-661F-4616-8139-66ADB45473D7}" presName="root" presStyleCnt="0">
        <dgm:presLayoutVars>
          <dgm:dir/>
          <dgm:resizeHandles val="exact"/>
        </dgm:presLayoutVars>
      </dgm:prSet>
      <dgm:spPr/>
    </dgm:pt>
    <dgm:pt modelId="{B3222256-506F-4BBB-8D82-2B2B7B47D1C1}" type="pres">
      <dgm:prSet presAssocID="{B1388111-271D-4DAB-AD97-570FBE9F107A}" presName="compNode" presStyleCnt="0"/>
      <dgm:spPr/>
    </dgm:pt>
    <dgm:pt modelId="{D474EA7C-DDAE-42E1-893D-9B754D309FF8}" type="pres">
      <dgm:prSet presAssocID="{B1388111-271D-4DAB-AD97-570FBE9F107A}" presName="bgRect" presStyleLbl="bgShp" presStyleIdx="0" presStyleCnt="3"/>
      <dgm:spPr/>
    </dgm:pt>
    <dgm:pt modelId="{C7CF8FA5-E4A6-443C-8453-7D4A9678D82A}" type="pres">
      <dgm:prSet presAssocID="{B1388111-271D-4DAB-AD97-570FBE9F107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58FEE70-FC2C-46D4-B780-DE738B928472}" type="pres">
      <dgm:prSet presAssocID="{B1388111-271D-4DAB-AD97-570FBE9F107A}" presName="spaceRect" presStyleCnt="0"/>
      <dgm:spPr/>
    </dgm:pt>
    <dgm:pt modelId="{A7597670-FED1-4D4B-B20C-24E43E81C11A}" type="pres">
      <dgm:prSet presAssocID="{B1388111-271D-4DAB-AD97-570FBE9F107A}" presName="parTx" presStyleLbl="revTx" presStyleIdx="0" presStyleCnt="3">
        <dgm:presLayoutVars>
          <dgm:chMax val="0"/>
          <dgm:chPref val="0"/>
        </dgm:presLayoutVars>
      </dgm:prSet>
      <dgm:spPr/>
    </dgm:pt>
    <dgm:pt modelId="{E8D653FD-26E8-43C7-BFF2-A2FF19302722}" type="pres">
      <dgm:prSet presAssocID="{2C35C4C3-146D-4C91-81B2-F1780916FC0D}" presName="sibTrans" presStyleCnt="0"/>
      <dgm:spPr/>
    </dgm:pt>
    <dgm:pt modelId="{065E2FFB-70F4-4466-853C-0B291083C6DC}" type="pres">
      <dgm:prSet presAssocID="{E2A9DB94-4765-406C-BC4D-7D673CA7B63B}" presName="compNode" presStyleCnt="0"/>
      <dgm:spPr/>
    </dgm:pt>
    <dgm:pt modelId="{C325A788-2722-4EEB-B28C-58C7E35090E8}" type="pres">
      <dgm:prSet presAssocID="{E2A9DB94-4765-406C-BC4D-7D673CA7B63B}" presName="bgRect" presStyleLbl="bgShp" presStyleIdx="1" presStyleCnt="3"/>
      <dgm:spPr/>
    </dgm:pt>
    <dgm:pt modelId="{325CEED7-C563-4A12-BE4A-B69D54E70270}" type="pres">
      <dgm:prSet presAssocID="{E2A9DB94-4765-406C-BC4D-7D673CA7B63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"/>
        </a:ext>
      </dgm:extLst>
    </dgm:pt>
    <dgm:pt modelId="{BE8B0DD8-0C56-4266-80C3-608D82E2CC08}" type="pres">
      <dgm:prSet presAssocID="{E2A9DB94-4765-406C-BC4D-7D673CA7B63B}" presName="spaceRect" presStyleCnt="0"/>
      <dgm:spPr/>
    </dgm:pt>
    <dgm:pt modelId="{4750BD05-296F-49FC-960B-F0BB1C3E674E}" type="pres">
      <dgm:prSet presAssocID="{E2A9DB94-4765-406C-BC4D-7D673CA7B63B}" presName="parTx" presStyleLbl="revTx" presStyleIdx="1" presStyleCnt="3">
        <dgm:presLayoutVars>
          <dgm:chMax val="0"/>
          <dgm:chPref val="0"/>
        </dgm:presLayoutVars>
      </dgm:prSet>
      <dgm:spPr/>
    </dgm:pt>
    <dgm:pt modelId="{CDF7C808-AAD5-4EE2-B4BB-28A570E1B500}" type="pres">
      <dgm:prSet presAssocID="{70540DE8-D3A0-47C0-A5A4-9C1F4AF5BD83}" presName="sibTrans" presStyleCnt="0"/>
      <dgm:spPr/>
    </dgm:pt>
    <dgm:pt modelId="{6C0A415D-EBCB-474A-B212-3B02FACCEA1E}" type="pres">
      <dgm:prSet presAssocID="{41BB6FA3-64CA-48A4-870E-B8B8A7BFB22D}" presName="compNode" presStyleCnt="0"/>
      <dgm:spPr/>
    </dgm:pt>
    <dgm:pt modelId="{A8C22C45-FEC5-429F-B69C-C7FDD424ABE9}" type="pres">
      <dgm:prSet presAssocID="{41BB6FA3-64CA-48A4-870E-B8B8A7BFB22D}" presName="bgRect" presStyleLbl="bgShp" presStyleIdx="2" presStyleCnt="3"/>
      <dgm:spPr/>
    </dgm:pt>
    <dgm:pt modelId="{4367CDED-E694-4E4A-A712-3B928FA07A5F}" type="pres">
      <dgm:prSet presAssocID="{41BB6FA3-64CA-48A4-870E-B8B8A7BFB22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6002F764-CBCF-4095-B7A3-162CE9FAB5CE}" type="pres">
      <dgm:prSet presAssocID="{41BB6FA3-64CA-48A4-870E-B8B8A7BFB22D}" presName="spaceRect" presStyleCnt="0"/>
      <dgm:spPr/>
    </dgm:pt>
    <dgm:pt modelId="{9E4488D7-6A6F-4CB9-AECB-F58DC7977E63}" type="pres">
      <dgm:prSet presAssocID="{41BB6FA3-64CA-48A4-870E-B8B8A7BFB22D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A59F122-543B-4325-9672-57E807886024}" type="presOf" srcId="{41BB6FA3-64CA-48A4-870E-B8B8A7BFB22D}" destId="{9E4488D7-6A6F-4CB9-AECB-F58DC7977E63}" srcOrd="0" destOrd="0" presId="urn:microsoft.com/office/officeart/2018/2/layout/IconVerticalSolidList"/>
    <dgm:cxn modelId="{5E3CD132-7008-4421-8770-FEB45BAE5CD7}" srcId="{F611A7A9-661F-4616-8139-66ADB45473D7}" destId="{B1388111-271D-4DAB-AD97-570FBE9F107A}" srcOrd="0" destOrd="0" parTransId="{3C47E942-CC4B-41CC-BDD4-2B39283D2199}" sibTransId="{2C35C4C3-146D-4C91-81B2-F1780916FC0D}"/>
    <dgm:cxn modelId="{D709A76F-36B8-41C5-BA4B-76CB48EF2ED8}" type="presOf" srcId="{B1388111-271D-4DAB-AD97-570FBE9F107A}" destId="{A7597670-FED1-4D4B-B20C-24E43E81C11A}" srcOrd="0" destOrd="0" presId="urn:microsoft.com/office/officeart/2018/2/layout/IconVerticalSolidList"/>
    <dgm:cxn modelId="{1B3E9675-51F4-486F-A2E3-A34718D6E866}" type="presOf" srcId="{F611A7A9-661F-4616-8139-66ADB45473D7}" destId="{5C4FF2ED-C420-44A0-AC92-469435AFD657}" srcOrd="0" destOrd="0" presId="urn:microsoft.com/office/officeart/2018/2/layout/IconVerticalSolidList"/>
    <dgm:cxn modelId="{CCB6037B-AB9D-4CA2-8D8A-10A73435BCF3}" type="presOf" srcId="{E2A9DB94-4765-406C-BC4D-7D673CA7B63B}" destId="{4750BD05-296F-49FC-960B-F0BB1C3E674E}" srcOrd="0" destOrd="0" presId="urn:microsoft.com/office/officeart/2018/2/layout/IconVerticalSolidList"/>
    <dgm:cxn modelId="{CA57E7B0-0912-47FD-B073-E9B073B801D9}" srcId="{F611A7A9-661F-4616-8139-66ADB45473D7}" destId="{41BB6FA3-64CA-48A4-870E-B8B8A7BFB22D}" srcOrd="2" destOrd="0" parTransId="{BDC2B8BA-1D33-4742-9C76-6D12FE74A1B5}" sibTransId="{F58C19F7-7B62-463C-ADF5-563802806F78}"/>
    <dgm:cxn modelId="{8A129BB2-2259-47E5-99D0-A23A6E6D21C1}" srcId="{F611A7A9-661F-4616-8139-66ADB45473D7}" destId="{E2A9DB94-4765-406C-BC4D-7D673CA7B63B}" srcOrd="1" destOrd="0" parTransId="{604FE10C-1622-406F-974D-10A42BDE2550}" sibTransId="{70540DE8-D3A0-47C0-A5A4-9C1F4AF5BD83}"/>
    <dgm:cxn modelId="{8146D2A5-26DB-4A18-BC63-1FF429BC8BD5}" type="presParOf" srcId="{5C4FF2ED-C420-44A0-AC92-469435AFD657}" destId="{B3222256-506F-4BBB-8D82-2B2B7B47D1C1}" srcOrd="0" destOrd="0" presId="urn:microsoft.com/office/officeart/2018/2/layout/IconVerticalSolidList"/>
    <dgm:cxn modelId="{7507E7C6-FE8B-4367-8473-BDBBDE58A151}" type="presParOf" srcId="{B3222256-506F-4BBB-8D82-2B2B7B47D1C1}" destId="{D474EA7C-DDAE-42E1-893D-9B754D309FF8}" srcOrd="0" destOrd="0" presId="urn:microsoft.com/office/officeart/2018/2/layout/IconVerticalSolidList"/>
    <dgm:cxn modelId="{1E3A2603-FE9A-45B6-8F4C-EDA97A6AD2E3}" type="presParOf" srcId="{B3222256-506F-4BBB-8D82-2B2B7B47D1C1}" destId="{C7CF8FA5-E4A6-443C-8453-7D4A9678D82A}" srcOrd="1" destOrd="0" presId="urn:microsoft.com/office/officeart/2018/2/layout/IconVerticalSolidList"/>
    <dgm:cxn modelId="{374DCF36-6372-42F1-9CB2-221F0C8CEF12}" type="presParOf" srcId="{B3222256-506F-4BBB-8D82-2B2B7B47D1C1}" destId="{A58FEE70-FC2C-46D4-B780-DE738B928472}" srcOrd="2" destOrd="0" presId="urn:microsoft.com/office/officeart/2018/2/layout/IconVerticalSolidList"/>
    <dgm:cxn modelId="{9D91B866-821D-4217-B012-379AE13D1436}" type="presParOf" srcId="{B3222256-506F-4BBB-8D82-2B2B7B47D1C1}" destId="{A7597670-FED1-4D4B-B20C-24E43E81C11A}" srcOrd="3" destOrd="0" presId="urn:microsoft.com/office/officeart/2018/2/layout/IconVerticalSolidList"/>
    <dgm:cxn modelId="{905F675A-6468-4468-A90A-50FA90088729}" type="presParOf" srcId="{5C4FF2ED-C420-44A0-AC92-469435AFD657}" destId="{E8D653FD-26E8-43C7-BFF2-A2FF19302722}" srcOrd="1" destOrd="0" presId="urn:microsoft.com/office/officeart/2018/2/layout/IconVerticalSolidList"/>
    <dgm:cxn modelId="{699BE775-F774-4190-B13C-60548F8A5C65}" type="presParOf" srcId="{5C4FF2ED-C420-44A0-AC92-469435AFD657}" destId="{065E2FFB-70F4-4466-853C-0B291083C6DC}" srcOrd="2" destOrd="0" presId="urn:microsoft.com/office/officeart/2018/2/layout/IconVerticalSolidList"/>
    <dgm:cxn modelId="{662BBD18-5986-495C-B79E-8E1CF410BC7D}" type="presParOf" srcId="{065E2FFB-70F4-4466-853C-0B291083C6DC}" destId="{C325A788-2722-4EEB-B28C-58C7E35090E8}" srcOrd="0" destOrd="0" presId="urn:microsoft.com/office/officeart/2018/2/layout/IconVerticalSolidList"/>
    <dgm:cxn modelId="{74B496AF-0814-4D8B-8C2E-38EC05ED0EDB}" type="presParOf" srcId="{065E2FFB-70F4-4466-853C-0B291083C6DC}" destId="{325CEED7-C563-4A12-BE4A-B69D54E70270}" srcOrd="1" destOrd="0" presId="urn:microsoft.com/office/officeart/2018/2/layout/IconVerticalSolidList"/>
    <dgm:cxn modelId="{29AD3E7F-A9FA-4B14-81DC-21C2A5217D57}" type="presParOf" srcId="{065E2FFB-70F4-4466-853C-0B291083C6DC}" destId="{BE8B0DD8-0C56-4266-80C3-608D82E2CC08}" srcOrd="2" destOrd="0" presId="urn:microsoft.com/office/officeart/2018/2/layout/IconVerticalSolidList"/>
    <dgm:cxn modelId="{0DC1BA70-530A-4C47-85F2-AECD7D5962F5}" type="presParOf" srcId="{065E2FFB-70F4-4466-853C-0B291083C6DC}" destId="{4750BD05-296F-49FC-960B-F0BB1C3E674E}" srcOrd="3" destOrd="0" presId="urn:microsoft.com/office/officeart/2018/2/layout/IconVerticalSolidList"/>
    <dgm:cxn modelId="{AD953238-6C9F-4CA5-BA42-ACAF63FC5976}" type="presParOf" srcId="{5C4FF2ED-C420-44A0-AC92-469435AFD657}" destId="{CDF7C808-AAD5-4EE2-B4BB-28A570E1B500}" srcOrd="3" destOrd="0" presId="urn:microsoft.com/office/officeart/2018/2/layout/IconVerticalSolidList"/>
    <dgm:cxn modelId="{AADD61F6-D0F7-4149-B89C-61B805B43317}" type="presParOf" srcId="{5C4FF2ED-C420-44A0-AC92-469435AFD657}" destId="{6C0A415D-EBCB-474A-B212-3B02FACCEA1E}" srcOrd="4" destOrd="0" presId="urn:microsoft.com/office/officeart/2018/2/layout/IconVerticalSolidList"/>
    <dgm:cxn modelId="{085E3BD2-00CF-40A2-AC34-D32DE7BD22F0}" type="presParOf" srcId="{6C0A415D-EBCB-474A-B212-3B02FACCEA1E}" destId="{A8C22C45-FEC5-429F-B69C-C7FDD424ABE9}" srcOrd="0" destOrd="0" presId="urn:microsoft.com/office/officeart/2018/2/layout/IconVerticalSolidList"/>
    <dgm:cxn modelId="{DF3FC192-5E33-4224-99AF-719ADF91DA98}" type="presParOf" srcId="{6C0A415D-EBCB-474A-B212-3B02FACCEA1E}" destId="{4367CDED-E694-4E4A-A712-3B928FA07A5F}" srcOrd="1" destOrd="0" presId="urn:microsoft.com/office/officeart/2018/2/layout/IconVerticalSolidList"/>
    <dgm:cxn modelId="{8AA7DDEF-8050-40E6-A90C-0979109C2DB2}" type="presParOf" srcId="{6C0A415D-EBCB-474A-B212-3B02FACCEA1E}" destId="{6002F764-CBCF-4095-B7A3-162CE9FAB5CE}" srcOrd="2" destOrd="0" presId="urn:microsoft.com/office/officeart/2018/2/layout/IconVerticalSolidList"/>
    <dgm:cxn modelId="{FC7A7A14-7EBE-4AB2-BA45-DC72380327AE}" type="presParOf" srcId="{6C0A415D-EBCB-474A-B212-3B02FACCEA1E}" destId="{9E4488D7-6A6F-4CB9-AECB-F58DC7977E6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DE73118-F5B4-4B6E-9823-3A2C0AFB98C3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C0BBBEC-3EEC-440E-970B-29D9E2A1D33F}">
      <dgm:prSet/>
      <dgm:spPr/>
      <dgm:t>
        <a:bodyPr/>
        <a:lstStyle/>
        <a:p>
          <a:r>
            <a:rPr lang="en-US"/>
            <a:t>It is important to answer this question first. Since memories will need to be formed into the storage structure.</a:t>
          </a:r>
        </a:p>
      </dgm:t>
    </dgm:pt>
    <dgm:pt modelId="{5D4E09E8-3ADF-466F-9390-66C91CB3DD72}" type="parTrans" cxnId="{700E907C-D215-48EB-9D17-51A636F8A303}">
      <dgm:prSet/>
      <dgm:spPr/>
      <dgm:t>
        <a:bodyPr/>
        <a:lstStyle/>
        <a:p>
          <a:endParaRPr lang="en-US"/>
        </a:p>
      </dgm:t>
    </dgm:pt>
    <dgm:pt modelId="{8736B172-4E16-45B0-AEF6-93EE25BE8C06}" type="sibTrans" cxnId="{700E907C-D215-48EB-9D17-51A636F8A303}">
      <dgm:prSet/>
      <dgm:spPr/>
      <dgm:t>
        <a:bodyPr/>
        <a:lstStyle/>
        <a:p>
          <a:endParaRPr lang="en-US"/>
        </a:p>
      </dgm:t>
    </dgm:pt>
    <dgm:pt modelId="{7D3112C2-A425-4ADB-B866-A8ED9F9B2339}">
      <dgm:prSet/>
      <dgm:spPr/>
      <dgm:t>
        <a:bodyPr/>
        <a:lstStyle/>
        <a:p>
          <a:r>
            <a:rPr lang="en-US" dirty="0"/>
            <a:t>The starting point is a representation like Frames as described by Noam Chomsky</a:t>
          </a:r>
        </a:p>
      </dgm:t>
    </dgm:pt>
    <dgm:pt modelId="{70A6D810-8DAC-4AD6-85F2-932622A174AF}" type="parTrans" cxnId="{19836BB7-1A87-4561-8F7A-B92EF7A7FEB8}">
      <dgm:prSet/>
      <dgm:spPr/>
      <dgm:t>
        <a:bodyPr/>
        <a:lstStyle/>
        <a:p>
          <a:endParaRPr lang="en-US"/>
        </a:p>
      </dgm:t>
    </dgm:pt>
    <dgm:pt modelId="{426CE870-4704-4DF3-8BC8-C6348063D8A2}" type="sibTrans" cxnId="{19836BB7-1A87-4561-8F7A-B92EF7A7FEB8}">
      <dgm:prSet/>
      <dgm:spPr/>
      <dgm:t>
        <a:bodyPr/>
        <a:lstStyle/>
        <a:p>
          <a:endParaRPr lang="en-US"/>
        </a:p>
      </dgm:t>
    </dgm:pt>
    <dgm:pt modelId="{F2C7DA1B-83F9-4D2F-B682-1349D279B70B}">
      <dgm:prSet/>
      <dgm:spPr/>
      <dgm:t>
        <a:bodyPr/>
        <a:lstStyle/>
        <a:p>
          <a:r>
            <a:rPr lang="en-US" dirty="0"/>
            <a:t>An isolated group of neurons can stand for a frame.</a:t>
          </a:r>
        </a:p>
      </dgm:t>
    </dgm:pt>
    <dgm:pt modelId="{C63FB9FC-0FB9-4447-8662-A19650672064}" type="parTrans" cxnId="{81520F1F-3ED8-40F2-A751-3881DED9114F}">
      <dgm:prSet/>
      <dgm:spPr/>
      <dgm:t>
        <a:bodyPr/>
        <a:lstStyle/>
        <a:p>
          <a:endParaRPr lang="en-US"/>
        </a:p>
      </dgm:t>
    </dgm:pt>
    <dgm:pt modelId="{175624CB-E8C6-4BC6-BFED-B35F4F4E3A81}" type="sibTrans" cxnId="{81520F1F-3ED8-40F2-A751-3881DED9114F}">
      <dgm:prSet/>
      <dgm:spPr/>
      <dgm:t>
        <a:bodyPr/>
        <a:lstStyle/>
        <a:p>
          <a:endParaRPr lang="en-US"/>
        </a:p>
      </dgm:t>
    </dgm:pt>
    <dgm:pt modelId="{5C6DFF26-8F74-4026-AF4C-7F2B80A820F6}">
      <dgm:prSet/>
      <dgm:spPr/>
      <dgm:t>
        <a:bodyPr/>
        <a:lstStyle/>
        <a:p>
          <a:r>
            <a:rPr lang="en-US"/>
            <a:t>Each neuron in the frame can connect to another frame or a (value), these are slots</a:t>
          </a:r>
        </a:p>
      </dgm:t>
    </dgm:pt>
    <dgm:pt modelId="{BA8DE3E1-D8C4-4F64-A081-0AA49A5B6E2E}" type="parTrans" cxnId="{35C036FF-4D8C-4677-AF4A-7B62954C0EB6}">
      <dgm:prSet/>
      <dgm:spPr/>
      <dgm:t>
        <a:bodyPr/>
        <a:lstStyle/>
        <a:p>
          <a:endParaRPr lang="en-US"/>
        </a:p>
      </dgm:t>
    </dgm:pt>
    <dgm:pt modelId="{89698F36-DB1A-49B2-A675-FB474F4D6285}" type="sibTrans" cxnId="{35C036FF-4D8C-4677-AF4A-7B62954C0EB6}">
      <dgm:prSet/>
      <dgm:spPr/>
      <dgm:t>
        <a:bodyPr/>
        <a:lstStyle/>
        <a:p>
          <a:endParaRPr lang="en-US"/>
        </a:p>
      </dgm:t>
    </dgm:pt>
    <dgm:pt modelId="{94E648CD-0E66-4621-8470-50A865209671}" type="pres">
      <dgm:prSet presAssocID="{2DE73118-F5B4-4B6E-9823-3A2C0AFB98C3}" presName="vert0" presStyleCnt="0">
        <dgm:presLayoutVars>
          <dgm:dir/>
          <dgm:animOne val="branch"/>
          <dgm:animLvl val="lvl"/>
        </dgm:presLayoutVars>
      </dgm:prSet>
      <dgm:spPr/>
    </dgm:pt>
    <dgm:pt modelId="{B5938ABA-7FDE-44C2-A496-24CBE6596919}" type="pres">
      <dgm:prSet presAssocID="{FC0BBBEC-3EEC-440E-970B-29D9E2A1D33F}" presName="thickLine" presStyleLbl="alignNode1" presStyleIdx="0" presStyleCnt="4"/>
      <dgm:spPr/>
    </dgm:pt>
    <dgm:pt modelId="{E7E25A75-26B2-4690-A52A-C1B209F13C4C}" type="pres">
      <dgm:prSet presAssocID="{FC0BBBEC-3EEC-440E-970B-29D9E2A1D33F}" presName="horz1" presStyleCnt="0"/>
      <dgm:spPr/>
    </dgm:pt>
    <dgm:pt modelId="{49E9E77F-B9EE-49DF-9087-5EE98261A46E}" type="pres">
      <dgm:prSet presAssocID="{FC0BBBEC-3EEC-440E-970B-29D9E2A1D33F}" presName="tx1" presStyleLbl="revTx" presStyleIdx="0" presStyleCnt="4"/>
      <dgm:spPr/>
    </dgm:pt>
    <dgm:pt modelId="{E9711AB6-7E80-483F-AD1B-354D4723D2F2}" type="pres">
      <dgm:prSet presAssocID="{FC0BBBEC-3EEC-440E-970B-29D9E2A1D33F}" presName="vert1" presStyleCnt="0"/>
      <dgm:spPr/>
    </dgm:pt>
    <dgm:pt modelId="{0A877C6D-20F8-4307-AADE-6450F8CBF7DF}" type="pres">
      <dgm:prSet presAssocID="{7D3112C2-A425-4ADB-B866-A8ED9F9B2339}" presName="thickLine" presStyleLbl="alignNode1" presStyleIdx="1" presStyleCnt="4"/>
      <dgm:spPr/>
    </dgm:pt>
    <dgm:pt modelId="{B0AA904C-8674-4883-AD1F-DB30691C28BA}" type="pres">
      <dgm:prSet presAssocID="{7D3112C2-A425-4ADB-B866-A8ED9F9B2339}" presName="horz1" presStyleCnt="0"/>
      <dgm:spPr/>
    </dgm:pt>
    <dgm:pt modelId="{40793403-D07B-409A-B4C9-793E02E0CE33}" type="pres">
      <dgm:prSet presAssocID="{7D3112C2-A425-4ADB-B866-A8ED9F9B2339}" presName="tx1" presStyleLbl="revTx" presStyleIdx="1" presStyleCnt="4"/>
      <dgm:spPr/>
    </dgm:pt>
    <dgm:pt modelId="{271D36FF-B046-4C57-8B6C-6326F10CEDDF}" type="pres">
      <dgm:prSet presAssocID="{7D3112C2-A425-4ADB-B866-A8ED9F9B2339}" presName="vert1" presStyleCnt="0"/>
      <dgm:spPr/>
    </dgm:pt>
    <dgm:pt modelId="{A1965D69-4711-4F18-99EA-2B6E5A87B9EC}" type="pres">
      <dgm:prSet presAssocID="{F2C7DA1B-83F9-4D2F-B682-1349D279B70B}" presName="thickLine" presStyleLbl="alignNode1" presStyleIdx="2" presStyleCnt="4"/>
      <dgm:spPr/>
    </dgm:pt>
    <dgm:pt modelId="{0F50124F-F806-4765-B518-6B7044329763}" type="pres">
      <dgm:prSet presAssocID="{F2C7DA1B-83F9-4D2F-B682-1349D279B70B}" presName="horz1" presStyleCnt="0"/>
      <dgm:spPr/>
    </dgm:pt>
    <dgm:pt modelId="{244B051D-4467-49DC-A7CF-26D389092B58}" type="pres">
      <dgm:prSet presAssocID="{F2C7DA1B-83F9-4D2F-B682-1349D279B70B}" presName="tx1" presStyleLbl="revTx" presStyleIdx="2" presStyleCnt="4"/>
      <dgm:spPr/>
    </dgm:pt>
    <dgm:pt modelId="{29C13A91-F343-4B34-B3C2-9C75A5FBE196}" type="pres">
      <dgm:prSet presAssocID="{F2C7DA1B-83F9-4D2F-B682-1349D279B70B}" presName="vert1" presStyleCnt="0"/>
      <dgm:spPr/>
    </dgm:pt>
    <dgm:pt modelId="{94118E50-37B8-4A29-89E6-699AD55F9945}" type="pres">
      <dgm:prSet presAssocID="{5C6DFF26-8F74-4026-AF4C-7F2B80A820F6}" presName="thickLine" presStyleLbl="alignNode1" presStyleIdx="3" presStyleCnt="4"/>
      <dgm:spPr/>
    </dgm:pt>
    <dgm:pt modelId="{7434937E-9B2C-4D29-A5FC-302504661E12}" type="pres">
      <dgm:prSet presAssocID="{5C6DFF26-8F74-4026-AF4C-7F2B80A820F6}" presName="horz1" presStyleCnt="0"/>
      <dgm:spPr/>
    </dgm:pt>
    <dgm:pt modelId="{072E5D94-DB89-42EC-A387-2D189257F238}" type="pres">
      <dgm:prSet presAssocID="{5C6DFF26-8F74-4026-AF4C-7F2B80A820F6}" presName="tx1" presStyleLbl="revTx" presStyleIdx="3" presStyleCnt="4"/>
      <dgm:spPr/>
    </dgm:pt>
    <dgm:pt modelId="{5ECD03DB-270B-4922-BA8F-9CC4E87A6129}" type="pres">
      <dgm:prSet presAssocID="{5C6DFF26-8F74-4026-AF4C-7F2B80A820F6}" presName="vert1" presStyleCnt="0"/>
      <dgm:spPr/>
    </dgm:pt>
  </dgm:ptLst>
  <dgm:cxnLst>
    <dgm:cxn modelId="{81520F1F-3ED8-40F2-A751-3881DED9114F}" srcId="{2DE73118-F5B4-4B6E-9823-3A2C0AFB98C3}" destId="{F2C7DA1B-83F9-4D2F-B682-1349D279B70B}" srcOrd="2" destOrd="0" parTransId="{C63FB9FC-0FB9-4447-8662-A19650672064}" sibTransId="{175624CB-E8C6-4BC6-BFED-B35F4F4E3A81}"/>
    <dgm:cxn modelId="{35EE692B-8E4C-450F-988D-6416EE145377}" type="presOf" srcId="{FC0BBBEC-3EEC-440E-970B-29D9E2A1D33F}" destId="{49E9E77F-B9EE-49DF-9087-5EE98261A46E}" srcOrd="0" destOrd="0" presId="urn:microsoft.com/office/officeart/2008/layout/LinedList"/>
    <dgm:cxn modelId="{96259260-DA32-4654-8523-7CD532A4E76D}" type="presOf" srcId="{F2C7DA1B-83F9-4D2F-B682-1349D279B70B}" destId="{244B051D-4467-49DC-A7CF-26D389092B58}" srcOrd="0" destOrd="0" presId="urn:microsoft.com/office/officeart/2008/layout/LinedList"/>
    <dgm:cxn modelId="{45307F67-5B61-47B6-862E-CDF221EAABAF}" type="presOf" srcId="{2DE73118-F5B4-4B6E-9823-3A2C0AFB98C3}" destId="{94E648CD-0E66-4621-8470-50A865209671}" srcOrd="0" destOrd="0" presId="urn:microsoft.com/office/officeart/2008/layout/LinedList"/>
    <dgm:cxn modelId="{700E907C-D215-48EB-9D17-51A636F8A303}" srcId="{2DE73118-F5B4-4B6E-9823-3A2C0AFB98C3}" destId="{FC0BBBEC-3EEC-440E-970B-29D9E2A1D33F}" srcOrd="0" destOrd="0" parTransId="{5D4E09E8-3ADF-466F-9390-66C91CB3DD72}" sibTransId="{8736B172-4E16-45B0-AEF6-93EE25BE8C06}"/>
    <dgm:cxn modelId="{19836BB7-1A87-4561-8F7A-B92EF7A7FEB8}" srcId="{2DE73118-F5B4-4B6E-9823-3A2C0AFB98C3}" destId="{7D3112C2-A425-4ADB-B866-A8ED9F9B2339}" srcOrd="1" destOrd="0" parTransId="{70A6D810-8DAC-4AD6-85F2-932622A174AF}" sibTransId="{426CE870-4704-4DF3-8BC8-C6348063D8A2}"/>
    <dgm:cxn modelId="{898F76C5-3923-479A-9301-5D94D66255D2}" type="presOf" srcId="{5C6DFF26-8F74-4026-AF4C-7F2B80A820F6}" destId="{072E5D94-DB89-42EC-A387-2D189257F238}" srcOrd="0" destOrd="0" presId="urn:microsoft.com/office/officeart/2008/layout/LinedList"/>
    <dgm:cxn modelId="{A0DCA3E2-91CA-4DD9-ABD9-A2C479C73A8E}" type="presOf" srcId="{7D3112C2-A425-4ADB-B866-A8ED9F9B2339}" destId="{40793403-D07B-409A-B4C9-793E02E0CE33}" srcOrd="0" destOrd="0" presId="urn:microsoft.com/office/officeart/2008/layout/LinedList"/>
    <dgm:cxn modelId="{35C036FF-4D8C-4677-AF4A-7B62954C0EB6}" srcId="{2DE73118-F5B4-4B6E-9823-3A2C0AFB98C3}" destId="{5C6DFF26-8F74-4026-AF4C-7F2B80A820F6}" srcOrd="3" destOrd="0" parTransId="{BA8DE3E1-D8C4-4F64-A081-0AA49A5B6E2E}" sibTransId="{89698F36-DB1A-49B2-A675-FB474F4D6285}"/>
    <dgm:cxn modelId="{575DAB2B-28D2-40AC-A640-8F9089554456}" type="presParOf" srcId="{94E648CD-0E66-4621-8470-50A865209671}" destId="{B5938ABA-7FDE-44C2-A496-24CBE6596919}" srcOrd="0" destOrd="0" presId="urn:microsoft.com/office/officeart/2008/layout/LinedList"/>
    <dgm:cxn modelId="{1086F3A5-F6AB-4C71-A245-1802BA035A49}" type="presParOf" srcId="{94E648CD-0E66-4621-8470-50A865209671}" destId="{E7E25A75-26B2-4690-A52A-C1B209F13C4C}" srcOrd="1" destOrd="0" presId="urn:microsoft.com/office/officeart/2008/layout/LinedList"/>
    <dgm:cxn modelId="{36F2999E-7FA2-4C08-B980-FB761A39A667}" type="presParOf" srcId="{E7E25A75-26B2-4690-A52A-C1B209F13C4C}" destId="{49E9E77F-B9EE-49DF-9087-5EE98261A46E}" srcOrd="0" destOrd="0" presId="urn:microsoft.com/office/officeart/2008/layout/LinedList"/>
    <dgm:cxn modelId="{8EA8372B-DC2D-425E-A8A5-239C030401F5}" type="presParOf" srcId="{E7E25A75-26B2-4690-A52A-C1B209F13C4C}" destId="{E9711AB6-7E80-483F-AD1B-354D4723D2F2}" srcOrd="1" destOrd="0" presId="urn:microsoft.com/office/officeart/2008/layout/LinedList"/>
    <dgm:cxn modelId="{6112810E-B1B2-45F4-8357-C4DB1A6A1369}" type="presParOf" srcId="{94E648CD-0E66-4621-8470-50A865209671}" destId="{0A877C6D-20F8-4307-AADE-6450F8CBF7DF}" srcOrd="2" destOrd="0" presId="urn:microsoft.com/office/officeart/2008/layout/LinedList"/>
    <dgm:cxn modelId="{374FE045-2374-4918-AD94-15A4E29125F9}" type="presParOf" srcId="{94E648CD-0E66-4621-8470-50A865209671}" destId="{B0AA904C-8674-4883-AD1F-DB30691C28BA}" srcOrd="3" destOrd="0" presId="urn:microsoft.com/office/officeart/2008/layout/LinedList"/>
    <dgm:cxn modelId="{1C4C13FE-EC96-4CFE-A3B2-0E30EF830EE1}" type="presParOf" srcId="{B0AA904C-8674-4883-AD1F-DB30691C28BA}" destId="{40793403-D07B-409A-B4C9-793E02E0CE33}" srcOrd="0" destOrd="0" presId="urn:microsoft.com/office/officeart/2008/layout/LinedList"/>
    <dgm:cxn modelId="{C0E2F720-92E9-4417-9B54-587390DCBDA5}" type="presParOf" srcId="{B0AA904C-8674-4883-AD1F-DB30691C28BA}" destId="{271D36FF-B046-4C57-8B6C-6326F10CEDDF}" srcOrd="1" destOrd="0" presId="urn:microsoft.com/office/officeart/2008/layout/LinedList"/>
    <dgm:cxn modelId="{F8FCAF02-A738-4611-BBB6-B3EF4D8BC3A4}" type="presParOf" srcId="{94E648CD-0E66-4621-8470-50A865209671}" destId="{A1965D69-4711-4F18-99EA-2B6E5A87B9EC}" srcOrd="4" destOrd="0" presId="urn:microsoft.com/office/officeart/2008/layout/LinedList"/>
    <dgm:cxn modelId="{F6E4FE6F-7F85-4D76-8D3F-7FDD7699A51C}" type="presParOf" srcId="{94E648CD-0E66-4621-8470-50A865209671}" destId="{0F50124F-F806-4765-B518-6B7044329763}" srcOrd="5" destOrd="0" presId="urn:microsoft.com/office/officeart/2008/layout/LinedList"/>
    <dgm:cxn modelId="{98FDDDBC-DA46-408A-B154-151B1CAD1C60}" type="presParOf" srcId="{0F50124F-F806-4765-B518-6B7044329763}" destId="{244B051D-4467-49DC-A7CF-26D389092B58}" srcOrd="0" destOrd="0" presId="urn:microsoft.com/office/officeart/2008/layout/LinedList"/>
    <dgm:cxn modelId="{490BAD0D-B5D8-49A4-B7E3-C6675A0CDCE4}" type="presParOf" srcId="{0F50124F-F806-4765-B518-6B7044329763}" destId="{29C13A91-F343-4B34-B3C2-9C75A5FBE196}" srcOrd="1" destOrd="0" presId="urn:microsoft.com/office/officeart/2008/layout/LinedList"/>
    <dgm:cxn modelId="{1B676011-1662-45A5-8A09-D9553EA2C37D}" type="presParOf" srcId="{94E648CD-0E66-4621-8470-50A865209671}" destId="{94118E50-37B8-4A29-89E6-699AD55F9945}" srcOrd="6" destOrd="0" presId="urn:microsoft.com/office/officeart/2008/layout/LinedList"/>
    <dgm:cxn modelId="{7B463635-9C3E-4AC6-8422-BD77ECEEF15F}" type="presParOf" srcId="{94E648CD-0E66-4621-8470-50A865209671}" destId="{7434937E-9B2C-4D29-A5FC-302504661E12}" srcOrd="7" destOrd="0" presId="urn:microsoft.com/office/officeart/2008/layout/LinedList"/>
    <dgm:cxn modelId="{4FDF58A2-0873-4255-B4CD-2433F42DFD69}" type="presParOf" srcId="{7434937E-9B2C-4D29-A5FC-302504661E12}" destId="{072E5D94-DB89-42EC-A387-2D189257F238}" srcOrd="0" destOrd="0" presId="urn:microsoft.com/office/officeart/2008/layout/LinedList"/>
    <dgm:cxn modelId="{F741148F-EC19-4BA2-A98E-CB0FA923F929}" type="presParOf" srcId="{7434937E-9B2C-4D29-A5FC-302504661E12}" destId="{5ECD03DB-270B-4922-BA8F-9CC4E87A612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E6B706-5183-4DA7-AC1A-EA81BA40E641}">
      <dsp:nvSpPr>
        <dsp:cNvPr id="0" name=""/>
        <dsp:cNvSpPr/>
      </dsp:nvSpPr>
      <dsp:spPr>
        <a:xfrm>
          <a:off x="0" y="12721"/>
          <a:ext cx="6002110" cy="87837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This is based on Transformers</a:t>
          </a:r>
        </a:p>
      </dsp:txBody>
      <dsp:txXfrm>
        <a:off x="42879" y="55600"/>
        <a:ext cx="5916352" cy="792619"/>
      </dsp:txXfrm>
    </dsp:sp>
    <dsp:sp modelId="{4CEE30FB-04CA-4EB7-8233-6C48D480CB48}">
      <dsp:nvSpPr>
        <dsp:cNvPr id="0" name=""/>
        <dsp:cNvSpPr/>
      </dsp:nvSpPr>
      <dsp:spPr>
        <a:xfrm>
          <a:off x="0" y="954459"/>
          <a:ext cx="6002110" cy="878377"/>
        </a:xfrm>
        <a:prstGeom prst="roundRect">
          <a:avLst/>
        </a:prstGeom>
        <a:solidFill>
          <a:schemeClr val="accent5">
            <a:hueOff val="-4050717"/>
            <a:satOff val="-275"/>
            <a:lumOff val="65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Training takes a long time and is only done occasionally</a:t>
          </a:r>
        </a:p>
      </dsp:txBody>
      <dsp:txXfrm>
        <a:off x="42879" y="997338"/>
        <a:ext cx="5916352" cy="792619"/>
      </dsp:txXfrm>
    </dsp:sp>
    <dsp:sp modelId="{B6002F45-88BC-4974-9198-2EF66878CA65}">
      <dsp:nvSpPr>
        <dsp:cNvPr id="0" name=""/>
        <dsp:cNvSpPr/>
      </dsp:nvSpPr>
      <dsp:spPr>
        <a:xfrm>
          <a:off x="0" y="1896197"/>
          <a:ext cx="6002110" cy="878377"/>
        </a:xfrm>
        <a:prstGeom prst="roundRect">
          <a:avLst/>
        </a:prstGeom>
        <a:solidFill>
          <a:schemeClr val="accent5">
            <a:hueOff val="-8101434"/>
            <a:satOff val="-551"/>
            <a:lumOff val="130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Work is progressing to address shortfalls: add new knowledge, reducing hallucinations</a:t>
          </a:r>
        </a:p>
      </dsp:txBody>
      <dsp:txXfrm>
        <a:off x="42879" y="1939076"/>
        <a:ext cx="5916352" cy="792619"/>
      </dsp:txXfrm>
    </dsp:sp>
    <dsp:sp modelId="{107D71F5-1688-4AF4-9286-49C08C5CAE94}">
      <dsp:nvSpPr>
        <dsp:cNvPr id="0" name=""/>
        <dsp:cNvSpPr/>
      </dsp:nvSpPr>
      <dsp:spPr>
        <a:xfrm>
          <a:off x="0" y="2837934"/>
          <a:ext cx="6002110" cy="878377"/>
        </a:xfrm>
        <a:prstGeom prst="round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It is a Prompt / Response model. Not a conversation.</a:t>
          </a:r>
        </a:p>
      </dsp:txBody>
      <dsp:txXfrm>
        <a:off x="42879" y="2880813"/>
        <a:ext cx="5916352" cy="7926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FC7E35-1386-4C6D-8F72-83FC6747A7A0}">
      <dsp:nvSpPr>
        <dsp:cNvPr id="0" name=""/>
        <dsp:cNvSpPr/>
      </dsp:nvSpPr>
      <dsp:spPr>
        <a:xfrm>
          <a:off x="0" y="1808"/>
          <a:ext cx="10515600" cy="91661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FF0288-AB70-4F40-A6D1-615D094184F6}">
      <dsp:nvSpPr>
        <dsp:cNvPr id="0" name=""/>
        <dsp:cNvSpPr/>
      </dsp:nvSpPr>
      <dsp:spPr>
        <a:xfrm>
          <a:off x="277275" y="208046"/>
          <a:ext cx="504136" cy="50413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A02D78-5CF8-4832-959A-E5F5DBEA9451}">
      <dsp:nvSpPr>
        <dsp:cNvPr id="0" name=""/>
        <dsp:cNvSpPr/>
      </dsp:nvSpPr>
      <dsp:spPr>
        <a:xfrm>
          <a:off x="1058686" y="1808"/>
          <a:ext cx="94569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The Prompt Processing, Memory Formation, and Response Processing Neural Networks are Innate parts and do not change much if at all.</a:t>
          </a:r>
        </a:p>
      </dsp:txBody>
      <dsp:txXfrm>
        <a:off x="1058686" y="1808"/>
        <a:ext cx="9456913" cy="916611"/>
      </dsp:txXfrm>
    </dsp:sp>
    <dsp:sp modelId="{D27DE4B6-F67D-4EBE-8D75-DC3855A5CAAC}">
      <dsp:nvSpPr>
        <dsp:cNvPr id="0" name=""/>
        <dsp:cNvSpPr/>
      </dsp:nvSpPr>
      <dsp:spPr>
        <a:xfrm>
          <a:off x="0" y="1147573"/>
          <a:ext cx="10515600" cy="91661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7669C4-4FBB-48FA-82FD-B48FA53BB112}">
      <dsp:nvSpPr>
        <dsp:cNvPr id="0" name=""/>
        <dsp:cNvSpPr/>
      </dsp:nvSpPr>
      <dsp:spPr>
        <a:xfrm>
          <a:off x="277275" y="1353811"/>
          <a:ext cx="504136" cy="50413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39625B-447E-4B67-80C7-C5127825C181}">
      <dsp:nvSpPr>
        <dsp:cNvPr id="0" name=""/>
        <dsp:cNvSpPr/>
      </dsp:nvSpPr>
      <dsp:spPr>
        <a:xfrm>
          <a:off x="1058686" y="1147573"/>
          <a:ext cx="94569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The Input Memory and Long-Term Memory Neural Networks change rapidly </a:t>
          </a:r>
        </a:p>
      </dsp:txBody>
      <dsp:txXfrm>
        <a:off x="1058686" y="1147573"/>
        <a:ext cx="9456913" cy="916611"/>
      </dsp:txXfrm>
    </dsp:sp>
    <dsp:sp modelId="{26758117-2EC9-4A03-A686-723DF1122218}">
      <dsp:nvSpPr>
        <dsp:cNvPr id="0" name=""/>
        <dsp:cNvSpPr/>
      </dsp:nvSpPr>
      <dsp:spPr>
        <a:xfrm>
          <a:off x="0" y="2293338"/>
          <a:ext cx="10515600" cy="91661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370B77-BA14-4ED4-9949-4EBA5B2C4B97}">
      <dsp:nvSpPr>
        <dsp:cNvPr id="0" name=""/>
        <dsp:cNvSpPr/>
      </dsp:nvSpPr>
      <dsp:spPr>
        <a:xfrm>
          <a:off x="277275" y="2499576"/>
          <a:ext cx="504136" cy="50413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FC5136-036E-4C42-AF1B-B546BDAAD957}">
      <dsp:nvSpPr>
        <dsp:cNvPr id="0" name=""/>
        <dsp:cNvSpPr/>
      </dsp:nvSpPr>
      <dsp:spPr>
        <a:xfrm>
          <a:off x="1058686" y="2293338"/>
          <a:ext cx="94569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Long-Term Memory is organized in some form of Frame. Empty slots provide the Response Processing with opportunities to ask questions</a:t>
          </a:r>
        </a:p>
      </dsp:txBody>
      <dsp:txXfrm>
        <a:off x="1058686" y="2293338"/>
        <a:ext cx="9456913" cy="916611"/>
      </dsp:txXfrm>
    </dsp:sp>
    <dsp:sp modelId="{8100442F-5E00-4459-AC6C-4B0E3164590E}">
      <dsp:nvSpPr>
        <dsp:cNvPr id="0" name=""/>
        <dsp:cNvSpPr/>
      </dsp:nvSpPr>
      <dsp:spPr>
        <a:xfrm>
          <a:off x="0" y="3439103"/>
          <a:ext cx="10515600" cy="91661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6C081E-8A80-41AF-9E97-53E3EDE8E2BC}">
      <dsp:nvSpPr>
        <dsp:cNvPr id="0" name=""/>
        <dsp:cNvSpPr/>
      </dsp:nvSpPr>
      <dsp:spPr>
        <a:xfrm>
          <a:off x="277275" y="3645341"/>
          <a:ext cx="504136" cy="50413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21B57E-6110-44F0-9889-D343A3688394}">
      <dsp:nvSpPr>
        <dsp:cNvPr id="0" name=""/>
        <dsp:cNvSpPr/>
      </dsp:nvSpPr>
      <dsp:spPr>
        <a:xfrm>
          <a:off x="1058686" y="3439103"/>
          <a:ext cx="94569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If a question is placed in Input Memory, the Response Processing seeks to answer it.</a:t>
          </a:r>
        </a:p>
      </dsp:txBody>
      <dsp:txXfrm>
        <a:off x="1058686" y="3439103"/>
        <a:ext cx="9456913" cy="91661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58FDCB-5457-4CE5-9C52-B75F1099900C}">
      <dsp:nvSpPr>
        <dsp:cNvPr id="0" name=""/>
        <dsp:cNvSpPr/>
      </dsp:nvSpPr>
      <dsp:spPr>
        <a:xfrm>
          <a:off x="0" y="1808"/>
          <a:ext cx="10515600" cy="91661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E66363-4B01-4A0F-AD71-DBA9B785EEA2}">
      <dsp:nvSpPr>
        <dsp:cNvPr id="0" name=""/>
        <dsp:cNvSpPr/>
      </dsp:nvSpPr>
      <dsp:spPr>
        <a:xfrm>
          <a:off x="277275" y="208046"/>
          <a:ext cx="504136" cy="50413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7CD751-8830-474B-AD45-A4B035A81104}">
      <dsp:nvSpPr>
        <dsp:cNvPr id="0" name=""/>
        <dsp:cNvSpPr/>
      </dsp:nvSpPr>
      <dsp:spPr>
        <a:xfrm>
          <a:off x="1058686" y="1808"/>
          <a:ext cx="94569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Memory formation considers repetition, recency, and relative location to form memories.</a:t>
          </a:r>
        </a:p>
      </dsp:txBody>
      <dsp:txXfrm>
        <a:off x="1058686" y="1808"/>
        <a:ext cx="9456913" cy="916611"/>
      </dsp:txXfrm>
    </dsp:sp>
    <dsp:sp modelId="{393D6F7A-407E-4C9C-A3F7-403DF610004F}">
      <dsp:nvSpPr>
        <dsp:cNvPr id="0" name=""/>
        <dsp:cNvSpPr/>
      </dsp:nvSpPr>
      <dsp:spPr>
        <a:xfrm>
          <a:off x="0" y="1147573"/>
          <a:ext cx="10515600" cy="91661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377E57-FDA6-40D1-B6CA-491EAE6668B0}">
      <dsp:nvSpPr>
        <dsp:cNvPr id="0" name=""/>
        <dsp:cNvSpPr/>
      </dsp:nvSpPr>
      <dsp:spPr>
        <a:xfrm>
          <a:off x="277275" y="1353811"/>
          <a:ext cx="504136" cy="50413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2EB9E8-FAB8-4496-B0B4-16E354808238}">
      <dsp:nvSpPr>
        <dsp:cNvPr id="0" name=""/>
        <dsp:cNvSpPr/>
      </dsp:nvSpPr>
      <dsp:spPr>
        <a:xfrm>
          <a:off x="1058686" y="1147573"/>
          <a:ext cx="94569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There is probably a need to continually review and update memories. Some relationships may not be apparent when information is first seen.</a:t>
          </a:r>
        </a:p>
      </dsp:txBody>
      <dsp:txXfrm>
        <a:off x="1058686" y="1147573"/>
        <a:ext cx="9456913" cy="916611"/>
      </dsp:txXfrm>
    </dsp:sp>
    <dsp:sp modelId="{C0A94871-8AF5-473E-B5AA-6988EA1D1CBD}">
      <dsp:nvSpPr>
        <dsp:cNvPr id="0" name=""/>
        <dsp:cNvSpPr/>
      </dsp:nvSpPr>
      <dsp:spPr>
        <a:xfrm>
          <a:off x="0" y="2293338"/>
          <a:ext cx="10515600" cy="91661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3DB88A-703B-4E6E-9172-2B6E2EC4C1C9}">
      <dsp:nvSpPr>
        <dsp:cNvPr id="0" name=""/>
        <dsp:cNvSpPr/>
      </dsp:nvSpPr>
      <dsp:spPr>
        <a:xfrm>
          <a:off x="277275" y="2499576"/>
          <a:ext cx="504136" cy="50413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79D7D3-C3EA-4F0B-AA56-3D8B8DA1F7CD}">
      <dsp:nvSpPr>
        <dsp:cNvPr id="0" name=""/>
        <dsp:cNvSpPr/>
      </dsp:nvSpPr>
      <dsp:spPr>
        <a:xfrm>
          <a:off x="1058686" y="2293338"/>
          <a:ext cx="94569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Everything is done in Neural Networks. This follows the design pattern of nature.</a:t>
          </a:r>
        </a:p>
      </dsp:txBody>
      <dsp:txXfrm>
        <a:off x="1058686" y="2293338"/>
        <a:ext cx="9456913" cy="916611"/>
      </dsp:txXfrm>
    </dsp:sp>
    <dsp:sp modelId="{A56A18A2-FB6B-4F0D-8778-D068E5628B7B}">
      <dsp:nvSpPr>
        <dsp:cNvPr id="0" name=""/>
        <dsp:cNvSpPr/>
      </dsp:nvSpPr>
      <dsp:spPr>
        <a:xfrm>
          <a:off x="0" y="3439103"/>
          <a:ext cx="10515600" cy="91661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563954-17AE-42DF-BA31-8E24B0F61832}">
      <dsp:nvSpPr>
        <dsp:cNvPr id="0" name=""/>
        <dsp:cNvSpPr/>
      </dsp:nvSpPr>
      <dsp:spPr>
        <a:xfrm>
          <a:off x="277275" y="3645341"/>
          <a:ext cx="504136" cy="50413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E94D17-A159-4A52-BFC5-912E2C04ED9D}">
      <dsp:nvSpPr>
        <dsp:cNvPr id="0" name=""/>
        <dsp:cNvSpPr/>
      </dsp:nvSpPr>
      <dsp:spPr>
        <a:xfrm>
          <a:off x="1058686" y="3439103"/>
          <a:ext cx="94569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There are specialized structures of neural networks. This follows the design pattern of nature.</a:t>
          </a:r>
        </a:p>
      </dsp:txBody>
      <dsp:txXfrm>
        <a:off x="1058686" y="3439103"/>
        <a:ext cx="9456913" cy="91661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74EA7C-DDAE-42E1-893D-9B754D309FF8}">
      <dsp:nvSpPr>
        <dsp:cNvPr id="0" name=""/>
        <dsp:cNvSpPr/>
      </dsp:nvSpPr>
      <dsp:spPr>
        <a:xfrm>
          <a:off x="0" y="682"/>
          <a:ext cx="6245265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CF8FA5-E4A6-443C-8453-7D4A9678D82A}">
      <dsp:nvSpPr>
        <dsp:cNvPr id="0" name=""/>
        <dsp:cNvSpPr/>
      </dsp:nvSpPr>
      <dsp:spPr>
        <a:xfrm>
          <a:off x="482961" y="359909"/>
          <a:ext cx="878111" cy="8781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597670-FED1-4D4B-B20C-24E43E81C11A}">
      <dsp:nvSpPr>
        <dsp:cNvPr id="0" name=""/>
        <dsp:cNvSpPr/>
      </dsp:nvSpPr>
      <dsp:spPr>
        <a:xfrm>
          <a:off x="1844034" y="682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There are two big open issues introduced by this architecture</a:t>
          </a:r>
        </a:p>
      </dsp:txBody>
      <dsp:txXfrm>
        <a:off x="1844034" y="682"/>
        <a:ext cx="4401230" cy="1596566"/>
      </dsp:txXfrm>
    </dsp:sp>
    <dsp:sp modelId="{C325A788-2722-4EEB-B28C-58C7E35090E8}">
      <dsp:nvSpPr>
        <dsp:cNvPr id="0" name=""/>
        <dsp:cNvSpPr/>
      </dsp:nvSpPr>
      <dsp:spPr>
        <a:xfrm>
          <a:off x="0" y="1996390"/>
          <a:ext cx="6245265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5CEED7-C563-4A12-BE4A-B69D54E70270}">
      <dsp:nvSpPr>
        <dsp:cNvPr id="0" name=""/>
        <dsp:cNvSpPr/>
      </dsp:nvSpPr>
      <dsp:spPr>
        <a:xfrm>
          <a:off x="482961" y="2355617"/>
          <a:ext cx="878111" cy="8781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50BD05-296F-49FC-960B-F0BB1C3E674E}">
      <dsp:nvSpPr>
        <dsp:cNvPr id="0" name=""/>
        <dsp:cNvSpPr/>
      </dsp:nvSpPr>
      <dsp:spPr>
        <a:xfrm>
          <a:off x="1844034" y="1996390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How do we store memories in Neural Networks?</a:t>
          </a:r>
        </a:p>
      </dsp:txBody>
      <dsp:txXfrm>
        <a:off x="1844034" y="1996390"/>
        <a:ext cx="4401230" cy="1596566"/>
      </dsp:txXfrm>
    </dsp:sp>
    <dsp:sp modelId="{A8C22C45-FEC5-429F-B69C-C7FDD424ABE9}">
      <dsp:nvSpPr>
        <dsp:cNvPr id="0" name=""/>
        <dsp:cNvSpPr/>
      </dsp:nvSpPr>
      <dsp:spPr>
        <a:xfrm>
          <a:off x="0" y="3992098"/>
          <a:ext cx="6245265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67CDED-E694-4E4A-A712-3B928FA07A5F}">
      <dsp:nvSpPr>
        <dsp:cNvPr id="0" name=""/>
        <dsp:cNvSpPr/>
      </dsp:nvSpPr>
      <dsp:spPr>
        <a:xfrm>
          <a:off x="482961" y="4351325"/>
          <a:ext cx="878111" cy="8781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4488D7-6A6F-4CB9-AECB-F58DC7977E63}">
      <dsp:nvSpPr>
        <dsp:cNvPr id="0" name=""/>
        <dsp:cNvSpPr/>
      </dsp:nvSpPr>
      <dsp:spPr>
        <a:xfrm>
          <a:off x="1844034" y="3992098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How do we form memories in Neural Networks?</a:t>
          </a:r>
        </a:p>
      </dsp:txBody>
      <dsp:txXfrm>
        <a:off x="1844034" y="3992098"/>
        <a:ext cx="4401230" cy="159656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38ABA-7FDE-44C2-A496-24CBE6596919}">
      <dsp:nvSpPr>
        <dsp:cNvPr id="0" name=""/>
        <dsp:cNvSpPr/>
      </dsp:nvSpPr>
      <dsp:spPr>
        <a:xfrm>
          <a:off x="0" y="0"/>
          <a:ext cx="624526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E9E77F-B9EE-49DF-9087-5EE98261A46E}">
      <dsp:nvSpPr>
        <dsp:cNvPr id="0" name=""/>
        <dsp:cNvSpPr/>
      </dsp:nvSpPr>
      <dsp:spPr>
        <a:xfrm>
          <a:off x="0" y="0"/>
          <a:ext cx="6245265" cy="13973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It is important to answer this question first. Since memories will need to be formed into the storage structure.</a:t>
          </a:r>
        </a:p>
      </dsp:txBody>
      <dsp:txXfrm>
        <a:off x="0" y="0"/>
        <a:ext cx="6245265" cy="1397336"/>
      </dsp:txXfrm>
    </dsp:sp>
    <dsp:sp modelId="{0A877C6D-20F8-4307-AADE-6450F8CBF7DF}">
      <dsp:nvSpPr>
        <dsp:cNvPr id="0" name=""/>
        <dsp:cNvSpPr/>
      </dsp:nvSpPr>
      <dsp:spPr>
        <a:xfrm>
          <a:off x="0" y="1397336"/>
          <a:ext cx="624526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793403-D07B-409A-B4C9-793E02E0CE33}">
      <dsp:nvSpPr>
        <dsp:cNvPr id="0" name=""/>
        <dsp:cNvSpPr/>
      </dsp:nvSpPr>
      <dsp:spPr>
        <a:xfrm>
          <a:off x="0" y="1397336"/>
          <a:ext cx="6245265" cy="13973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The starting point is a representation like Frames as described by Noam Chomsky</a:t>
          </a:r>
        </a:p>
      </dsp:txBody>
      <dsp:txXfrm>
        <a:off x="0" y="1397336"/>
        <a:ext cx="6245265" cy="1397336"/>
      </dsp:txXfrm>
    </dsp:sp>
    <dsp:sp modelId="{A1965D69-4711-4F18-99EA-2B6E5A87B9EC}">
      <dsp:nvSpPr>
        <dsp:cNvPr id="0" name=""/>
        <dsp:cNvSpPr/>
      </dsp:nvSpPr>
      <dsp:spPr>
        <a:xfrm>
          <a:off x="0" y="2794673"/>
          <a:ext cx="624526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4B051D-4467-49DC-A7CF-26D389092B58}">
      <dsp:nvSpPr>
        <dsp:cNvPr id="0" name=""/>
        <dsp:cNvSpPr/>
      </dsp:nvSpPr>
      <dsp:spPr>
        <a:xfrm>
          <a:off x="0" y="2794673"/>
          <a:ext cx="6245265" cy="13973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An isolated group of neurons can stand for a frame.</a:t>
          </a:r>
        </a:p>
      </dsp:txBody>
      <dsp:txXfrm>
        <a:off x="0" y="2794673"/>
        <a:ext cx="6245265" cy="1397336"/>
      </dsp:txXfrm>
    </dsp:sp>
    <dsp:sp modelId="{94118E50-37B8-4A29-89E6-699AD55F9945}">
      <dsp:nvSpPr>
        <dsp:cNvPr id="0" name=""/>
        <dsp:cNvSpPr/>
      </dsp:nvSpPr>
      <dsp:spPr>
        <a:xfrm>
          <a:off x="0" y="4192010"/>
          <a:ext cx="624526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2E5D94-DB89-42EC-A387-2D189257F238}">
      <dsp:nvSpPr>
        <dsp:cNvPr id="0" name=""/>
        <dsp:cNvSpPr/>
      </dsp:nvSpPr>
      <dsp:spPr>
        <a:xfrm>
          <a:off x="0" y="4192010"/>
          <a:ext cx="6245265" cy="13973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Each neuron in the frame can connect to another frame or a (value), these are slots</a:t>
          </a:r>
        </a:p>
      </dsp:txBody>
      <dsp:txXfrm>
        <a:off x="0" y="4192010"/>
        <a:ext cx="6245265" cy="13973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5A96F-806B-CFBA-5803-1218E30687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1E322A-1F50-75E5-73B6-EFDEC0CF2C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8188D1-2948-2A05-081C-47CB26477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E6BA-C896-4F66-AC39-BCF86AB0AE0D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D4C271-977D-6250-9E0F-AF89FA913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47595-ECF9-4AD2-72E7-F6DDA3252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643F-8558-4EA4-A314-EA1785908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18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3C7E0-71D8-8143-6D59-3B82BCFED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80DA48-D62F-3720-64D2-E2C9FAFB48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43099-66C5-DEC7-6619-46598637A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E6BA-C896-4F66-AC39-BCF86AB0AE0D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973DE-035D-F6E8-FD11-2B3D71142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453C7-67B1-FBE1-6561-EF6DB5707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643F-8558-4EA4-A314-EA1785908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95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76B2F2-E2E5-E29A-F370-579B2932DC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62AB2-A78F-7DD7-0AD7-A809FC1410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F8F28-B077-839C-2545-A2B537FE9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E6BA-C896-4F66-AC39-BCF86AB0AE0D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49609-10DF-3089-2D3D-E06F57D73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D417A-7B19-A55D-50CF-ED095E353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643F-8558-4EA4-A314-EA1785908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163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CD64F-2D4B-D162-46AD-98EC65A7E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6280C-458D-8332-4DFD-9D810DE11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1727F-97AB-C8B9-7286-D3A61649A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E6BA-C896-4F66-AC39-BCF86AB0AE0D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C85F2-1496-D859-4D3C-1409C6B2C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F5177-ABB3-6E93-D776-78472615E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643F-8558-4EA4-A314-EA1785908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366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65089-FCCA-7DD8-9A39-1210EDAEF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3E4A7D-A2DD-48EB-6202-E3ADB4F6B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49767-29A1-594E-522D-FD5C43058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E6BA-C896-4F66-AC39-BCF86AB0AE0D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9489E-DD13-5505-9D7E-2F6AED79C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4D4BA3-B150-30C1-8994-D76CE069F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643F-8558-4EA4-A314-EA1785908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442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2A1FC-34A6-04F5-CF1F-1378A8552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26CAF-46A8-905C-190B-1228BD41EB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C902D4-113E-5D7F-BA6A-F035CB2A54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8DDE72-68EB-0162-FF30-04C7187A9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E6BA-C896-4F66-AC39-BCF86AB0AE0D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309051-E25A-3FE6-CED8-41E874B9B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8792D4-4386-8A22-DA37-FFE0FEFE3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643F-8558-4EA4-A314-EA1785908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849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DF6CA-2228-9D13-384F-270E29979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BEAF2F-9738-286C-5EA9-A12AB18D56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D45AFE-933E-B1CA-A7AA-93830EA046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C8C4DB-DA61-79A0-843A-8FE23E87C9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383CEE-48A5-11D6-8910-8FCF2F0F3B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414B60-991A-883A-10BF-4A724B0EB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E6BA-C896-4F66-AC39-BCF86AB0AE0D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6006BD-D846-E716-BA83-08BF82DBD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FD5E30-8D6B-3E94-1B6E-3D25B36E6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643F-8558-4EA4-A314-EA1785908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589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C0E2F-7018-E941-58CA-A002CDAEE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C578DF-DCA0-1A6D-F16F-B269D78C1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E6BA-C896-4F66-AC39-BCF86AB0AE0D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4AF094-90A7-8936-0950-7D6B24B7A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76B338-FBEA-4391-42C6-D5DB44DC5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643F-8558-4EA4-A314-EA1785908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288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51A131-86D0-9D23-98CE-7FC61A71E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E6BA-C896-4F66-AC39-BCF86AB0AE0D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DC9603-06A4-38AE-7829-F527C802D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372589-8EE9-06E4-1058-BC91734BA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643F-8558-4EA4-A314-EA1785908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011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2E127-B407-ADFC-61BC-1D88947A1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126E6-8CFA-80CF-22E5-45F21EDE6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473389-84C6-AD66-A880-D631086E8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60685E-DEFB-4B2C-0AC3-58DAE65E8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E6BA-C896-4F66-AC39-BCF86AB0AE0D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6F88C5-BCC1-5528-2EDC-B82E19E5B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8491F2-71EF-2DB3-A3F8-178EC8892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643F-8558-4EA4-A314-EA1785908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187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93CE6-C768-8889-FCCC-35856C8EC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DA676B-DD4F-087B-903F-90B3F0B77A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712C22-24FE-2A7C-3D81-95A69DAA49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5CC9D4-6982-3858-D6B4-39C2C2425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E6BA-C896-4F66-AC39-BCF86AB0AE0D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7A2426-7F34-9006-41D1-87207DB89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C09629-058F-FAC0-F6F0-DBC8E77C6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E643F-8558-4EA4-A314-EA1785908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070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0F927F-2C86-B8B8-C64B-AA5E53996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543741-49F9-5630-8B06-2D437CB818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95886-0525-747C-D256-3A80612F45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D0E6BA-C896-4F66-AC39-BCF86AB0AE0D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4C8A51-8AE8-1CE9-E615-EC0199836D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91B5D-538D-857C-8E5A-1028785676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6E643F-8558-4EA4-A314-EA1785908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52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609FF9A-4FCE-468E-A86A-C9AB525EA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21E12D4-3A88-428D-8E5E-AF1AFD923D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Picture 14" descr="Purple patterned blocks">
            <a:extLst>
              <a:ext uri="{FF2B5EF4-FFF2-40B4-BE49-F238E27FC236}">
                <a16:creationId xmlns:a16="http://schemas.microsoft.com/office/drawing/2014/main" id="{07C0FFE0-0936-BAD9-7AE9-858E2018CCF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24007" b="5238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8D537CE-3056-9E06-A483-AAC792954D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914402"/>
            <a:ext cx="10515600" cy="2985923"/>
          </a:xfrm>
        </p:spPr>
        <p:txBody>
          <a:bodyPr>
            <a:normAutofit/>
          </a:bodyPr>
          <a:lstStyle/>
          <a:p>
            <a:r>
              <a:rPr lang="en-US" sz="5200" dirty="0">
                <a:solidFill>
                  <a:srgbClr val="FFFFFF"/>
                </a:solidFill>
              </a:rPr>
              <a:t>A Large Language Model 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2A26FD-BB6B-F6CC-BF30-848759FD77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072040"/>
            <a:ext cx="10515600" cy="138431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Building on Nature</a:t>
            </a:r>
          </a:p>
        </p:txBody>
      </p:sp>
    </p:spTree>
    <p:extLst>
      <p:ext uri="{BB962C8B-B14F-4D97-AF65-F5344CB8AC3E}">
        <p14:creationId xmlns:p14="http://schemas.microsoft.com/office/powerpoint/2010/main" val="2592793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CCB79B-017D-5A0E-77FF-5409FD1ED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US" sz="6200" dirty="0"/>
              <a:t>How do we store memories in Neural Networks?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E6E4B71-8997-3A4B-4F50-1E91BA5DF7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4414302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33739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659AFEA-8B19-37C8-29FF-286E36FFD4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B541D-5BFE-32FD-21CE-5444C93D7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200" dirty="0"/>
              <a:t>How do we store memories in Neural Networks?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4EA44-859B-1CB9-4258-700BC796A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want single neurons to represent things like</a:t>
            </a:r>
          </a:p>
          <a:p>
            <a:pPr lvl="1"/>
            <a:r>
              <a:rPr lang="en-US" dirty="0"/>
              <a:t>A door</a:t>
            </a:r>
          </a:p>
          <a:p>
            <a:pPr lvl="1"/>
            <a:r>
              <a:rPr lang="en-US" dirty="0"/>
              <a:t>A car</a:t>
            </a:r>
          </a:p>
          <a:p>
            <a:pPr lvl="1"/>
            <a:r>
              <a:rPr lang="en-US" dirty="0"/>
              <a:t>Any car</a:t>
            </a:r>
          </a:p>
          <a:p>
            <a:pPr lvl="1"/>
            <a:r>
              <a:rPr lang="en-US" dirty="0"/>
              <a:t>The wheel of a car</a:t>
            </a:r>
          </a:p>
          <a:p>
            <a:r>
              <a:rPr lang="en-US" dirty="0"/>
              <a:t>There are relationships between things</a:t>
            </a:r>
          </a:p>
          <a:p>
            <a:pPr lvl="1"/>
            <a:r>
              <a:rPr lang="en-US" dirty="0"/>
              <a:t>Type of – A car is a type of any car</a:t>
            </a:r>
          </a:p>
          <a:p>
            <a:pPr lvl="1"/>
            <a:r>
              <a:rPr lang="en-US" dirty="0"/>
              <a:t>Part of – A wheel is a part of a car</a:t>
            </a:r>
          </a:p>
          <a:p>
            <a:pPr lvl="1"/>
            <a:r>
              <a:rPr lang="en-US" dirty="0"/>
              <a:t>Relationship – A car drives on a road</a:t>
            </a:r>
          </a:p>
          <a:p>
            <a:r>
              <a:rPr lang="en-US" dirty="0"/>
              <a:t>We need to distinguish classes of things from instances of things</a:t>
            </a:r>
          </a:p>
        </p:txBody>
      </p:sp>
    </p:spTree>
    <p:extLst>
      <p:ext uri="{BB962C8B-B14F-4D97-AF65-F5344CB8AC3E}">
        <p14:creationId xmlns:p14="http://schemas.microsoft.com/office/powerpoint/2010/main" val="1057583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0F207-9D38-1BD6-F0A1-578B86592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74A02-84B2-660E-EC6E-6C130A296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676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3D3C1-8741-2040-5B6D-3F3BC7984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from memories in 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4D1A8-1200-7706-93DE-E76F3CD86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944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15746-5A25-2B6C-981F-EEA932481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 Example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538DAF4-3F94-C265-620C-380507A62F07}"/>
              </a:ext>
            </a:extLst>
          </p:cNvPr>
          <p:cNvSpPr/>
          <p:nvPr/>
        </p:nvSpPr>
        <p:spPr>
          <a:xfrm>
            <a:off x="1616364" y="2530764"/>
            <a:ext cx="1681018" cy="15886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6981966-A715-3D5C-A397-066309DFC712}"/>
              </a:ext>
            </a:extLst>
          </p:cNvPr>
          <p:cNvSpPr/>
          <p:nvPr/>
        </p:nvSpPr>
        <p:spPr>
          <a:xfrm>
            <a:off x="4063908" y="2516386"/>
            <a:ext cx="1681018" cy="15886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BBCC6E7-14D0-7E6B-9F2F-6EF495EF4BC2}"/>
              </a:ext>
            </a:extLst>
          </p:cNvPr>
          <p:cNvSpPr/>
          <p:nvPr/>
        </p:nvSpPr>
        <p:spPr>
          <a:xfrm>
            <a:off x="4059694" y="4860052"/>
            <a:ext cx="1681018" cy="15886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2ECFD4E-9B00-BED1-BA53-95AF9BEDCA8E}"/>
              </a:ext>
            </a:extLst>
          </p:cNvPr>
          <p:cNvSpPr/>
          <p:nvPr/>
        </p:nvSpPr>
        <p:spPr>
          <a:xfrm>
            <a:off x="6187198" y="4860052"/>
            <a:ext cx="1681018" cy="15886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AB5216-2ADE-A973-1C6B-BFF832AE8FC2}"/>
              </a:ext>
            </a:extLst>
          </p:cNvPr>
          <p:cNvSpPr txBox="1"/>
          <p:nvPr/>
        </p:nvSpPr>
        <p:spPr>
          <a:xfrm>
            <a:off x="6182984" y="450509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B2C12BE-7BC6-B910-5589-542461F6014B}"/>
              </a:ext>
            </a:extLst>
          </p:cNvPr>
          <p:cNvSpPr/>
          <p:nvPr/>
        </p:nvSpPr>
        <p:spPr>
          <a:xfrm>
            <a:off x="8314702" y="4860052"/>
            <a:ext cx="1681018" cy="15886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EF6368-1957-EAC6-3913-7F05AA691CB8}"/>
              </a:ext>
            </a:extLst>
          </p:cNvPr>
          <p:cNvSpPr txBox="1"/>
          <p:nvPr/>
        </p:nvSpPr>
        <p:spPr>
          <a:xfrm>
            <a:off x="8310488" y="450509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865C7F-5985-15E3-3D35-2BE9AD5540CB}"/>
              </a:ext>
            </a:extLst>
          </p:cNvPr>
          <p:cNvSpPr/>
          <p:nvPr/>
        </p:nvSpPr>
        <p:spPr>
          <a:xfrm>
            <a:off x="4363578" y="2999232"/>
            <a:ext cx="1150254" cy="2400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70328DF-51F7-202A-FCE3-D8CDD5C8BBF6}"/>
              </a:ext>
            </a:extLst>
          </p:cNvPr>
          <p:cNvSpPr/>
          <p:nvPr/>
        </p:nvSpPr>
        <p:spPr>
          <a:xfrm>
            <a:off x="4363578" y="3376738"/>
            <a:ext cx="1150254" cy="2400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INPUT X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F960BA3-7804-6A74-DC07-5CC0C807BCCF}"/>
              </a:ext>
            </a:extLst>
          </p:cNvPr>
          <p:cNvSpPr/>
          <p:nvPr/>
        </p:nvSpPr>
        <p:spPr>
          <a:xfrm>
            <a:off x="4363578" y="3733968"/>
            <a:ext cx="1150254" cy="2400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OUTPUT X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AC79B22-8BBF-D155-B208-B645C18682BC}"/>
              </a:ext>
            </a:extLst>
          </p:cNvPr>
          <p:cNvSpPr/>
          <p:nvPr/>
        </p:nvSpPr>
        <p:spPr>
          <a:xfrm>
            <a:off x="4363578" y="5235636"/>
            <a:ext cx="1150254" cy="2400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6C7532C-D719-CC83-8F0F-32C257765BB1}"/>
              </a:ext>
            </a:extLst>
          </p:cNvPr>
          <p:cNvSpPr/>
          <p:nvPr/>
        </p:nvSpPr>
        <p:spPr>
          <a:xfrm>
            <a:off x="4363578" y="5594854"/>
            <a:ext cx="1150254" cy="2400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INPUT 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F303562-7C77-AB01-8ED8-63DD6DF5A78F}"/>
              </a:ext>
            </a:extLst>
          </p:cNvPr>
          <p:cNvSpPr/>
          <p:nvPr/>
        </p:nvSpPr>
        <p:spPr>
          <a:xfrm>
            <a:off x="4363578" y="6006948"/>
            <a:ext cx="1150254" cy="2400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OUTPUT a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28A71865-BAA9-E531-E4D2-C6DAB66812C3}"/>
              </a:ext>
            </a:extLst>
          </p:cNvPr>
          <p:cNvCxnSpPr>
            <a:stCxn id="17" idx="3"/>
            <a:endCxn id="6" idx="2"/>
          </p:cNvCxnSpPr>
          <p:nvPr/>
        </p:nvCxnSpPr>
        <p:spPr>
          <a:xfrm flipH="1" flipV="1">
            <a:off x="4904417" y="4105040"/>
            <a:ext cx="609415" cy="1250606"/>
          </a:xfrm>
          <a:prstGeom prst="bentConnector4">
            <a:avLst>
              <a:gd name="adj1" fmla="val -37511"/>
              <a:gd name="adj2" fmla="val 5479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95391B7C-0421-5A8E-A2BE-D3476EF5886D}"/>
              </a:ext>
            </a:extLst>
          </p:cNvPr>
          <p:cNvSpPr/>
          <p:nvPr/>
        </p:nvSpPr>
        <p:spPr>
          <a:xfrm>
            <a:off x="6497494" y="5290500"/>
            <a:ext cx="1150254" cy="2400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CD1DC61-FA17-1815-93A8-E48025E1301C}"/>
              </a:ext>
            </a:extLst>
          </p:cNvPr>
          <p:cNvSpPr/>
          <p:nvPr/>
        </p:nvSpPr>
        <p:spPr>
          <a:xfrm>
            <a:off x="6497494" y="5668006"/>
            <a:ext cx="1150254" cy="2400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INPUT b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344F386-BF9E-C1B2-78DB-B8B506D03DD8}"/>
              </a:ext>
            </a:extLst>
          </p:cNvPr>
          <p:cNvSpPr/>
          <p:nvPr/>
        </p:nvSpPr>
        <p:spPr>
          <a:xfrm>
            <a:off x="6497494" y="6006948"/>
            <a:ext cx="1150254" cy="2400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OUTPUT b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1464767-1571-0A8A-9F46-B3BABEC3F654}"/>
              </a:ext>
            </a:extLst>
          </p:cNvPr>
          <p:cNvSpPr/>
          <p:nvPr/>
        </p:nvSpPr>
        <p:spPr>
          <a:xfrm>
            <a:off x="8607364" y="5299644"/>
            <a:ext cx="1150254" cy="2400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A949A22-003E-696E-2AF3-91B91A09DC22}"/>
              </a:ext>
            </a:extLst>
          </p:cNvPr>
          <p:cNvSpPr/>
          <p:nvPr/>
        </p:nvSpPr>
        <p:spPr>
          <a:xfrm>
            <a:off x="8607364" y="5677150"/>
            <a:ext cx="1150254" cy="2400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INPUT g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F0C54B3-3630-BCCE-F325-C421E2A353BC}"/>
              </a:ext>
            </a:extLst>
          </p:cNvPr>
          <p:cNvSpPr/>
          <p:nvPr/>
        </p:nvSpPr>
        <p:spPr>
          <a:xfrm>
            <a:off x="8607364" y="6006948"/>
            <a:ext cx="1150254" cy="2400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OUTPUT g</a:t>
            </a: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7A9D6704-F9C8-D495-9842-FB7D0347941A}"/>
              </a:ext>
            </a:extLst>
          </p:cNvPr>
          <p:cNvCxnSpPr>
            <a:cxnSpLocks/>
            <a:stCxn id="22" idx="3"/>
            <a:endCxn id="6" idx="2"/>
          </p:cNvCxnSpPr>
          <p:nvPr/>
        </p:nvCxnSpPr>
        <p:spPr>
          <a:xfrm flipH="1" flipV="1">
            <a:off x="4904417" y="4105040"/>
            <a:ext cx="2743331" cy="1305470"/>
          </a:xfrm>
          <a:prstGeom prst="bentConnector4">
            <a:avLst>
              <a:gd name="adj1" fmla="val -8333"/>
              <a:gd name="adj2" fmla="val 5459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B44F9787-12BC-9465-533F-4C4238B32AAC}"/>
              </a:ext>
            </a:extLst>
          </p:cNvPr>
          <p:cNvCxnSpPr>
            <a:cxnSpLocks/>
            <a:stCxn id="25" idx="3"/>
            <a:endCxn id="6" idx="2"/>
          </p:cNvCxnSpPr>
          <p:nvPr/>
        </p:nvCxnSpPr>
        <p:spPr>
          <a:xfrm flipH="1" flipV="1">
            <a:off x="4904417" y="4105040"/>
            <a:ext cx="4853201" cy="1314614"/>
          </a:xfrm>
          <a:prstGeom prst="bentConnector4">
            <a:avLst>
              <a:gd name="adj1" fmla="val -4710"/>
              <a:gd name="adj2" fmla="val 5456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7388E9B0-6F65-CB65-00EE-30B7F772F5C6}"/>
              </a:ext>
            </a:extLst>
          </p:cNvPr>
          <p:cNvSpPr/>
          <p:nvPr/>
        </p:nvSpPr>
        <p:spPr>
          <a:xfrm>
            <a:off x="1899231" y="3019219"/>
            <a:ext cx="1150254" cy="2400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C493DBE-0915-56B5-A161-68EE50E29146}"/>
              </a:ext>
            </a:extLst>
          </p:cNvPr>
          <p:cNvSpPr/>
          <p:nvPr/>
        </p:nvSpPr>
        <p:spPr>
          <a:xfrm>
            <a:off x="1899231" y="3391974"/>
            <a:ext cx="1150254" cy="240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LETTER 1 P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18687B4-9AE4-AF95-3569-6BC6BEA5E94D}"/>
              </a:ext>
            </a:extLst>
          </p:cNvPr>
          <p:cNvSpPr/>
          <p:nvPr/>
        </p:nvSpPr>
        <p:spPr>
          <a:xfrm>
            <a:off x="1899231" y="3764728"/>
            <a:ext cx="1150254" cy="240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LETTER N P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62BD79CD-C949-8886-A068-70DD110D59E3}"/>
              </a:ext>
            </a:extLst>
          </p:cNvPr>
          <p:cNvSpPr/>
          <p:nvPr/>
        </p:nvSpPr>
        <p:spPr>
          <a:xfrm>
            <a:off x="1070156" y="4757682"/>
            <a:ext cx="1681018" cy="18442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98F37ED-1434-8E3E-9DA9-604FFBC5D21D}"/>
              </a:ext>
            </a:extLst>
          </p:cNvPr>
          <p:cNvSpPr/>
          <p:nvPr/>
        </p:nvSpPr>
        <p:spPr>
          <a:xfrm>
            <a:off x="1352199" y="5132788"/>
            <a:ext cx="1150254" cy="2400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B6C5FBB-BACB-1FDC-7B0A-B47BF3B2A9EF}"/>
              </a:ext>
            </a:extLst>
          </p:cNvPr>
          <p:cNvSpPr/>
          <p:nvPr/>
        </p:nvSpPr>
        <p:spPr>
          <a:xfrm>
            <a:off x="1353847" y="5489311"/>
            <a:ext cx="1150254" cy="240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76FC48E-8FD5-0F64-73BC-CEE4E8EA3CF0}"/>
              </a:ext>
            </a:extLst>
          </p:cNvPr>
          <p:cNvSpPr/>
          <p:nvPr/>
        </p:nvSpPr>
        <p:spPr>
          <a:xfrm>
            <a:off x="1352199" y="5845834"/>
            <a:ext cx="1150254" cy="240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0E510BB4-E0AF-1A37-FE45-67FF01B4919F}"/>
              </a:ext>
            </a:extLst>
          </p:cNvPr>
          <p:cNvCxnSpPr>
            <a:cxnSpLocks/>
            <a:stCxn id="39" idx="3"/>
            <a:endCxn id="4" idx="2"/>
          </p:cNvCxnSpPr>
          <p:nvPr/>
        </p:nvCxnSpPr>
        <p:spPr>
          <a:xfrm flipH="1" flipV="1">
            <a:off x="2456873" y="4119418"/>
            <a:ext cx="45580" cy="1133380"/>
          </a:xfrm>
          <a:prstGeom prst="bentConnector4">
            <a:avLst>
              <a:gd name="adj1" fmla="val -501536"/>
              <a:gd name="adj2" fmla="val 5529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1BF0F465-A825-051E-CAD0-58B2A1BC7111}"/>
              </a:ext>
            </a:extLst>
          </p:cNvPr>
          <p:cNvSpPr/>
          <p:nvPr/>
        </p:nvSpPr>
        <p:spPr>
          <a:xfrm>
            <a:off x="1352199" y="6202358"/>
            <a:ext cx="1150254" cy="240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F96E554E-C15A-BC44-99F2-E84260753290}"/>
              </a:ext>
            </a:extLst>
          </p:cNvPr>
          <p:cNvCxnSpPr>
            <a:cxnSpLocks/>
            <a:stCxn id="40" idx="3"/>
            <a:endCxn id="10" idx="2"/>
          </p:cNvCxnSpPr>
          <p:nvPr/>
        </p:nvCxnSpPr>
        <p:spPr>
          <a:xfrm>
            <a:off x="2504101" y="5609321"/>
            <a:ext cx="4523606" cy="839385"/>
          </a:xfrm>
          <a:prstGeom prst="bentConnector4">
            <a:avLst>
              <a:gd name="adj1" fmla="val 40710"/>
              <a:gd name="adj2" fmla="val 12723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7C321426-57A0-21B8-743A-8103E0A04E34}"/>
              </a:ext>
            </a:extLst>
          </p:cNvPr>
          <p:cNvCxnSpPr>
            <a:cxnSpLocks/>
            <a:stCxn id="41" idx="3"/>
            <a:endCxn id="8" idx="2"/>
          </p:cNvCxnSpPr>
          <p:nvPr/>
        </p:nvCxnSpPr>
        <p:spPr>
          <a:xfrm>
            <a:off x="2502453" y="5965844"/>
            <a:ext cx="2397750" cy="482862"/>
          </a:xfrm>
          <a:prstGeom prst="bentConnector4">
            <a:avLst>
              <a:gd name="adj1" fmla="val 32473"/>
              <a:gd name="adj2" fmla="val 14734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23B69C3C-2143-2B6C-0355-EDF0609A2040}"/>
              </a:ext>
            </a:extLst>
          </p:cNvPr>
          <p:cNvCxnSpPr>
            <a:cxnSpLocks/>
            <a:stCxn id="45" idx="3"/>
            <a:endCxn id="12" idx="2"/>
          </p:cNvCxnSpPr>
          <p:nvPr/>
        </p:nvCxnSpPr>
        <p:spPr>
          <a:xfrm>
            <a:off x="2502453" y="6322368"/>
            <a:ext cx="6652758" cy="126338"/>
          </a:xfrm>
          <a:prstGeom prst="bentConnector4">
            <a:avLst>
              <a:gd name="adj1" fmla="val 43683"/>
              <a:gd name="adj2" fmla="val 28094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25FC8F4B-444E-99E2-73DB-79176293EBD8}"/>
              </a:ext>
            </a:extLst>
          </p:cNvPr>
          <p:cNvSpPr txBox="1"/>
          <p:nvPr/>
        </p:nvSpPr>
        <p:spPr>
          <a:xfrm>
            <a:off x="6839712" y="365125"/>
            <a:ext cx="47548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we have a very simple frame example for the word bag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Word and Letter frames are abstract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bag frame is a type of the Word frame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a, b, and g frames are all types of the Letter frame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Word frame instances have 1 to N slots of type Letter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Letter frame instances have an INPUT slot and an OUTPUT slot..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78A99AD-15CA-3782-64ED-F360B04463C0}"/>
              </a:ext>
            </a:extLst>
          </p:cNvPr>
          <p:cNvSpPr/>
          <p:nvPr/>
        </p:nvSpPr>
        <p:spPr>
          <a:xfrm>
            <a:off x="10575636" y="3536128"/>
            <a:ext cx="1150254" cy="24002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Frame Name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7227B08-EB5C-5FE2-BC4A-4359CB9A2555}"/>
              </a:ext>
            </a:extLst>
          </p:cNvPr>
          <p:cNvSpPr/>
          <p:nvPr/>
        </p:nvSpPr>
        <p:spPr>
          <a:xfrm>
            <a:off x="10598127" y="3889505"/>
            <a:ext cx="1150254" cy="2400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Parent Frame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9D052C8-715B-E8FD-6FAD-BE4E453D78BC}"/>
              </a:ext>
            </a:extLst>
          </p:cNvPr>
          <p:cNvSpPr/>
          <p:nvPr/>
        </p:nvSpPr>
        <p:spPr>
          <a:xfrm>
            <a:off x="10598127" y="4346606"/>
            <a:ext cx="1150254" cy="240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Slot Frame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FA9E71D-E133-6C96-993B-35E9F84518DD}"/>
              </a:ext>
            </a:extLst>
          </p:cNvPr>
          <p:cNvSpPr/>
          <p:nvPr/>
        </p:nvSpPr>
        <p:spPr>
          <a:xfrm>
            <a:off x="10598127" y="4689764"/>
            <a:ext cx="1150254" cy="2400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Slot Value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961A02A-DE7C-B1C2-2826-879E422A2376}"/>
              </a:ext>
            </a:extLst>
          </p:cNvPr>
          <p:cNvSpPr/>
          <p:nvPr/>
        </p:nvSpPr>
        <p:spPr>
          <a:xfrm>
            <a:off x="1899231" y="2646464"/>
            <a:ext cx="1150254" cy="24002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Word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E3A7647-4F9B-1179-0325-FDD5C9C4225C}"/>
              </a:ext>
            </a:extLst>
          </p:cNvPr>
          <p:cNvSpPr/>
          <p:nvPr/>
        </p:nvSpPr>
        <p:spPr>
          <a:xfrm>
            <a:off x="4363578" y="2621202"/>
            <a:ext cx="1150254" cy="24002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Letter</a:t>
            </a: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5829CABF-4790-0CDA-8742-9FBEF76100DA}"/>
              </a:ext>
            </a:extLst>
          </p:cNvPr>
          <p:cNvCxnSpPr>
            <a:cxnSpLocks/>
            <a:stCxn id="35" idx="3"/>
            <a:endCxn id="6" idx="1"/>
          </p:cNvCxnSpPr>
          <p:nvPr/>
        </p:nvCxnSpPr>
        <p:spPr>
          <a:xfrm flipV="1">
            <a:off x="3049485" y="3310713"/>
            <a:ext cx="1014423" cy="20127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8A1D83A4-9AC3-53E1-4A53-DA8A96B11C43}"/>
              </a:ext>
            </a:extLst>
          </p:cNvPr>
          <p:cNvCxnSpPr>
            <a:cxnSpLocks/>
            <a:stCxn id="36" idx="3"/>
            <a:endCxn id="6" idx="1"/>
          </p:cNvCxnSpPr>
          <p:nvPr/>
        </p:nvCxnSpPr>
        <p:spPr>
          <a:xfrm flipV="1">
            <a:off x="3049485" y="3310713"/>
            <a:ext cx="1014423" cy="574025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10EDE3A5-8F4E-62EB-275A-F84F8B810983}"/>
              </a:ext>
            </a:extLst>
          </p:cNvPr>
          <p:cNvSpPr/>
          <p:nvPr/>
        </p:nvSpPr>
        <p:spPr>
          <a:xfrm>
            <a:off x="1369773" y="4818704"/>
            <a:ext cx="1150254" cy="24002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bag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F7AE496-0F37-2C88-24AB-7661612063DE}"/>
              </a:ext>
            </a:extLst>
          </p:cNvPr>
          <p:cNvSpPr/>
          <p:nvPr/>
        </p:nvSpPr>
        <p:spPr>
          <a:xfrm>
            <a:off x="4374204" y="4935023"/>
            <a:ext cx="1150254" cy="24002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99FBA25-850A-9FCD-B4B2-15744532C036}"/>
              </a:ext>
            </a:extLst>
          </p:cNvPr>
          <p:cNvSpPr/>
          <p:nvPr/>
        </p:nvSpPr>
        <p:spPr>
          <a:xfrm>
            <a:off x="6490571" y="4969070"/>
            <a:ext cx="1150254" cy="24002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9E295BB-A6C7-E813-CA8B-CEBB51FB85D5}"/>
              </a:ext>
            </a:extLst>
          </p:cNvPr>
          <p:cNvSpPr/>
          <p:nvPr/>
        </p:nvSpPr>
        <p:spPr>
          <a:xfrm>
            <a:off x="8607364" y="4965674"/>
            <a:ext cx="1150254" cy="24002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DB3FE23-8C4C-4B41-D9CF-7CF7762D48E9}"/>
              </a:ext>
            </a:extLst>
          </p:cNvPr>
          <p:cNvSpPr txBox="1"/>
          <p:nvPr/>
        </p:nvSpPr>
        <p:spPr>
          <a:xfrm>
            <a:off x="849688" y="1690688"/>
            <a:ext cx="5372817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Should there be slots for before, after, above, below?</a:t>
            </a:r>
          </a:p>
        </p:txBody>
      </p:sp>
    </p:spTree>
    <p:extLst>
      <p:ext uri="{BB962C8B-B14F-4D97-AF65-F5344CB8AC3E}">
        <p14:creationId xmlns:p14="http://schemas.microsoft.com/office/powerpoint/2010/main" val="21000363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BEE4AF-987A-A3D9-BC7F-99286AA112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12C83-0D87-9D13-400B-2B63322B4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4402EB-65E2-79DC-1948-AE5957B3E706}"/>
              </a:ext>
            </a:extLst>
          </p:cNvPr>
          <p:cNvSpPr/>
          <p:nvPr/>
        </p:nvSpPr>
        <p:spPr>
          <a:xfrm>
            <a:off x="512064" y="1690688"/>
            <a:ext cx="1783080" cy="9784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2BAFAE7-BDD9-882D-D8F6-B701DFF6D217}"/>
              </a:ext>
            </a:extLst>
          </p:cNvPr>
          <p:cNvSpPr/>
          <p:nvPr/>
        </p:nvSpPr>
        <p:spPr>
          <a:xfrm>
            <a:off x="512064" y="2991104"/>
            <a:ext cx="1783080" cy="9784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Sound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9CEFF8A-81BD-0718-D784-89FD091E7F82}"/>
              </a:ext>
            </a:extLst>
          </p:cNvPr>
          <p:cNvSpPr/>
          <p:nvPr/>
        </p:nvSpPr>
        <p:spPr>
          <a:xfrm>
            <a:off x="518160" y="4291520"/>
            <a:ext cx="1783080" cy="9784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Video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CD5E412-F073-E860-749A-792718FD7D58}"/>
              </a:ext>
            </a:extLst>
          </p:cNvPr>
          <p:cNvSpPr/>
          <p:nvPr/>
        </p:nvSpPr>
        <p:spPr>
          <a:xfrm>
            <a:off x="512064" y="5591936"/>
            <a:ext cx="1783080" cy="9784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Pictures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633F4371-31B0-2095-9A25-84FCD7D7D681}"/>
              </a:ext>
            </a:extLst>
          </p:cNvPr>
          <p:cNvSpPr/>
          <p:nvPr/>
        </p:nvSpPr>
        <p:spPr>
          <a:xfrm>
            <a:off x="3307080" y="1726677"/>
            <a:ext cx="1682496" cy="90642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 Processing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9AFB7262-C6AB-09C8-2D43-47FB368F7561}"/>
              </a:ext>
            </a:extLst>
          </p:cNvPr>
          <p:cNvSpPr/>
          <p:nvPr/>
        </p:nvSpPr>
        <p:spPr>
          <a:xfrm>
            <a:off x="3307080" y="3027093"/>
            <a:ext cx="1682496" cy="90642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Sound Processing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7CAE4CAE-5FB7-D390-2BA3-BABDB2912F97}"/>
              </a:ext>
            </a:extLst>
          </p:cNvPr>
          <p:cNvSpPr/>
          <p:nvPr/>
        </p:nvSpPr>
        <p:spPr>
          <a:xfrm>
            <a:off x="3307080" y="4327509"/>
            <a:ext cx="1682496" cy="90642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Video Processing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FF5F5220-BC04-DC70-F0BF-AD3A2CE0E639}"/>
              </a:ext>
            </a:extLst>
          </p:cNvPr>
          <p:cNvSpPr/>
          <p:nvPr/>
        </p:nvSpPr>
        <p:spPr>
          <a:xfrm>
            <a:off x="3307080" y="5627925"/>
            <a:ext cx="1682496" cy="90642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Picture Processing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CC3AD42B-8F19-10CB-F65C-20A5E10154A2}"/>
              </a:ext>
            </a:extLst>
          </p:cNvPr>
          <p:cNvSpPr/>
          <p:nvPr/>
        </p:nvSpPr>
        <p:spPr>
          <a:xfrm>
            <a:off x="6096000" y="3627549"/>
            <a:ext cx="1682496" cy="90642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Common Processing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377B4304-FDD3-7F2F-4EA1-1977486CA535}"/>
              </a:ext>
            </a:extLst>
          </p:cNvPr>
          <p:cNvSpPr/>
          <p:nvPr/>
        </p:nvSpPr>
        <p:spPr>
          <a:xfrm>
            <a:off x="8570976" y="3616959"/>
            <a:ext cx="1682496" cy="90642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Memory Formation</a:t>
            </a:r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D042C403-877D-4AA7-1EEC-E96F31E21938}"/>
              </a:ext>
            </a:extLst>
          </p:cNvPr>
          <p:cNvCxnSpPr>
            <a:stCxn id="3" idx="3"/>
            <a:endCxn id="32" idx="1"/>
          </p:cNvCxnSpPr>
          <p:nvPr/>
        </p:nvCxnSpPr>
        <p:spPr>
          <a:xfrm>
            <a:off x="2295144" y="2179892"/>
            <a:ext cx="1011936" cy="1270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BF7D6457-FB95-DF18-9F11-51D229335F3F}"/>
              </a:ext>
            </a:extLst>
          </p:cNvPr>
          <p:cNvCxnSpPr>
            <a:cxnSpLocks/>
            <a:stCxn id="20" idx="3"/>
            <a:endCxn id="33" idx="1"/>
          </p:cNvCxnSpPr>
          <p:nvPr/>
        </p:nvCxnSpPr>
        <p:spPr>
          <a:xfrm>
            <a:off x="2295144" y="3480308"/>
            <a:ext cx="1011936" cy="1270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B00A6D9E-A68B-CE2E-DE41-A57F6D91BCD5}"/>
              </a:ext>
            </a:extLst>
          </p:cNvPr>
          <p:cNvCxnSpPr>
            <a:cxnSpLocks/>
            <a:stCxn id="29" idx="3"/>
            <a:endCxn id="43" idx="1"/>
          </p:cNvCxnSpPr>
          <p:nvPr/>
        </p:nvCxnSpPr>
        <p:spPr>
          <a:xfrm>
            <a:off x="2301240" y="4780724"/>
            <a:ext cx="1005840" cy="1270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EFB68C3D-EBEE-C1DB-3DB0-F2A5D2FCBB9D}"/>
              </a:ext>
            </a:extLst>
          </p:cNvPr>
          <p:cNvCxnSpPr>
            <a:cxnSpLocks/>
            <a:stCxn id="30" idx="3"/>
            <a:endCxn id="44" idx="1"/>
          </p:cNvCxnSpPr>
          <p:nvPr/>
        </p:nvCxnSpPr>
        <p:spPr>
          <a:xfrm>
            <a:off x="2295144" y="6081140"/>
            <a:ext cx="1011936" cy="1270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9B15DB35-C565-1B7B-732B-04F082AA1154}"/>
              </a:ext>
            </a:extLst>
          </p:cNvPr>
          <p:cNvCxnSpPr>
            <a:cxnSpLocks/>
            <a:stCxn id="44" idx="3"/>
            <a:endCxn id="47" idx="1"/>
          </p:cNvCxnSpPr>
          <p:nvPr/>
        </p:nvCxnSpPr>
        <p:spPr>
          <a:xfrm flipV="1">
            <a:off x="4989576" y="4080764"/>
            <a:ext cx="1106424" cy="200037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F8022F5C-4765-50BE-3E14-4B3E4DBED664}"/>
              </a:ext>
            </a:extLst>
          </p:cNvPr>
          <p:cNvCxnSpPr>
            <a:cxnSpLocks/>
            <a:stCxn id="43" idx="3"/>
            <a:endCxn id="47" idx="1"/>
          </p:cNvCxnSpPr>
          <p:nvPr/>
        </p:nvCxnSpPr>
        <p:spPr>
          <a:xfrm flipV="1">
            <a:off x="4989576" y="4080764"/>
            <a:ext cx="1106424" cy="69996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1A5E3BD3-226E-6669-4B6E-4353FE52BDB2}"/>
              </a:ext>
            </a:extLst>
          </p:cNvPr>
          <p:cNvCxnSpPr>
            <a:cxnSpLocks/>
            <a:stCxn id="33" idx="3"/>
            <a:endCxn id="47" idx="1"/>
          </p:cNvCxnSpPr>
          <p:nvPr/>
        </p:nvCxnSpPr>
        <p:spPr>
          <a:xfrm>
            <a:off x="4989576" y="3480308"/>
            <a:ext cx="1106424" cy="60045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7C4F3619-7DD0-4831-AE8A-BC70CF18DEC4}"/>
              </a:ext>
            </a:extLst>
          </p:cNvPr>
          <p:cNvCxnSpPr>
            <a:cxnSpLocks/>
            <a:stCxn id="32" idx="3"/>
            <a:endCxn id="47" idx="1"/>
          </p:cNvCxnSpPr>
          <p:nvPr/>
        </p:nvCxnSpPr>
        <p:spPr>
          <a:xfrm>
            <a:off x="4989576" y="2179892"/>
            <a:ext cx="1106424" cy="19008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B02B1DB1-3867-9B27-DAE6-8464A455B181}"/>
              </a:ext>
            </a:extLst>
          </p:cNvPr>
          <p:cNvCxnSpPr>
            <a:cxnSpLocks/>
            <a:stCxn id="47" idx="3"/>
            <a:endCxn id="48" idx="1"/>
          </p:cNvCxnSpPr>
          <p:nvPr/>
        </p:nvCxnSpPr>
        <p:spPr>
          <a:xfrm flipV="1">
            <a:off x="7778496" y="4070174"/>
            <a:ext cx="792480" cy="1059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BFDFD749-118E-93A1-A925-F1B5EE94D0D2}"/>
              </a:ext>
            </a:extLst>
          </p:cNvPr>
          <p:cNvSpPr/>
          <p:nvPr/>
        </p:nvSpPr>
        <p:spPr>
          <a:xfrm>
            <a:off x="8174736" y="140260"/>
            <a:ext cx="1682496" cy="90642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Neural Networks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AAFFF82-D92E-7DA4-BBE2-CB65B8C09B44}"/>
              </a:ext>
            </a:extLst>
          </p:cNvPr>
          <p:cNvSpPr txBox="1"/>
          <p:nvPr/>
        </p:nvSpPr>
        <p:spPr>
          <a:xfrm>
            <a:off x="7098793" y="5349713"/>
            <a:ext cx="3287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These neural networks are essentially hard coded.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5289208-1D7C-241F-18E8-CEFB7A1F8CE1}"/>
              </a:ext>
            </a:extLst>
          </p:cNvPr>
          <p:cNvSpPr/>
          <p:nvPr/>
        </p:nvSpPr>
        <p:spPr>
          <a:xfrm>
            <a:off x="3016577" y="1459852"/>
            <a:ext cx="7852528" cy="5214325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Input Processing</a:t>
            </a:r>
          </a:p>
        </p:txBody>
      </p:sp>
    </p:spTree>
    <p:extLst>
      <p:ext uri="{BB962C8B-B14F-4D97-AF65-F5344CB8AC3E}">
        <p14:creationId xmlns:p14="http://schemas.microsoft.com/office/powerpoint/2010/main" val="32926816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3253465-03E9-C0CF-BBF5-46846B53B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/>
          </a:bodyPr>
          <a:lstStyle/>
          <a:p>
            <a:r>
              <a:rPr lang="en-US" sz="4000"/>
              <a:t>Open Questions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EC2881-FA42-0A03-548F-0DBE435DE3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2470244"/>
            <a:ext cx="5334197" cy="3769835"/>
          </a:xfrm>
        </p:spPr>
        <p:txBody>
          <a:bodyPr anchor="ctr">
            <a:normAutofit/>
          </a:bodyPr>
          <a:lstStyle/>
          <a:p>
            <a:r>
              <a:rPr lang="en-US" sz="2000" dirty="0"/>
              <a:t>Why am I doing this?</a:t>
            </a:r>
          </a:p>
          <a:p>
            <a:r>
              <a:rPr lang="en-US" sz="2000" dirty="0"/>
              <a:t>What is the interface between different neural networks?</a:t>
            </a:r>
          </a:p>
          <a:p>
            <a:r>
              <a:rPr lang="en-US" sz="2000" dirty="0"/>
              <a:t>What is the difference between a hard coded (innate) neural network and one that can be trained?</a:t>
            </a:r>
          </a:p>
          <a:p>
            <a:r>
              <a:rPr lang="en-US" sz="2000" dirty="0"/>
              <a:t>How do we arrange neural networks so that they can form frames?</a:t>
            </a:r>
          </a:p>
          <a:p>
            <a:r>
              <a:rPr lang="en-US" sz="2000" dirty="0"/>
              <a:t>How do we address focus? A human only focuses on a small part of any </a:t>
            </a:r>
            <a:r>
              <a:rPr lang="en-US" sz="2000"/>
              <a:t>visual scene.</a:t>
            </a:r>
            <a:endParaRPr lang="en-US" sz="2000" dirty="0"/>
          </a:p>
        </p:txBody>
      </p:sp>
      <p:pic>
        <p:nvPicPr>
          <p:cNvPr id="6" name="Picture 5" descr="Human brain nerve cells">
            <a:extLst>
              <a:ext uri="{FF2B5EF4-FFF2-40B4-BE49-F238E27FC236}">
                <a16:creationId xmlns:a16="http://schemas.microsoft.com/office/drawing/2014/main" id="{9A3418F3-FA1D-292B-5F23-B93FF20918C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896" r="31860" b="-1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64418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FA9CB78-2124-ECAF-52E9-A09CBB5F1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Typical LLM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16A625-ADF6-C0EF-31EF-5E582592E944}"/>
              </a:ext>
            </a:extLst>
          </p:cNvPr>
          <p:cNvSpPr/>
          <p:nvPr/>
        </p:nvSpPr>
        <p:spPr>
          <a:xfrm>
            <a:off x="5317806" y="3925185"/>
            <a:ext cx="1105208" cy="6307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30352">
              <a:spcAft>
                <a:spcPts val="600"/>
              </a:spcAft>
            </a:pPr>
            <a:r>
              <a:rPr lang="en-US" sz="1044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Prompt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827852-5045-0D1A-D838-4D845FC1B71E}"/>
              </a:ext>
            </a:extLst>
          </p:cNvPr>
          <p:cNvSpPr/>
          <p:nvPr/>
        </p:nvSpPr>
        <p:spPr>
          <a:xfrm>
            <a:off x="9970195" y="3925185"/>
            <a:ext cx="1105208" cy="6307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30352">
              <a:spcAft>
                <a:spcPts val="600"/>
              </a:spcAft>
            </a:pPr>
            <a:r>
              <a:rPr lang="en-US" sz="1044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Response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CF4F42C-D911-0487-F1CB-9FB49623C05F}"/>
              </a:ext>
            </a:extLst>
          </p:cNvPr>
          <p:cNvSpPr/>
          <p:nvPr/>
        </p:nvSpPr>
        <p:spPr>
          <a:xfrm>
            <a:off x="7600898" y="3853708"/>
            <a:ext cx="1398385" cy="7737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30352">
              <a:spcAft>
                <a:spcPts val="600"/>
              </a:spcAft>
            </a:pPr>
            <a:r>
              <a:rPr lang="en-US" sz="1044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Trained Neural Network</a:t>
            </a:r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550B154-9CA7-F338-164D-6DB2058F37D2}"/>
              </a:ext>
            </a:extLst>
          </p:cNvPr>
          <p:cNvCxnSpPr>
            <a:stCxn id="5" idx="3"/>
            <a:endCxn id="7" idx="2"/>
          </p:cNvCxnSpPr>
          <p:nvPr/>
        </p:nvCxnSpPr>
        <p:spPr>
          <a:xfrm>
            <a:off x="6423015" y="4240574"/>
            <a:ext cx="117788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3ECE9D5-3678-954E-E0B1-967AC6099C7B}"/>
              </a:ext>
            </a:extLst>
          </p:cNvPr>
          <p:cNvCxnSpPr>
            <a:cxnSpLocks/>
            <a:stCxn id="7" idx="6"/>
            <a:endCxn id="6" idx="1"/>
          </p:cNvCxnSpPr>
          <p:nvPr/>
        </p:nvCxnSpPr>
        <p:spPr>
          <a:xfrm>
            <a:off x="8999283" y="4240574"/>
            <a:ext cx="97091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098A68-D072-5865-325C-07A833EA4384}"/>
              </a:ext>
            </a:extLst>
          </p:cNvPr>
          <p:cNvCxnSpPr/>
          <p:nvPr/>
        </p:nvCxnSpPr>
        <p:spPr>
          <a:xfrm>
            <a:off x="5220440" y="3475446"/>
            <a:ext cx="635144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F58969D-1B4D-0467-8A8C-DE479DA964E7}"/>
              </a:ext>
            </a:extLst>
          </p:cNvPr>
          <p:cNvSpPr/>
          <p:nvPr/>
        </p:nvSpPr>
        <p:spPr>
          <a:xfrm>
            <a:off x="5272034" y="2327360"/>
            <a:ext cx="1105208" cy="63077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30352">
              <a:spcAft>
                <a:spcPts val="600"/>
              </a:spcAft>
            </a:pPr>
            <a:r>
              <a:rPr lang="en-US" sz="1044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The Internet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28A9D7D-FC14-8832-2286-BCBBE3D2545F}"/>
              </a:ext>
            </a:extLst>
          </p:cNvPr>
          <p:cNvSpPr/>
          <p:nvPr/>
        </p:nvSpPr>
        <p:spPr>
          <a:xfrm>
            <a:off x="6784283" y="2327360"/>
            <a:ext cx="1035446" cy="6307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30352">
              <a:spcAft>
                <a:spcPts val="600"/>
              </a:spcAft>
            </a:pPr>
            <a:r>
              <a:rPr lang="en-US" sz="1044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Training</a:t>
            </a:r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72B428A-AC68-4E92-6135-32B37D4C6540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 flipV="1">
            <a:off x="6377243" y="2642743"/>
            <a:ext cx="407041" cy="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38805F7E-1A9E-D19D-E47B-A7447DC9ECBB}"/>
              </a:ext>
            </a:extLst>
          </p:cNvPr>
          <p:cNvCxnSpPr>
            <a:cxnSpLocks/>
            <a:stCxn id="18" idx="3"/>
            <a:endCxn id="7" idx="0"/>
          </p:cNvCxnSpPr>
          <p:nvPr/>
        </p:nvCxnSpPr>
        <p:spPr>
          <a:xfrm>
            <a:off x="7819729" y="2642743"/>
            <a:ext cx="480361" cy="121096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98C9086-7837-484A-1F01-60FD8CC0A007}"/>
              </a:ext>
            </a:extLst>
          </p:cNvPr>
          <p:cNvSpPr txBox="1"/>
          <p:nvPr/>
        </p:nvSpPr>
        <p:spPr>
          <a:xfrm rot="16200000">
            <a:off x="4692883" y="2516234"/>
            <a:ext cx="639919" cy="2530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30352">
              <a:spcAft>
                <a:spcPts val="600"/>
              </a:spcAft>
            </a:pPr>
            <a:r>
              <a:rPr lang="en-US" sz="104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Training</a:t>
            </a:r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D5A05DD-BFF0-362C-950A-8331080FA6BA}"/>
              </a:ext>
            </a:extLst>
          </p:cNvPr>
          <p:cNvSpPr txBox="1"/>
          <p:nvPr/>
        </p:nvSpPr>
        <p:spPr>
          <a:xfrm rot="16200000">
            <a:off x="4806696" y="4076777"/>
            <a:ext cx="412292" cy="2530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30352">
              <a:spcAft>
                <a:spcPts val="600"/>
              </a:spcAft>
            </a:pPr>
            <a:r>
              <a:rPr lang="en-US" sz="104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855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1D34770-47A8-402C-AF23-2B653F2D8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11C5048-3ED2-E94C-BB05-508AD7B0C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9" y="723898"/>
            <a:ext cx="6002110" cy="1495425"/>
          </a:xfrm>
        </p:spPr>
        <p:txBody>
          <a:bodyPr>
            <a:normAutofit/>
          </a:bodyPr>
          <a:lstStyle/>
          <a:p>
            <a:r>
              <a:rPr lang="en-US" sz="4000" dirty="0"/>
              <a:t>Notes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4861F0-A25F-0E92-53F7-9A1D8588F51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0480" r="20926" b="-1"/>
          <a:stretch/>
        </p:blipFill>
        <p:spPr>
          <a:xfrm>
            <a:off x="7199440" y="10"/>
            <a:ext cx="4992560" cy="6857990"/>
          </a:xfrm>
          <a:prstGeom prst="rect">
            <a:avLst/>
          </a:prstGeom>
          <a:effectLst/>
        </p:spPr>
      </p:pic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5CB396DB-94E8-20AB-66D4-E17813F242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8574591"/>
              </p:ext>
            </p:extLst>
          </p:nvPr>
        </p:nvGraphicFramePr>
        <p:xfrm>
          <a:off x="836680" y="2405067"/>
          <a:ext cx="6002110" cy="37290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64146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BBB6E00-2EE9-1050-CD16-B40EEF7811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8" name="Rectangle 87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CEDE53C-E5EE-B1BC-448B-C221CDA47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Proposed Architecture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0ACC88-F916-96EB-D994-5B87C5EC2868}"/>
              </a:ext>
            </a:extLst>
          </p:cNvPr>
          <p:cNvSpPr/>
          <p:nvPr/>
        </p:nvSpPr>
        <p:spPr>
          <a:xfrm>
            <a:off x="1411060" y="5297364"/>
            <a:ext cx="1076462" cy="6229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3816">
              <a:spcAft>
                <a:spcPts val="600"/>
              </a:spcAft>
            </a:pPr>
            <a:r>
              <a:rPr lang="en-US" sz="1602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Prompt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21F3E28-FE3C-4351-9AAB-A67E326B8211}"/>
              </a:ext>
            </a:extLst>
          </p:cNvPr>
          <p:cNvSpPr/>
          <p:nvPr/>
        </p:nvSpPr>
        <p:spPr>
          <a:xfrm>
            <a:off x="5264435" y="5779958"/>
            <a:ext cx="1701077" cy="4279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3816">
              <a:spcAft>
                <a:spcPts val="600"/>
              </a:spcAft>
            </a:pPr>
            <a:r>
              <a:rPr lang="en-US" sz="1602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Input Memory Neural Network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385D93A-7F5A-FE51-A2FF-459CE028F319}"/>
              </a:ext>
            </a:extLst>
          </p:cNvPr>
          <p:cNvSpPr/>
          <p:nvPr/>
        </p:nvSpPr>
        <p:spPr>
          <a:xfrm>
            <a:off x="5264435" y="3263376"/>
            <a:ext cx="1701077" cy="7672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3816">
              <a:spcAft>
                <a:spcPts val="600"/>
              </a:spcAft>
            </a:pPr>
            <a:r>
              <a:rPr lang="en-US" sz="1602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Long-Term Memory Neural Network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047AEAA-3447-73D1-3C40-6D3B9A0FFCD7}"/>
              </a:ext>
            </a:extLst>
          </p:cNvPr>
          <p:cNvSpPr/>
          <p:nvPr/>
        </p:nvSpPr>
        <p:spPr>
          <a:xfrm>
            <a:off x="2886709" y="5087178"/>
            <a:ext cx="1874836" cy="10433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3816">
              <a:spcAft>
                <a:spcPts val="600"/>
              </a:spcAft>
            </a:pPr>
            <a:r>
              <a:rPr lang="en-US" sz="1602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Input Processing Neural Network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C5C0871-3BF9-CDFD-A5E0-E7B98A9857D5}"/>
              </a:ext>
            </a:extLst>
          </p:cNvPr>
          <p:cNvSpPr/>
          <p:nvPr/>
        </p:nvSpPr>
        <p:spPr>
          <a:xfrm>
            <a:off x="7691304" y="4606780"/>
            <a:ext cx="1874836" cy="10433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3816">
              <a:spcAft>
                <a:spcPts val="600"/>
              </a:spcAft>
            </a:pPr>
            <a:r>
              <a:rPr lang="en-US" sz="1602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Response Processing Neural Network</a:t>
            </a:r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511D4ED-1363-DA85-AFC4-99E80D8A03E8}"/>
              </a:ext>
            </a:extLst>
          </p:cNvPr>
          <p:cNvCxnSpPr>
            <a:cxnSpLocks/>
            <a:stCxn id="5" idx="3"/>
            <a:endCxn id="7" idx="2"/>
          </p:cNvCxnSpPr>
          <p:nvPr/>
        </p:nvCxnSpPr>
        <p:spPr>
          <a:xfrm>
            <a:off x="2487522" y="5608828"/>
            <a:ext cx="3991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3CBAE4F-E088-ADD3-A728-336E641C4084}"/>
              </a:ext>
            </a:extLst>
          </p:cNvPr>
          <p:cNvCxnSpPr>
            <a:cxnSpLocks/>
            <a:stCxn id="8" idx="6"/>
            <a:endCxn id="61" idx="1"/>
          </p:cNvCxnSpPr>
          <p:nvPr/>
        </p:nvCxnSpPr>
        <p:spPr>
          <a:xfrm>
            <a:off x="9566140" y="5128430"/>
            <a:ext cx="727369" cy="8654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137817D-45B9-90C1-BAE5-06ABFBC2B1B0}"/>
              </a:ext>
            </a:extLst>
          </p:cNvPr>
          <p:cNvCxnSpPr>
            <a:cxnSpLocks/>
            <a:stCxn id="2" idx="3"/>
            <a:endCxn id="8" idx="3"/>
          </p:cNvCxnSpPr>
          <p:nvPr/>
        </p:nvCxnSpPr>
        <p:spPr>
          <a:xfrm flipV="1">
            <a:off x="6965511" y="5497291"/>
            <a:ext cx="1000356" cy="4966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A02AED8-76CE-B332-5AE2-B2FF2919394C}"/>
              </a:ext>
            </a:extLst>
          </p:cNvPr>
          <p:cNvCxnSpPr>
            <a:cxnSpLocks/>
            <a:stCxn id="3" idx="3"/>
            <a:endCxn id="8" idx="1"/>
          </p:cNvCxnSpPr>
          <p:nvPr/>
        </p:nvCxnSpPr>
        <p:spPr>
          <a:xfrm>
            <a:off x="6965511" y="3646990"/>
            <a:ext cx="1000356" cy="11125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3CA69D9-918B-6E0A-F02A-BAE3424128BF}"/>
              </a:ext>
            </a:extLst>
          </p:cNvPr>
          <p:cNvCxnSpPr>
            <a:cxnSpLocks/>
            <a:stCxn id="7" idx="6"/>
            <a:endCxn id="2" idx="1"/>
          </p:cNvCxnSpPr>
          <p:nvPr/>
        </p:nvCxnSpPr>
        <p:spPr>
          <a:xfrm>
            <a:off x="4761544" y="5608828"/>
            <a:ext cx="502890" cy="3850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646F9F5D-7589-BFD8-CE52-C0635E55647F}"/>
              </a:ext>
            </a:extLst>
          </p:cNvPr>
          <p:cNvSpPr/>
          <p:nvPr/>
        </p:nvSpPr>
        <p:spPr>
          <a:xfrm>
            <a:off x="5183004" y="4356723"/>
            <a:ext cx="1874836" cy="10433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3816">
              <a:spcAft>
                <a:spcPts val="600"/>
              </a:spcAft>
            </a:pPr>
            <a:r>
              <a:rPr lang="en-US" sz="1602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Memory Formation Neural Network</a:t>
            </a:r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E0AC939-C675-C482-898B-5C1346889715}"/>
              </a:ext>
            </a:extLst>
          </p:cNvPr>
          <p:cNvCxnSpPr>
            <a:cxnSpLocks/>
            <a:stCxn id="26" idx="0"/>
            <a:endCxn id="3" idx="2"/>
          </p:cNvCxnSpPr>
          <p:nvPr/>
        </p:nvCxnSpPr>
        <p:spPr>
          <a:xfrm flipH="1" flipV="1">
            <a:off x="6114973" y="4030604"/>
            <a:ext cx="5449" cy="3261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875534E-C8C8-55EF-E29F-EF7B7F778C42}"/>
              </a:ext>
            </a:extLst>
          </p:cNvPr>
          <p:cNvCxnSpPr>
            <a:cxnSpLocks/>
            <a:stCxn id="2" idx="0"/>
            <a:endCxn id="26" idx="4"/>
          </p:cNvCxnSpPr>
          <p:nvPr/>
        </p:nvCxnSpPr>
        <p:spPr>
          <a:xfrm flipV="1">
            <a:off x="6114973" y="5400023"/>
            <a:ext cx="5449" cy="3799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47EFC457-25C5-B40F-6F42-F571FC621D3D}"/>
              </a:ext>
            </a:extLst>
          </p:cNvPr>
          <p:cNvSpPr/>
          <p:nvPr/>
        </p:nvSpPr>
        <p:spPr>
          <a:xfrm>
            <a:off x="10293509" y="5682457"/>
            <a:ext cx="1076462" cy="6229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3816">
              <a:spcAft>
                <a:spcPts val="600"/>
              </a:spcAft>
            </a:pPr>
            <a:r>
              <a:rPr lang="en-US" sz="1602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Response</a:t>
            </a:r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CD6CAF1-B6BD-0597-8FD3-738A9FF31BB5}"/>
              </a:ext>
            </a:extLst>
          </p:cNvPr>
          <p:cNvCxnSpPr/>
          <p:nvPr/>
        </p:nvCxnSpPr>
        <p:spPr>
          <a:xfrm flipV="1">
            <a:off x="1141459" y="3091137"/>
            <a:ext cx="10228512" cy="821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373F427A-6957-06C9-DE4B-D13900595F8B}"/>
              </a:ext>
            </a:extLst>
          </p:cNvPr>
          <p:cNvSpPr/>
          <p:nvPr/>
        </p:nvSpPr>
        <p:spPr>
          <a:xfrm>
            <a:off x="1318256" y="2177895"/>
            <a:ext cx="1232244" cy="82149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3816">
              <a:spcAft>
                <a:spcPts val="600"/>
              </a:spcAft>
            </a:pPr>
            <a:r>
              <a:rPr lang="en-US" sz="1602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The Internet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6C5C782C-FE08-1E62-6588-80B8C171684B}"/>
              </a:ext>
            </a:extLst>
          </p:cNvPr>
          <p:cNvSpPr/>
          <p:nvPr/>
        </p:nvSpPr>
        <p:spPr>
          <a:xfrm>
            <a:off x="3529302" y="2169253"/>
            <a:ext cx="1232243" cy="8214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3816">
              <a:spcAft>
                <a:spcPts val="600"/>
              </a:spcAft>
            </a:pPr>
            <a:r>
              <a:rPr lang="en-US" sz="1602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Training</a:t>
            </a:r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7597DF3-E32C-6524-D60C-742442DB654A}"/>
              </a:ext>
            </a:extLst>
          </p:cNvPr>
          <p:cNvCxnSpPr>
            <a:cxnSpLocks/>
            <a:stCxn id="69" idx="3"/>
            <a:endCxn id="70" idx="1"/>
          </p:cNvCxnSpPr>
          <p:nvPr/>
        </p:nvCxnSpPr>
        <p:spPr>
          <a:xfrm flipV="1">
            <a:off x="2550500" y="2580001"/>
            <a:ext cx="978802" cy="86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D955A1DD-6CF7-9712-E498-AAF3CCCBA1C0}"/>
              </a:ext>
            </a:extLst>
          </p:cNvPr>
          <p:cNvCxnSpPr>
            <a:cxnSpLocks/>
            <a:stCxn id="70" idx="2"/>
            <a:endCxn id="7" idx="0"/>
          </p:cNvCxnSpPr>
          <p:nvPr/>
        </p:nvCxnSpPr>
        <p:spPr>
          <a:xfrm rot="5400000">
            <a:off x="2936562" y="3878315"/>
            <a:ext cx="2096429" cy="32129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75520B3B-8E56-0704-32BF-654A4A22045D}"/>
              </a:ext>
            </a:extLst>
          </p:cNvPr>
          <p:cNvSpPr txBox="1"/>
          <p:nvPr/>
        </p:nvSpPr>
        <p:spPr>
          <a:xfrm rot="16200000">
            <a:off x="649085" y="2371179"/>
            <a:ext cx="871457" cy="338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3816">
              <a:spcAft>
                <a:spcPts val="600"/>
              </a:spcAft>
            </a:pPr>
            <a:r>
              <a:rPr lang="en-US" sz="160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Training</a:t>
            </a:r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E60E99B-B2BA-3461-D0E2-8313E5B2F104}"/>
              </a:ext>
            </a:extLst>
          </p:cNvPr>
          <p:cNvSpPr txBox="1"/>
          <p:nvPr/>
        </p:nvSpPr>
        <p:spPr>
          <a:xfrm rot="16200000">
            <a:off x="745712" y="4530954"/>
            <a:ext cx="532325" cy="338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13816">
              <a:spcAft>
                <a:spcPts val="600"/>
              </a:spcAft>
            </a:pPr>
            <a:r>
              <a:rPr lang="en-US" sz="160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917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61FB78-0490-00B3-8B05-186AAF58B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/>
              <a:t>Notes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C2A3F03-3B22-89AE-74C1-92EB1643F4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1238558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83668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0AA089-FF44-A4D9-09D4-63A7D75BB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/>
              <a:t>Notes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53CFEE8-7C3E-525F-4DF7-75127B90B5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2387498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87865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18600-07C4-C530-AB14-CFA7F5F61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this architecture?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D0C80-1F98-6308-71C6-A4C594871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Ability to assimilate new knowledge.</a:t>
            </a:r>
          </a:p>
          <a:p>
            <a:r>
              <a:rPr lang="en-US" dirty="0"/>
              <a:t>Ability to explain which memories were used to develop a response.</a:t>
            </a:r>
          </a:p>
          <a:p>
            <a:r>
              <a:rPr lang="en-US" dirty="0"/>
              <a:t>Ability to hold a conversation.</a:t>
            </a:r>
          </a:p>
          <a:p>
            <a:r>
              <a:rPr lang="en-US" dirty="0"/>
              <a:t>To have goals (in this case, know what slots can be in a frame and the percentage they are used, drives a goal to fill slots)</a:t>
            </a:r>
          </a:p>
        </p:txBody>
      </p:sp>
    </p:spTree>
    <p:extLst>
      <p:ext uri="{BB962C8B-B14F-4D97-AF65-F5344CB8AC3E}">
        <p14:creationId xmlns:p14="http://schemas.microsoft.com/office/powerpoint/2010/main" val="989151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61241-A4E4-A66C-D88E-DE766FFDE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BCA1C-5A72-86D0-D976-4EDE75446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data is needed for this?</a:t>
            </a:r>
          </a:p>
          <a:p>
            <a:r>
              <a:rPr lang="en-US" dirty="0"/>
              <a:t>How can I get the data?</a:t>
            </a:r>
          </a:p>
        </p:txBody>
      </p:sp>
    </p:spTree>
    <p:extLst>
      <p:ext uri="{BB962C8B-B14F-4D97-AF65-F5344CB8AC3E}">
        <p14:creationId xmlns:p14="http://schemas.microsoft.com/office/powerpoint/2010/main" val="3284099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477E36-5DB0-1B88-9884-F48941D22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US" sz="8000"/>
              <a:t>Open Issues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748D0D5-24BD-353B-B2FD-80E004B4F4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8823126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76522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9008</TotalTime>
  <Words>710</Words>
  <Application>Microsoft Office PowerPoint</Application>
  <PresentationFormat>Widescreen</PresentationFormat>
  <Paragraphs>116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Aptos</vt:lpstr>
      <vt:lpstr>Aptos Display</vt:lpstr>
      <vt:lpstr>Arial</vt:lpstr>
      <vt:lpstr>Calibri</vt:lpstr>
      <vt:lpstr>Office Theme</vt:lpstr>
      <vt:lpstr>A Large Language Model Architecture</vt:lpstr>
      <vt:lpstr>Typical LLM</vt:lpstr>
      <vt:lpstr>Notes</vt:lpstr>
      <vt:lpstr>Proposed Architecture</vt:lpstr>
      <vt:lpstr>Notes</vt:lpstr>
      <vt:lpstr>Notes</vt:lpstr>
      <vt:lpstr>Why this architecture?</vt:lpstr>
      <vt:lpstr>Data</vt:lpstr>
      <vt:lpstr>Open Issues</vt:lpstr>
      <vt:lpstr>How do we store memories in Neural Networks?</vt:lpstr>
      <vt:lpstr>How do we store memories in Neural Networks?</vt:lpstr>
      <vt:lpstr>PowerPoint Presentation</vt:lpstr>
      <vt:lpstr>How do we from memories in Neural Networks</vt:lpstr>
      <vt:lpstr>Frame Example</vt:lpstr>
      <vt:lpstr>Input</vt:lpstr>
      <vt:lpstr>Open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Michael Wacey</dc:creator>
  <cp:lastModifiedBy>Michael</cp:lastModifiedBy>
  <cp:revision>5</cp:revision>
  <dcterms:created xsi:type="dcterms:W3CDTF">2024-08-17T17:21:12Z</dcterms:created>
  <dcterms:modified xsi:type="dcterms:W3CDTF">2024-08-31T19:28:59Z</dcterms:modified>
</cp:coreProperties>
</file>